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87" r:id="rId5"/>
    <p:sldId id="261" r:id="rId6"/>
    <p:sldId id="265" r:id="rId7"/>
    <p:sldId id="274" r:id="rId8"/>
    <p:sldId id="275" r:id="rId9"/>
    <p:sldId id="276" r:id="rId10"/>
    <p:sldId id="260" r:id="rId11"/>
    <p:sldId id="279" r:id="rId12"/>
    <p:sldId id="269" r:id="rId13"/>
    <p:sldId id="270" r:id="rId14"/>
    <p:sldId id="281" r:id="rId15"/>
    <p:sldId id="277" r:id="rId16"/>
    <p:sldId id="278" r:id="rId17"/>
    <p:sldId id="271" r:id="rId18"/>
    <p:sldId id="282" r:id="rId19"/>
    <p:sldId id="263" r:id="rId20"/>
    <p:sldId id="266" r:id="rId21"/>
    <p:sldId id="272" r:id="rId22"/>
    <p:sldId id="268" r:id="rId23"/>
    <p:sldId id="259" r:id="rId24"/>
    <p:sldId id="262" r:id="rId25"/>
    <p:sldId id="273" r:id="rId26"/>
    <p:sldId id="264" r:id="rId27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790CF6C5-8A9E-43BA-9C18-F6ECF8B95134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/>
            </a:lvl1pPr>
          </a:lstStyle>
          <a:p>
            <a:fld id="{763444AB-BD47-4A6D-B687-127BFE4FE7A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2983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980C-7BFC-46C9-AC12-024D8A1EDD42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4098-E339-4E38-84FD-0867438F367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628371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F97A-2A7C-4AC3-A355-5B433B7634B3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FECF-07E2-4ACC-B37C-8C1744D3AD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76891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0052-487F-4CFE-80ED-BED60E1423F9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38D5-409B-4A79-8AD4-03A6DA105E3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301398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73959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640470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24607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46634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37323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00371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59645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89302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3FA8-5A3A-4D66-9233-49A54AA06189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34C6C-B65D-4CB6-B534-239F6D21A79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159530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79665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57154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00538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E9DF-F96A-4B94-9DD4-CB4694889FBF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A4139-C5F5-4096-A36F-FB83B6B8993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827970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7E69-F45B-4A64-A8CD-5E479FC9BD32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DE1AB-BDE4-4BEE-B9B3-44BA6A24D10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75256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8B7C-290D-4837-AA96-0B0B2AD4D8DA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FEE60-04AF-4EF3-9436-39E14D59A2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619374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97C9-B57D-491E-BF91-887DB68A4FCA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694B-E888-4F1E-82F6-C6B42725F81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3293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667E-BA24-439E-AC0C-9A8CC3403687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10B8-22C1-4C9A-A12D-DF3495EDFB9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55737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4F6C-3CAC-49B2-A882-CBDEC062B8A9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D666D-A824-4CC1-9175-00CA497088B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02894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6E3F-1F66-47EB-9D37-D02847913D65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E7B01-D36C-47FA-AA77-287975CB221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851216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28937C-01BC-4A49-8CAF-A5B53F1CBFFE}" type="datetimeFigureOut">
              <a:rPr lang="zh-CN" altLang="en-US"/>
              <a:pPr>
                <a:defRPr/>
              </a:pPr>
              <a:t>2017/1/25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6F050D2D-1F2E-4CB2-8160-85A3CD079A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78923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4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任意多边形 20"/>
          <p:cNvSpPr/>
          <p:nvPr/>
        </p:nvSpPr>
        <p:spPr bwMode="auto">
          <a:xfrm flipV="1" rot="5400000">
            <a:off x="9988551" y="5421312"/>
            <a:ext cx="304800" cy="2568575"/>
          </a:xfrm>
          <a:custGeom>
            <a:gdLst>
              <a:gd fmla="*/ 0 w 304798" name="T0"/>
              <a:gd fmla="*/ 336819 h 2568743" name="T1"/>
              <a:gd fmla="*/ 0 w 304798" name="T2"/>
              <a:gd fmla="*/ 2568239 h 2568743" name="T3"/>
              <a:gd fmla="*/ 304804 w 304798" name="T4"/>
              <a:gd fmla="*/ 2568239 h 2568743" name="T5"/>
              <a:gd fmla="*/ 304804 w 304798" name="T6"/>
              <a:gd fmla="*/ 0 h 2568743" name="T7"/>
              <a:gd fmla="*/ 0 w 304798" name="T8"/>
              <a:gd fmla="*/ 336819 h 256874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568743" w="304798">
                <a:moveTo>
                  <a:pt x="0" y="336885"/>
                </a:moveTo>
                <a:lnTo>
                  <a:pt x="0" y="2568743"/>
                </a:lnTo>
                <a:lnTo>
                  <a:pt x="304798" y="2568743"/>
                </a:lnTo>
                <a:lnTo>
                  <a:pt x="304798" y="0"/>
                </a:lnTo>
                <a:lnTo>
                  <a:pt x="0" y="3368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2051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文本框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821363" y="2547938"/>
            <a:ext cx="5889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矩形 10"/>
          <p:cNvSpPr>
            <a:spLocks noChangeArrowheads="1"/>
          </p:cNvSpPr>
          <p:nvPr/>
        </p:nvSpPr>
        <p:spPr bwMode="auto">
          <a:xfrm>
            <a:off x="5876925" y="3279775"/>
            <a:ext cx="5780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zh-CN" b="1" lang="en-US">
                <a:solidFill>
                  <a:srgbClr val="2B2B2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Doctors work report summarizes the template</a:t>
            </a:r>
          </a:p>
        </p:txBody>
      </p:sp>
      <p:grpSp>
        <p:nvGrpSpPr>
          <p:cNvPr id="2054" name="组合 13"/>
          <p:cNvGrpSpPr/>
          <p:nvPr/>
        </p:nvGrpSpPr>
        <p:grpSpPr>
          <a:xfrm>
            <a:off x="7762875" y="3778250"/>
            <a:ext cx="2632075" cy="798126"/>
            <a:chOff x="0" y="0"/>
            <a:chExt cx="2632690" cy="798145"/>
          </a:xfrm>
        </p:grpSpPr>
        <p:sp>
          <p:nvSpPr>
            <p:cNvPr id="2057" name="矩形 11"/>
            <p:cNvSpPr>
              <a:spLocks noChangeArrowheads="1"/>
            </p:cNvSpPr>
            <p:nvPr/>
          </p:nvSpPr>
          <p:spPr bwMode="auto">
            <a:xfrm>
              <a:off x="-1" y="-1"/>
              <a:ext cx="2632690" cy="36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汇报人：优页PPT</a:t>
              </a:r>
            </a:p>
          </p:txBody>
        </p:sp>
        <p:sp>
          <p:nvSpPr>
            <p:cNvPr id="2058" name="矩形 12"/>
            <p:cNvSpPr>
              <a:spLocks noChangeArrowheads="1"/>
            </p:cNvSpPr>
            <p:nvPr/>
          </p:nvSpPr>
          <p:spPr bwMode="auto">
            <a:xfrm>
              <a:off x="2" y="432376"/>
              <a:ext cx="2008942" cy="36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日期：2015.7.27</a:t>
              </a:r>
            </a:p>
          </p:txBody>
        </p:sp>
      </p:grpSp>
      <p:sp>
        <p:nvSpPr>
          <p:cNvPr id="2055" name="流程图: 手动输入 15"/>
          <p:cNvSpPr>
            <a:spLocks noChangeArrowheads="1"/>
          </p:cNvSpPr>
          <p:nvPr/>
        </p:nvSpPr>
        <p:spPr bwMode="auto">
          <a:xfrm flipV="1" rot="5400000">
            <a:off x="10669587" y="5335588"/>
            <a:ext cx="466725" cy="2578100"/>
          </a:xfrm>
          <a:prstGeom prst="flowChartManualInpu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56" name="矩形 21"/>
          <p:cNvSpPr>
            <a:spLocks noChangeArrowheads="1"/>
          </p:cNvSpPr>
          <p:nvPr/>
        </p:nvSpPr>
        <p:spPr bwMode="auto">
          <a:xfrm>
            <a:off x="10113964" y="6453188"/>
            <a:ext cx="205581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1267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椭圆 5"/>
          <p:cNvSpPr>
            <a:spLocks noChangeArrowheads="1"/>
          </p:cNvSpPr>
          <p:nvPr/>
        </p:nvSpPr>
        <p:spPr bwMode="auto">
          <a:xfrm>
            <a:off x="1358900" y="1663700"/>
            <a:ext cx="3657600" cy="36576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11269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00200" y="1901825"/>
            <a:ext cx="3175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6070600" y="3113088"/>
            <a:ext cx="50990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7353300" y="265271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1272" name="矩形 9"/>
          <p:cNvSpPr>
            <a:spLocks noChangeArrowheads="1"/>
          </p:cNvSpPr>
          <p:nvPr/>
        </p:nvSpPr>
        <p:spPr bwMode="auto">
          <a:xfrm>
            <a:off x="6070600" y="4038600"/>
            <a:ext cx="50990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2291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모서리가 둥근 직사각형 17"/>
          <p:cNvSpPr>
            <a:spLocks noChangeArrowheads="1"/>
          </p:cNvSpPr>
          <p:nvPr/>
        </p:nvSpPr>
        <p:spPr bwMode="auto">
          <a:xfrm>
            <a:off x="2238375" y="1990725"/>
            <a:ext cx="3840163" cy="1720850"/>
          </a:xfrm>
          <a:prstGeom prst="roundRect">
            <a:avLst>
              <a:gd fmla="val 735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 </a:t>
            </a:r>
          </a:p>
        </p:txBody>
      </p:sp>
      <p:sp>
        <p:nvSpPr>
          <p:cNvPr id="12293" name="모서리가 둥근 직사각형 18"/>
          <p:cNvSpPr>
            <a:spLocks noChangeArrowheads="1"/>
          </p:cNvSpPr>
          <p:nvPr/>
        </p:nvSpPr>
        <p:spPr bwMode="auto">
          <a:xfrm>
            <a:off x="6215063" y="1990725"/>
            <a:ext cx="3838575" cy="1720850"/>
          </a:xfrm>
          <a:prstGeom prst="roundRect">
            <a:avLst>
              <a:gd fmla="val 5361" name="adj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2294" name="모서리가 둥근 직사각형 19"/>
          <p:cNvSpPr>
            <a:spLocks noChangeArrowheads="1"/>
          </p:cNvSpPr>
          <p:nvPr/>
        </p:nvSpPr>
        <p:spPr bwMode="auto">
          <a:xfrm>
            <a:off x="2238375" y="3849688"/>
            <a:ext cx="3840163" cy="1720850"/>
          </a:xfrm>
          <a:prstGeom prst="roundRect">
            <a:avLst>
              <a:gd fmla="val 6690" name="adj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295" name="모서리가 둥근 직사각형 20"/>
          <p:cNvSpPr>
            <a:spLocks noChangeArrowheads="1"/>
          </p:cNvSpPr>
          <p:nvPr/>
        </p:nvSpPr>
        <p:spPr bwMode="auto">
          <a:xfrm>
            <a:off x="6215063" y="3849688"/>
            <a:ext cx="3838575" cy="1720850"/>
          </a:xfrm>
          <a:prstGeom prst="roundRect">
            <a:avLst>
              <a:gd fmla="val 10014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296" name="모서리가 둥근 직사각형 21"/>
          <p:cNvSpPr>
            <a:spLocks noChangeArrowheads="1"/>
          </p:cNvSpPr>
          <p:nvPr/>
        </p:nvSpPr>
        <p:spPr bwMode="auto">
          <a:xfrm>
            <a:off x="2301875" y="1803400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297" name="모서리가 둥근 직사각형 22"/>
          <p:cNvSpPr>
            <a:spLocks noChangeArrowheads="1"/>
          </p:cNvSpPr>
          <p:nvPr/>
        </p:nvSpPr>
        <p:spPr bwMode="auto">
          <a:xfrm>
            <a:off x="6403975" y="1803400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298" name="모서리가 둥근 직사각형 23"/>
          <p:cNvSpPr>
            <a:spLocks noChangeArrowheads="1"/>
          </p:cNvSpPr>
          <p:nvPr/>
        </p:nvSpPr>
        <p:spPr bwMode="auto">
          <a:xfrm>
            <a:off x="2301875" y="3892550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299" name="모서리가 둥근 직사각형 24"/>
          <p:cNvSpPr>
            <a:spLocks noChangeArrowheads="1"/>
          </p:cNvSpPr>
          <p:nvPr/>
        </p:nvSpPr>
        <p:spPr bwMode="auto">
          <a:xfrm>
            <a:off x="6403975" y="3892550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7" panose="020b0503020000020004" pitchFamily="34" typeface="Malgun Gothic"/>
              <a:sym charset="0" pitchFamily="34" typeface="Arial"/>
            </a:endParaRPr>
          </a:p>
        </p:txBody>
      </p:sp>
      <p:sp>
        <p:nvSpPr>
          <p:cNvPr id="12300" name="타원 25@|1FFC:0|FBC:0|LFC:16777215|LBC:16777215"/>
          <p:cNvSpPr>
            <a:spLocks noChangeArrowheads="1"/>
          </p:cNvSpPr>
          <p:nvPr/>
        </p:nvSpPr>
        <p:spPr bwMode="auto">
          <a:xfrm>
            <a:off x="5056188" y="2565400"/>
            <a:ext cx="2239962" cy="22399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2301" name="원호 27@|1FFC:0|FBC:0|LFC:12566463|LBC:16777215"/>
          <p:cNvSpPr/>
          <p:nvPr/>
        </p:nvSpPr>
        <p:spPr bwMode="auto">
          <a:xfrm>
            <a:off x="5281613" y="2776538"/>
            <a:ext cx="1806575" cy="1808162"/>
          </a:xfrm>
          <a:custGeom>
            <a:gdLst>
              <a:gd fmla="*/ 902564 w 1807300" name="T0"/>
              <a:gd fmla="*/ 0 h 1807299" name="T1"/>
              <a:gd fmla="*/ 1765050 w 1807300" name="T2"/>
              <a:gd fmla="*/ 638280 h 1807299" name="T3"/>
              <a:gd fmla="*/ 1410871 w 1807300" name="T4"/>
              <a:gd fmla="*/ 1652731 h 1807299" name="T5"/>
              <a:gd fmla="*/ 339649 w 1807300" name="T6"/>
              <a:gd fmla="*/ 1612319 h 1807299" name="T7"/>
              <a:gd fmla="*/ 62502 w 1807300" name="T8"/>
              <a:gd fmla="*/ 574051 h 1807299" name="T9"/>
              <a:gd fmla="*/ 902564 w 1807300" name="T10"/>
              <a:gd fmla="*/ 904946 h 1807299" name="T11"/>
              <a:gd fmla="*/ 902564 w 1807300" name="T12"/>
              <a:gd fmla="*/ 0 h 1807299" name="T13"/>
              <a:gd fmla="*/ 902564 w 1807300" name="T14"/>
              <a:gd fmla="*/ 0 h 1807299" name="T15"/>
              <a:gd fmla="*/ 1765050 w 1807300" name="T16"/>
              <a:gd fmla="*/ 638280 h 1807299" name="T17"/>
              <a:gd fmla="*/ 1410871 w 1807300" name="T18"/>
              <a:gd fmla="*/ 1652731 h 1807299" name="T19"/>
              <a:gd fmla="*/ 339649 w 1807300" name="T20"/>
              <a:gd fmla="*/ 1612319 h 1807299" name="T21"/>
              <a:gd fmla="*/ 62502 w 1807300" name="T22"/>
              <a:gd fmla="*/ 574051 h 180729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807298" stroke="0" w="1807298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fill="none" h="1807298" w="1807298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cap="flat" cmpd="sng" w="63500">
            <a:solidFill>
              <a:srgbClr val="ADBACA"/>
            </a:solidFill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2302" name="Freeform 252"/>
          <p:cNvSpPr>
            <a:spLocks noEditPoints="1"/>
          </p:cNvSpPr>
          <p:nvPr/>
        </p:nvSpPr>
        <p:spPr bwMode="auto">
          <a:xfrm>
            <a:off x="5643563" y="3221038"/>
            <a:ext cx="1036637" cy="982662"/>
          </a:xfrm>
          <a:custGeom>
            <a:gdLst>
              <a:gd fmla="*/ 2147483647 w 301" name="T0"/>
              <a:gd fmla="*/ 2147483647 h 285" name="T1"/>
              <a:gd fmla="*/ 2147483647 w 301" name="T2"/>
              <a:gd fmla="*/ 2147483647 h 285" name="T3"/>
              <a:gd fmla="*/ 2147483647 w 301" name="T4"/>
              <a:gd fmla="*/ 2147483647 h 285" name="T5"/>
              <a:gd fmla="*/ 2147483647 w 301" name="T6"/>
              <a:gd fmla="*/ 2147483647 h 285" name="T7"/>
              <a:gd fmla="*/ 2147483647 w 301" name="T8"/>
              <a:gd fmla="*/ 2147483647 h 285" name="T9"/>
              <a:gd fmla="*/ 2147483647 w 301" name="T10"/>
              <a:gd fmla="*/ 2147483647 h 285" name="T11"/>
              <a:gd fmla="*/ 2147483647 w 301" name="T12"/>
              <a:gd fmla="*/ 2147483647 h 285" name="T13"/>
              <a:gd fmla="*/ 2147483647 w 301" name="T14"/>
              <a:gd fmla="*/ 2147483647 h 285" name="T15"/>
              <a:gd fmla="*/ 2147483647 w 301" name="T16"/>
              <a:gd fmla="*/ 2147483647 h 285" name="T17"/>
              <a:gd fmla="*/ 2147483647 w 301" name="T18"/>
              <a:gd fmla="*/ 2147483647 h 285" name="T19"/>
              <a:gd fmla="*/ 2147483647 w 301" name="T20"/>
              <a:gd fmla="*/ 2147483647 h 285" name="T21"/>
              <a:gd fmla="*/ 2147483647 w 301" name="T22"/>
              <a:gd fmla="*/ 2147483647 h 285" name="T23"/>
              <a:gd fmla="*/ 2147483647 w 301" name="T24"/>
              <a:gd fmla="*/ 2147483647 h 285" name="T25"/>
              <a:gd fmla="*/ 2147483647 w 301" name="T26"/>
              <a:gd fmla="*/ 2147483647 h 285" name="T27"/>
              <a:gd fmla="*/ 2147483647 w 301" name="T28"/>
              <a:gd fmla="*/ 2147483647 h 285" name="T29"/>
              <a:gd fmla="*/ 2147483647 w 301" name="T30"/>
              <a:gd fmla="*/ 2147483647 h 285" name="T31"/>
              <a:gd fmla="*/ 2147483647 w 301" name="T32"/>
              <a:gd fmla="*/ 2147483647 h 285" name="T33"/>
              <a:gd fmla="*/ 2147483647 w 301" name="T34"/>
              <a:gd fmla="*/ 2147483647 h 285" name="T35"/>
              <a:gd fmla="*/ 2147483647 w 301" name="T36"/>
              <a:gd fmla="*/ 2147483647 h 285" name="T37"/>
              <a:gd fmla="*/ 2147483647 w 301" name="T38"/>
              <a:gd fmla="*/ 2147483647 h 285" name="T39"/>
              <a:gd fmla="*/ 2147483647 w 301" name="T40"/>
              <a:gd fmla="*/ 2147483647 h 285" name="T41"/>
              <a:gd fmla="*/ 2147483647 w 301" name="T42"/>
              <a:gd fmla="*/ 2147483647 h 285" name="T43"/>
              <a:gd fmla="*/ 2147483647 w 301" name="T44"/>
              <a:gd fmla="*/ 2147483647 h 28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2630488" y="2486025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2635250" y="28003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2630488" y="4394200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2635250" y="47101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7313613" y="24860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6404" name="TextBox 13"/>
          <p:cNvSpPr txBox="1">
            <a:spLocks noChangeArrowheads="1"/>
          </p:cNvSpPr>
          <p:nvPr/>
        </p:nvSpPr>
        <p:spPr bwMode="auto">
          <a:xfrm>
            <a:off x="7316788" y="28003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6405" name="TextBox 13"/>
          <p:cNvSpPr txBox="1">
            <a:spLocks noChangeArrowheads="1"/>
          </p:cNvSpPr>
          <p:nvPr/>
        </p:nvSpPr>
        <p:spPr bwMode="auto">
          <a:xfrm>
            <a:off x="7313613" y="43386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6406" name="TextBox 13"/>
          <p:cNvSpPr txBox="1">
            <a:spLocks noChangeArrowheads="1"/>
          </p:cNvSpPr>
          <p:nvPr/>
        </p:nvSpPr>
        <p:spPr bwMode="auto">
          <a:xfrm>
            <a:off x="7316788" y="46529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9"/>
      <p:bldP grpId="0" spid="16400"/>
      <p:bldP grpId="0" spid="16401"/>
      <p:bldP grpId="0" spid="16402"/>
      <p:bldP grpId="0" spid="16403"/>
      <p:bldP grpId="0" spid="16404"/>
      <p:bldP grpId="0" spid="16405"/>
      <p:bldP grpId="0" spid="1640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任意多边形 5"/>
          <p:cNvSpPr/>
          <p:nvPr/>
        </p:nvSpPr>
        <p:spPr bwMode="auto">
          <a:xfrm>
            <a:off x="138113" y="0"/>
            <a:ext cx="7094537" cy="6858000"/>
          </a:xfrm>
          <a:custGeom>
            <a:gdLst>
              <a:gd fmla="*/ 0 w 7093217" name="T0"/>
              <a:gd fmla="*/ 0 h 6858000" name="T1"/>
              <a:gd fmla="*/ 7097177 w 7093217" name="T2"/>
              <a:gd fmla="*/ 0 h 6858000" name="T3"/>
              <a:gd fmla="*/ 4115447 w 7093217" name="T4"/>
              <a:gd fmla="*/ 6858000 h 6858000" name="T5"/>
              <a:gd fmla="*/ 0 w 7093217" name="T6"/>
              <a:gd fmla="*/ 6858000 h 6858000" name="T7"/>
              <a:gd fmla="*/ 0 w 7093217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7093217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13315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709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平行四边形 8"/>
          <p:cNvSpPr>
            <a:spLocks noChangeArrowheads="1"/>
          </p:cNvSpPr>
          <p:nvPr/>
        </p:nvSpPr>
        <p:spPr bwMode="auto">
          <a:xfrm>
            <a:off x="4741863" y="2441575"/>
            <a:ext cx="7450137" cy="1974850"/>
          </a:xfrm>
          <a:prstGeom prst="parallelogram">
            <a:avLst>
              <a:gd fmla="val 47034" name="adj"/>
            </a:avLst>
          </a:prstGeom>
          <a:solidFill>
            <a:srgbClr val="0070C0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17" name="文本框 49"/>
          <p:cNvSpPr txBox="1">
            <a:spLocks noChangeArrowheads="1"/>
          </p:cNvSpPr>
          <p:nvPr/>
        </p:nvSpPr>
        <p:spPr bwMode="auto">
          <a:xfrm>
            <a:off x="5980112" y="2943225"/>
            <a:ext cx="5254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6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三、开放交流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4339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reeform 77"/>
          <p:cNvSpPr/>
          <p:nvPr/>
        </p:nvSpPr>
        <p:spPr bwMode="auto">
          <a:xfrm rot="-5400000">
            <a:off x="5438775" y="4794250"/>
            <a:ext cx="1322388" cy="1322388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0 w 819" name="T40"/>
              <a:gd fmla="*/ 2147483647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341" name="Text Placeholder 3"/>
          <p:cNvSpPr txBox="1">
            <a:spLocks noChangeArrowheads="1"/>
          </p:cNvSpPr>
          <p:nvPr/>
        </p:nvSpPr>
        <p:spPr bwMode="auto">
          <a:xfrm>
            <a:off x="5942012" y="5414010"/>
            <a:ext cx="29527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1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01</a:t>
            </a:r>
          </a:p>
        </p:txBody>
      </p:sp>
      <p:sp>
        <p:nvSpPr>
          <p:cNvPr id="14342" name="Freeform 76"/>
          <p:cNvSpPr/>
          <p:nvPr/>
        </p:nvSpPr>
        <p:spPr bwMode="auto">
          <a:xfrm rot="-5400000">
            <a:off x="5787231" y="3820319"/>
            <a:ext cx="1323975" cy="1322388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0 h 819" name="T27"/>
              <a:gd fmla="*/ 2147483647 w 819" name="T28"/>
              <a:gd fmla="*/ 0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0 h 819" name="T39"/>
              <a:gd fmla="*/ 0 w 819" name="T40"/>
              <a:gd fmla="*/ 0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343" name="Text Placeholder 3"/>
          <p:cNvSpPr txBox="1">
            <a:spLocks noChangeArrowheads="1"/>
          </p:cNvSpPr>
          <p:nvPr/>
        </p:nvSpPr>
        <p:spPr bwMode="auto">
          <a:xfrm>
            <a:off x="6301581" y="4417060"/>
            <a:ext cx="29527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1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02</a:t>
            </a:r>
          </a:p>
        </p:txBody>
      </p:sp>
      <p:sp>
        <p:nvSpPr>
          <p:cNvPr id="14344" name="Freeform 77"/>
          <p:cNvSpPr/>
          <p:nvPr/>
        </p:nvSpPr>
        <p:spPr bwMode="auto">
          <a:xfrm rot="-5400000">
            <a:off x="5438775" y="2843213"/>
            <a:ext cx="1322387" cy="1322388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0 w 819" name="T40"/>
              <a:gd fmla="*/ 2147483647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345" name="Text Placeholder 3"/>
          <p:cNvSpPr txBox="1">
            <a:spLocks noChangeArrowheads="1"/>
          </p:cNvSpPr>
          <p:nvPr/>
        </p:nvSpPr>
        <p:spPr bwMode="auto">
          <a:xfrm>
            <a:off x="5914231" y="3491548"/>
            <a:ext cx="29527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1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03</a:t>
            </a:r>
          </a:p>
        </p:txBody>
      </p:sp>
      <p:sp>
        <p:nvSpPr>
          <p:cNvPr id="14346" name="Freeform 76"/>
          <p:cNvSpPr/>
          <p:nvPr/>
        </p:nvSpPr>
        <p:spPr bwMode="auto">
          <a:xfrm rot="-5400000">
            <a:off x="5788025" y="1870075"/>
            <a:ext cx="1322388" cy="1322388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0 h 819" name="T27"/>
              <a:gd fmla="*/ 2147483647 w 819" name="T28"/>
              <a:gd fmla="*/ 0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0 h 819" name="T39"/>
              <a:gd fmla="*/ 0 w 819" name="T40"/>
              <a:gd fmla="*/ 0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347" name="Text Placeholder 3"/>
          <p:cNvSpPr txBox="1">
            <a:spLocks noChangeArrowheads="1"/>
          </p:cNvSpPr>
          <p:nvPr/>
        </p:nvSpPr>
        <p:spPr bwMode="auto">
          <a:xfrm>
            <a:off x="6273800" y="2429510"/>
            <a:ext cx="29527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1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04</a:t>
            </a:r>
          </a:p>
        </p:txBody>
      </p:sp>
      <p:sp>
        <p:nvSpPr>
          <p:cNvPr id="14348" name="Freeform 77"/>
          <p:cNvSpPr/>
          <p:nvPr/>
        </p:nvSpPr>
        <p:spPr bwMode="auto">
          <a:xfrm rot="-5400000">
            <a:off x="5437981" y="896144"/>
            <a:ext cx="1323975" cy="1322388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0 w 819" name="T40"/>
              <a:gd fmla="*/ 2147483647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349" name="Text Placeholder 3"/>
          <p:cNvSpPr txBox="1">
            <a:spLocks noChangeArrowheads="1"/>
          </p:cNvSpPr>
          <p:nvPr/>
        </p:nvSpPr>
        <p:spPr bwMode="auto">
          <a:xfrm>
            <a:off x="5952331" y="1515110"/>
            <a:ext cx="29527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1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05</a:t>
            </a: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2921000" y="14287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2924175" y="1714500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2924175" y="33496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2928938" y="36353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2924175" y="528320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2928938" y="55705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6" name="TextBox 13"/>
          <p:cNvSpPr txBox="1">
            <a:spLocks noChangeArrowheads="1"/>
          </p:cNvSpPr>
          <p:nvPr/>
        </p:nvSpPr>
        <p:spPr bwMode="auto">
          <a:xfrm>
            <a:off x="7246938" y="233838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4357" name="TextBox 13"/>
          <p:cNvSpPr txBox="1">
            <a:spLocks noChangeArrowheads="1"/>
          </p:cNvSpPr>
          <p:nvPr/>
        </p:nvSpPr>
        <p:spPr bwMode="auto">
          <a:xfrm>
            <a:off x="7251700" y="26257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8" name="TextBox 13"/>
          <p:cNvSpPr txBox="1">
            <a:spLocks noChangeArrowheads="1"/>
          </p:cNvSpPr>
          <p:nvPr/>
        </p:nvSpPr>
        <p:spPr bwMode="auto">
          <a:xfrm>
            <a:off x="7246938" y="44878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4359" name="TextBox 13"/>
          <p:cNvSpPr txBox="1">
            <a:spLocks noChangeArrowheads="1"/>
          </p:cNvSpPr>
          <p:nvPr/>
        </p:nvSpPr>
        <p:spPr bwMode="auto">
          <a:xfrm>
            <a:off x="7251700" y="47736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5363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reeform 16"/>
          <p:cNvSpPr/>
          <p:nvPr/>
        </p:nvSpPr>
        <p:spPr bwMode="auto">
          <a:xfrm>
            <a:off x="5437188" y="3906838"/>
            <a:ext cx="1333500" cy="1747837"/>
          </a:xfrm>
          <a:custGeom>
            <a:gdLst>
              <a:gd fmla="*/ 2147483647 w 111" name="T0"/>
              <a:gd fmla="*/ 2147483647 h 145" name="T1"/>
              <a:gd fmla="*/ 2147483647 w 111" name="T2"/>
              <a:gd fmla="*/ 2147483647 h 145" name="T3"/>
              <a:gd fmla="*/ 2147483647 w 111" name="T4"/>
              <a:gd fmla="*/ 2147483647 h 145" name="T5"/>
              <a:gd fmla="*/ 2147483647 w 111" name="T6"/>
              <a:gd fmla="*/ 2147483647 h 145" name="T7"/>
              <a:gd fmla="*/ 2147483647 w 111" name="T8"/>
              <a:gd fmla="*/ 2147483647 h 14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45" w="110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5" name="Freeform 14"/>
          <p:cNvSpPr/>
          <p:nvPr/>
        </p:nvSpPr>
        <p:spPr bwMode="auto">
          <a:xfrm>
            <a:off x="6027738" y="3795713"/>
            <a:ext cx="1466850" cy="1157287"/>
          </a:xfrm>
          <a:custGeom>
            <a:gdLst>
              <a:gd fmla="*/ 2147483647 w 122" name="T0"/>
              <a:gd fmla="*/ 2147483647 h 96" name="T1"/>
              <a:gd fmla="*/ 2147483647 w 122" name="T2"/>
              <a:gd fmla="*/ 2147483647 h 96" name="T3"/>
              <a:gd fmla="*/ 2147483647 w 122" name="T4"/>
              <a:gd fmla="*/ 2147483647 h 96" name="T5"/>
              <a:gd fmla="*/ 2147483647 w 122" name="T6"/>
              <a:gd fmla="*/ 2147483647 h 96" name="T7"/>
              <a:gd fmla="*/ 2147483647 w 122" name="T8"/>
              <a:gd fmla="*/ 2147483647 h 96" name="T9"/>
              <a:gd fmla="*/ 2147483647 w 122" name="T10"/>
              <a:gd fmla="*/ 2147483647 h 9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96" w="122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6" name="Freeform 22"/>
          <p:cNvSpPr/>
          <p:nvPr/>
        </p:nvSpPr>
        <p:spPr bwMode="auto">
          <a:xfrm>
            <a:off x="4875213" y="2341563"/>
            <a:ext cx="973137" cy="1049337"/>
          </a:xfrm>
          <a:custGeom>
            <a:gdLst>
              <a:gd fmla="*/ 2147483647 w 81" name="T0"/>
              <a:gd fmla="*/ 2147483647 h 87" name="T1"/>
              <a:gd fmla="*/ 2147483647 w 81" name="T2"/>
              <a:gd fmla="*/ 2147483647 h 87" name="T3"/>
              <a:gd fmla="*/ 2147483647 w 81" name="T4"/>
              <a:gd fmla="*/ 2147483647 h 87" name="T5"/>
              <a:gd fmla="*/ 2147483647 w 81" name="T6"/>
              <a:gd fmla="*/ 2147483647 h 87" name="T7"/>
              <a:gd fmla="*/ 2147483647 w 81" name="T8"/>
              <a:gd fmla="*/ 2147483647 h 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7" w="81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7" name="Freeform 20"/>
          <p:cNvSpPr/>
          <p:nvPr/>
        </p:nvSpPr>
        <p:spPr bwMode="auto">
          <a:xfrm>
            <a:off x="3687763" y="2486025"/>
            <a:ext cx="1662112" cy="1049338"/>
          </a:xfrm>
          <a:custGeom>
            <a:gdLst>
              <a:gd fmla="*/ 2147483647 w 138" name="T0"/>
              <a:gd fmla="*/ 2147483647 h 87" name="T1"/>
              <a:gd fmla="*/ 2147483647 w 138" name="T2"/>
              <a:gd fmla="*/ 2147483647 h 87" name="T3"/>
              <a:gd fmla="*/ 2147483647 w 138" name="T4"/>
              <a:gd fmla="*/ 2147483647 h 87" name="T5"/>
              <a:gd fmla="*/ 2147483647 w 138" name="T6"/>
              <a:gd fmla="*/ 2147483647 h 87" name="T7"/>
              <a:gd fmla="*/ 2147483647 w 138" name="T8"/>
              <a:gd fmla="*/ 2147483647 h 87" name="T9"/>
              <a:gd fmla="*/ 2147483647 w 138" name="T10"/>
              <a:gd fmla="*/ 2147483647 h 8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87" w="138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8" name="Freeform 12"/>
          <p:cNvSpPr/>
          <p:nvPr/>
        </p:nvSpPr>
        <p:spPr bwMode="auto">
          <a:xfrm>
            <a:off x="5772150" y="2970213"/>
            <a:ext cx="989013" cy="747712"/>
          </a:xfrm>
          <a:custGeom>
            <a:gdLst>
              <a:gd fmla="*/ 2147483647 w 82" name="T0"/>
              <a:gd fmla="*/ 2147483647 h 62" name="T1"/>
              <a:gd fmla="*/ 2147483647 w 82" name="T2"/>
              <a:gd fmla="*/ 2147483647 h 62" name="T3"/>
              <a:gd fmla="*/ 2147483647 w 82" name="T4"/>
              <a:gd fmla="*/ 2147483647 h 62" name="T5"/>
              <a:gd fmla="*/ 2147483647 w 82" name="T6"/>
              <a:gd fmla="*/ 2147483647 h 62" name="T7"/>
              <a:gd fmla="*/ 2147483647 w 82" name="T8"/>
              <a:gd fmla="*/ 2147483647 h 62" name="T9"/>
              <a:gd fmla="*/ 2147483647 w 82" name="T10"/>
              <a:gd fmla="*/ 2147483647 h 6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2" w="8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9" name="Freeform 18"/>
          <p:cNvSpPr/>
          <p:nvPr/>
        </p:nvSpPr>
        <p:spPr bwMode="auto">
          <a:xfrm>
            <a:off x="3822700" y="3582988"/>
            <a:ext cx="1706563" cy="1166812"/>
          </a:xfrm>
          <a:custGeom>
            <a:gdLst>
              <a:gd fmla="*/ 2147483647 w 142" name="T0"/>
              <a:gd fmla="*/ 2147483647 h 97" name="T1"/>
              <a:gd fmla="*/ 2147483647 w 142" name="T2"/>
              <a:gd fmla="*/ 2147483647 h 97" name="T3"/>
              <a:gd fmla="*/ 2147483647 w 142" name="T4"/>
              <a:gd fmla="*/ 2147483647 h 97" name="T5"/>
              <a:gd fmla="*/ 2147483647 w 142" name="T6"/>
              <a:gd fmla="*/ 2147483647 h 97" name="T7"/>
              <a:gd fmla="*/ 2147483647 w 142" name="T8"/>
              <a:gd fmla="*/ 2147483647 h 97" name="T9"/>
              <a:gd fmla="*/ 2147483647 w 142" name="T10"/>
              <a:gd fmla="*/ 2147483647 h 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97" w="142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15370" name="直接箭头连接符 46"/>
          <p:cNvCxnSpPr>
            <a:cxnSpLocks noChangeShapeType="1"/>
          </p:cNvCxnSpPr>
          <p:nvPr/>
        </p:nvCxnSpPr>
        <p:spPr bwMode="auto">
          <a:xfrm flipV="1">
            <a:off x="6478588" y="2867025"/>
            <a:ext cx="1501775" cy="479425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1" name="直接箭头连接符 50"/>
          <p:cNvCxnSpPr>
            <a:cxnSpLocks noChangeShapeType="1"/>
          </p:cNvCxnSpPr>
          <p:nvPr/>
        </p:nvCxnSpPr>
        <p:spPr bwMode="auto">
          <a:xfrm flipV="1">
            <a:off x="5367338" y="1984375"/>
            <a:ext cx="1403350" cy="515938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2" name="直接箭头连接符 52"/>
          <p:cNvCxnSpPr>
            <a:cxnSpLocks noChangeShapeType="1"/>
          </p:cNvCxnSpPr>
          <p:nvPr/>
        </p:nvCxnSpPr>
        <p:spPr bwMode="auto">
          <a:xfrm flipH="1" flipV="1">
            <a:off x="3105150" y="2379663"/>
            <a:ext cx="1296988" cy="444500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3" name="直接箭头连接符 54"/>
          <p:cNvCxnSpPr>
            <a:cxnSpLocks noChangeShapeType="1"/>
          </p:cNvCxnSpPr>
          <p:nvPr/>
        </p:nvCxnSpPr>
        <p:spPr bwMode="auto">
          <a:xfrm flipH="1">
            <a:off x="3105150" y="4054475"/>
            <a:ext cx="1570038" cy="776288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4" name="直接箭头连接符 56"/>
          <p:cNvCxnSpPr>
            <a:cxnSpLocks noChangeShapeType="1"/>
          </p:cNvCxnSpPr>
          <p:nvPr/>
        </p:nvCxnSpPr>
        <p:spPr bwMode="auto">
          <a:xfrm>
            <a:off x="6459538" y="5399088"/>
            <a:ext cx="1346200" cy="0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1398588" y="177641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1406525" y="20716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1398588" y="4706938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78" name="TextBox 13"/>
          <p:cNvSpPr txBox="1">
            <a:spLocks noChangeArrowheads="1"/>
          </p:cNvSpPr>
          <p:nvPr/>
        </p:nvSpPr>
        <p:spPr bwMode="auto">
          <a:xfrm>
            <a:off x="1406525" y="50006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6835775" y="163036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80" name="TextBox 13"/>
          <p:cNvSpPr txBox="1">
            <a:spLocks noChangeArrowheads="1"/>
          </p:cNvSpPr>
          <p:nvPr/>
        </p:nvSpPr>
        <p:spPr bwMode="auto">
          <a:xfrm>
            <a:off x="6843713" y="1924050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81" name="TextBox 13"/>
          <p:cNvSpPr txBox="1">
            <a:spLocks noChangeArrowheads="1"/>
          </p:cNvSpPr>
          <p:nvPr/>
        </p:nvSpPr>
        <p:spPr bwMode="auto">
          <a:xfrm>
            <a:off x="8115300" y="262096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82" name="TextBox 13"/>
          <p:cNvSpPr txBox="1">
            <a:spLocks noChangeArrowheads="1"/>
          </p:cNvSpPr>
          <p:nvPr/>
        </p:nvSpPr>
        <p:spPr bwMode="auto">
          <a:xfrm>
            <a:off x="8123238" y="29146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83" name="TextBox 13"/>
          <p:cNvSpPr txBox="1">
            <a:spLocks noChangeArrowheads="1"/>
          </p:cNvSpPr>
          <p:nvPr/>
        </p:nvSpPr>
        <p:spPr bwMode="auto">
          <a:xfrm>
            <a:off x="8115300" y="5276850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84" name="TextBox 13"/>
          <p:cNvSpPr txBox="1">
            <a:spLocks noChangeArrowheads="1"/>
          </p:cNvSpPr>
          <p:nvPr/>
        </p:nvSpPr>
        <p:spPr bwMode="auto">
          <a:xfrm>
            <a:off x="8123238" y="55705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85" name="TextBox 13"/>
          <p:cNvSpPr txBox="1">
            <a:spLocks noChangeArrowheads="1"/>
          </p:cNvSpPr>
          <p:nvPr/>
        </p:nvSpPr>
        <p:spPr bwMode="auto">
          <a:xfrm>
            <a:off x="8755063" y="4054475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5386" name="TextBox 13"/>
          <p:cNvSpPr txBox="1">
            <a:spLocks noChangeArrowheads="1"/>
          </p:cNvSpPr>
          <p:nvPr/>
        </p:nvSpPr>
        <p:spPr bwMode="auto">
          <a:xfrm>
            <a:off x="8763000" y="43481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cxnSp>
        <p:nvCxnSpPr>
          <p:cNvPr id="15387" name="直接箭头连接符 56"/>
          <p:cNvCxnSpPr>
            <a:cxnSpLocks noChangeShapeType="1"/>
          </p:cNvCxnSpPr>
          <p:nvPr/>
        </p:nvCxnSpPr>
        <p:spPr bwMode="auto">
          <a:xfrm>
            <a:off x="7162800" y="4370388"/>
            <a:ext cx="1346200" cy="0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6387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86488" y="1846263"/>
            <a:ext cx="2347912" cy="3703637"/>
          </a:xfrm>
          <a:prstGeom prst="rect">
            <a:avLst/>
          </a:prstGeom>
          <a:noFill/>
          <a:ln w="12700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23627"/>
          <a:stretch>
            <a:fillRect/>
          </a:stretch>
        </p:blipFill>
        <p:spPr bwMode="auto">
          <a:xfrm>
            <a:off x="1303338" y="1846263"/>
            <a:ext cx="2314575" cy="3703637"/>
          </a:xfrm>
          <a:prstGeom prst="rect">
            <a:avLst/>
          </a:prstGeom>
          <a:noFill/>
          <a:ln w="12700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矩形 7"/>
          <p:cNvSpPr>
            <a:spLocks noChangeArrowheads="1"/>
          </p:cNvSpPr>
          <p:nvPr/>
        </p:nvSpPr>
        <p:spPr bwMode="auto">
          <a:xfrm>
            <a:off x="3716338" y="1846263"/>
            <a:ext cx="2370137" cy="372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ADBACA"/>
            </a:solidFill>
            <a:miter lim="800000"/>
          </a:ln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3100">
              <a:solidFill>
                <a:srgbClr val="000000"/>
              </a:solidFill>
            </a:endParaRPr>
          </a:p>
        </p:txBody>
      </p:sp>
      <p:sp>
        <p:nvSpPr>
          <p:cNvPr id="16391" name="矩形 8"/>
          <p:cNvSpPr>
            <a:spLocks noChangeArrowheads="1"/>
          </p:cNvSpPr>
          <p:nvPr/>
        </p:nvSpPr>
        <p:spPr bwMode="auto">
          <a:xfrm>
            <a:off x="8632825" y="1846263"/>
            <a:ext cx="2371725" cy="3703637"/>
          </a:xfrm>
          <a:prstGeom prst="rect">
            <a:avLst/>
          </a:prstGeom>
          <a:solidFill>
            <a:srgbClr val="FFFFFF"/>
          </a:solidFill>
          <a:ln w="12700">
            <a:solidFill>
              <a:srgbClr val="ADBACA"/>
            </a:solidFill>
            <a:miter lim="800000"/>
          </a:ln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3100">
              <a:solidFill>
                <a:srgbClr val="000000"/>
              </a:solidFill>
            </a:endParaRPr>
          </a:p>
        </p:txBody>
      </p:sp>
      <p:sp>
        <p:nvSpPr>
          <p:cNvPr id="16392" name="TextBox 23"/>
          <p:cNvSpPr txBox="1">
            <a:spLocks noChangeArrowheads="1"/>
          </p:cNvSpPr>
          <p:nvPr/>
        </p:nvSpPr>
        <p:spPr bwMode="auto">
          <a:xfrm>
            <a:off x="3990975" y="2867025"/>
            <a:ext cx="1676400" cy="18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6393" name="文本框 10"/>
          <p:cNvSpPr txBox="1">
            <a:spLocks noChangeArrowheads="1"/>
          </p:cNvSpPr>
          <p:nvPr/>
        </p:nvSpPr>
        <p:spPr bwMode="auto">
          <a:xfrm>
            <a:off x="4135438" y="2511425"/>
            <a:ext cx="153193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6394" name="文本框 11"/>
          <p:cNvSpPr txBox="1">
            <a:spLocks noChangeArrowheads="1"/>
          </p:cNvSpPr>
          <p:nvPr/>
        </p:nvSpPr>
        <p:spPr bwMode="auto">
          <a:xfrm>
            <a:off x="9091614" y="2511425"/>
            <a:ext cx="153193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6395" name="TextBox 23"/>
          <p:cNvSpPr txBox="1">
            <a:spLocks noChangeArrowheads="1"/>
          </p:cNvSpPr>
          <p:nvPr/>
        </p:nvSpPr>
        <p:spPr bwMode="auto">
          <a:xfrm>
            <a:off x="9091614" y="2867025"/>
            <a:ext cx="1676400" cy="18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任意多边形 33"/>
          <p:cNvSpPr/>
          <p:nvPr/>
        </p:nvSpPr>
        <p:spPr bwMode="auto">
          <a:xfrm>
            <a:off x="127000" y="0"/>
            <a:ext cx="7092950" cy="6858000"/>
          </a:xfrm>
          <a:custGeom>
            <a:gdLst>
              <a:gd fmla="*/ 0 w 7093217" name="T0"/>
              <a:gd fmla="*/ 0 h 6858000" name="T1"/>
              <a:gd fmla="*/ 7092416 w 7093217" name="T2"/>
              <a:gd fmla="*/ 0 h 6858000" name="T3"/>
              <a:gd fmla="*/ 4112685 w 7093217" name="T4"/>
              <a:gd fmla="*/ 6858000 h 6858000" name="T5"/>
              <a:gd fmla="*/ 0 w 7093217" name="T6"/>
              <a:gd fmla="*/ 6858000 h 6858000" name="T7"/>
              <a:gd fmla="*/ 0 w 7093217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7093217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11" name="平行四边形 37"/>
          <p:cNvSpPr>
            <a:spLocks noChangeArrowheads="1"/>
          </p:cNvSpPr>
          <p:nvPr/>
        </p:nvSpPr>
        <p:spPr bwMode="auto">
          <a:xfrm>
            <a:off x="4741863" y="2441575"/>
            <a:ext cx="7450137" cy="1974850"/>
          </a:xfrm>
          <a:prstGeom prst="parallelogram">
            <a:avLst>
              <a:gd fmla="val 47034" name="adj"/>
            </a:avLst>
          </a:prstGeom>
          <a:solidFill>
            <a:srgbClr val="0070C0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412" name="文本框 49"/>
          <p:cNvSpPr txBox="1">
            <a:spLocks noChangeArrowheads="1"/>
          </p:cNvSpPr>
          <p:nvPr/>
        </p:nvSpPr>
        <p:spPr bwMode="auto">
          <a:xfrm>
            <a:off x="5980112" y="2943225"/>
            <a:ext cx="5254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四、建设成效</a:t>
            </a:r>
          </a:p>
        </p:txBody>
      </p:sp>
      <p:pic>
        <p:nvPicPr>
          <p:cNvPr id="17413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1588"/>
            <a:ext cx="70897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8435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Group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059238" y="3376613"/>
            <a:ext cx="7016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oup 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10463" y="3181350"/>
            <a:ext cx="852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Freeform 5"/>
          <p:cNvSpPr>
            <a:spLocks noEditPoints="1"/>
          </p:cNvSpPr>
          <p:nvPr/>
        </p:nvSpPr>
        <p:spPr bwMode="auto">
          <a:xfrm>
            <a:off x="6843713" y="1990725"/>
            <a:ext cx="2185987" cy="2820988"/>
          </a:xfrm>
          <a:custGeom>
            <a:gdLst>
              <a:gd fmla="*/ 2147483647 w 471" name="T0"/>
              <a:gd fmla="*/ 2147483647 h 608" name="T1"/>
              <a:gd fmla="*/ 2147483647 w 471" name="T2"/>
              <a:gd fmla="*/ 2147483647 h 608" name="T3"/>
              <a:gd fmla="*/ 2147483647 w 471" name="T4"/>
              <a:gd fmla="*/ 2147483647 h 608" name="T5"/>
              <a:gd fmla="*/ 2147483647 w 471" name="T6"/>
              <a:gd fmla="*/ 2147483647 h 608" name="T7"/>
              <a:gd fmla="*/ 0 w 471" name="T8"/>
              <a:gd fmla="*/ 2147483647 h 608" name="T9"/>
              <a:gd fmla="*/ 2147483647 w 471" name="T10"/>
              <a:gd fmla="*/ 2147483647 h 608" name="T11"/>
              <a:gd fmla="*/ 2147483647 w 471" name="T12"/>
              <a:gd fmla="*/ 2147483647 h 608" name="T13"/>
              <a:gd fmla="*/ 2147483647 w 471" name="T14"/>
              <a:gd fmla="*/ 2147483647 h 608" name="T15"/>
              <a:gd fmla="*/ 2147483647 w 471" name="T16"/>
              <a:gd fmla="*/ 2147483647 h 608" name="T17"/>
              <a:gd fmla="*/ 2147483647 w 471" name="T18"/>
              <a:gd fmla="*/ 2147483647 h 608" name="T19"/>
              <a:gd fmla="*/ 2147483647 w 471" name="T20"/>
              <a:gd fmla="*/ 2147483647 h 608" name="T21"/>
              <a:gd fmla="*/ 2147483647 w 471" name="T22"/>
              <a:gd fmla="*/ 2147483647 h 608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608" w="471">
                <a:moveTo>
                  <a:pt x="417" y="440"/>
                </a:moveTo>
                <a:cubicBezTo>
                  <a:pt x="258" y="18"/>
                  <a:pt x="258" y="18"/>
                  <a:pt x="258" y="18"/>
                </a:cubicBezTo>
                <a:cubicBezTo>
                  <a:pt x="251" y="0"/>
                  <a:pt x="220" y="0"/>
                  <a:pt x="213" y="18"/>
                </a:cubicBezTo>
                <a:cubicBezTo>
                  <a:pt x="54" y="440"/>
                  <a:pt x="54" y="440"/>
                  <a:pt x="54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34" y="538"/>
                  <a:pt x="126" y="608"/>
                  <a:pt x="235" y="608"/>
                </a:cubicBezTo>
                <a:cubicBezTo>
                  <a:pt x="345" y="608"/>
                  <a:pt x="437" y="538"/>
                  <a:pt x="471" y="440"/>
                </a:cubicBezTo>
                <a:lnTo>
                  <a:pt x="417" y="440"/>
                </a:lnTo>
                <a:close/>
                <a:moveTo>
                  <a:pt x="104" y="440"/>
                </a:moveTo>
                <a:cubicBezTo>
                  <a:pt x="235" y="93"/>
                  <a:pt x="235" y="93"/>
                  <a:pt x="235" y="93"/>
                </a:cubicBezTo>
                <a:cubicBezTo>
                  <a:pt x="366" y="440"/>
                  <a:pt x="366" y="440"/>
                  <a:pt x="366" y="440"/>
                </a:cubicBezTo>
                <a:lnTo>
                  <a:pt x="104" y="44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39" name="Freeform 6"/>
          <p:cNvSpPr>
            <a:spLocks noEditPoints="1"/>
          </p:cNvSpPr>
          <p:nvPr/>
        </p:nvSpPr>
        <p:spPr bwMode="auto">
          <a:xfrm>
            <a:off x="3341688" y="1990725"/>
            <a:ext cx="2189162" cy="2820988"/>
          </a:xfrm>
          <a:custGeom>
            <a:gdLst>
              <a:gd fmla="*/ 2147483647 w 472" name="T0"/>
              <a:gd fmla="*/ 2147483647 h 608" name="T1"/>
              <a:gd fmla="*/ 2147483647 w 472" name="T2"/>
              <a:gd fmla="*/ 2147483647 h 608" name="T3"/>
              <a:gd fmla="*/ 2147483647 w 472" name="T4"/>
              <a:gd fmla="*/ 2147483647 h 608" name="T5"/>
              <a:gd fmla="*/ 2147483647 w 472" name="T6"/>
              <a:gd fmla="*/ 2147483647 h 608" name="T7"/>
              <a:gd fmla="*/ 0 w 472" name="T8"/>
              <a:gd fmla="*/ 2147483647 h 608" name="T9"/>
              <a:gd fmla="*/ 2147483647 w 472" name="T10"/>
              <a:gd fmla="*/ 2147483647 h 608" name="T11"/>
              <a:gd fmla="*/ 2147483647 w 472" name="T12"/>
              <a:gd fmla="*/ 2147483647 h 608" name="T13"/>
              <a:gd fmla="*/ 2147483647 w 472" name="T14"/>
              <a:gd fmla="*/ 2147483647 h 608" name="T15"/>
              <a:gd fmla="*/ 2147483647 w 472" name="T16"/>
              <a:gd fmla="*/ 2147483647 h 608" name="T17"/>
              <a:gd fmla="*/ 2147483647 w 472" name="T18"/>
              <a:gd fmla="*/ 2147483647 h 608" name="T19"/>
              <a:gd fmla="*/ 2147483647 w 472" name="T20"/>
              <a:gd fmla="*/ 2147483647 h 608" name="T21"/>
              <a:gd fmla="*/ 2147483647 w 472" name="T22"/>
              <a:gd fmla="*/ 2147483647 h 608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608" w="472">
                <a:moveTo>
                  <a:pt x="417" y="440"/>
                </a:moveTo>
                <a:cubicBezTo>
                  <a:pt x="258" y="18"/>
                  <a:pt x="258" y="18"/>
                  <a:pt x="258" y="18"/>
                </a:cubicBezTo>
                <a:cubicBezTo>
                  <a:pt x="251" y="0"/>
                  <a:pt x="221" y="0"/>
                  <a:pt x="214" y="18"/>
                </a:cubicBezTo>
                <a:cubicBezTo>
                  <a:pt x="54" y="440"/>
                  <a:pt x="54" y="440"/>
                  <a:pt x="54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35" y="538"/>
                  <a:pt x="127" y="608"/>
                  <a:pt x="236" y="608"/>
                </a:cubicBezTo>
                <a:cubicBezTo>
                  <a:pt x="345" y="608"/>
                  <a:pt x="437" y="538"/>
                  <a:pt x="472" y="440"/>
                </a:cubicBezTo>
                <a:lnTo>
                  <a:pt x="417" y="440"/>
                </a:lnTo>
                <a:close/>
                <a:moveTo>
                  <a:pt x="105" y="440"/>
                </a:moveTo>
                <a:cubicBezTo>
                  <a:pt x="236" y="93"/>
                  <a:pt x="236" y="93"/>
                  <a:pt x="236" y="93"/>
                </a:cubicBezTo>
                <a:cubicBezTo>
                  <a:pt x="367" y="440"/>
                  <a:pt x="367" y="440"/>
                  <a:pt x="367" y="440"/>
                </a:cubicBezTo>
                <a:lnTo>
                  <a:pt x="105" y="44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H="1">
            <a:off x="5032375" y="42783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>
            <a:off x="5032375" y="42783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42" name="Freeform 9"/>
          <p:cNvSpPr/>
          <p:nvPr/>
        </p:nvSpPr>
        <p:spPr bwMode="auto">
          <a:xfrm>
            <a:off x="4872038" y="2073275"/>
            <a:ext cx="2625725" cy="4116388"/>
          </a:xfrm>
          <a:custGeom>
            <a:gdLst>
              <a:gd fmla="*/ 2147483647 w 566" name="T0"/>
              <a:gd fmla="*/ 2147483647 h 887" name="T1"/>
              <a:gd fmla="*/ 2147483647 w 566" name="T2"/>
              <a:gd fmla="*/ 2147483647 h 887" name="T3"/>
              <a:gd fmla="*/ 2147483647 w 566" name="T4"/>
              <a:gd fmla="*/ 2147483647 h 887" name="T5"/>
              <a:gd fmla="*/ 2147483647 w 566" name="T6"/>
              <a:gd fmla="*/ 0 h 887" name="T7"/>
              <a:gd fmla="*/ 2147483647 w 566" name="T8"/>
              <a:gd fmla="*/ 2147483647 h 887" name="T9"/>
              <a:gd fmla="*/ 2147483647 w 566" name="T10"/>
              <a:gd fmla="*/ 2147483647 h 887" name="T11"/>
              <a:gd fmla="*/ 2147483647 w 566" name="T12"/>
              <a:gd fmla="*/ 2147483647 h 887" name="T13"/>
              <a:gd fmla="*/ 2147483647 w 566" name="T14"/>
              <a:gd fmla="*/ 2147483647 h 887" name="T15"/>
              <a:gd fmla="*/ 0 w 566" name="T16"/>
              <a:gd fmla="*/ 2147483647 h 887" name="T17"/>
              <a:gd fmla="*/ 0 w 566" name="T18"/>
              <a:gd fmla="*/ 2147483647 h 887" name="T19"/>
              <a:gd fmla="*/ 2147483647 w 566" name="T20"/>
              <a:gd fmla="*/ 2147483647 h 887" name="T21"/>
              <a:gd fmla="*/ 2147483647 w 566" name="T22"/>
              <a:gd fmla="*/ 2147483647 h 887" name="T23"/>
              <a:gd fmla="*/ 2147483647 w 566" name="T24"/>
              <a:gd fmla="*/ 2147483647 h 88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885" w="566">
                <a:moveTo>
                  <a:pt x="519" y="793"/>
                </a:moveTo>
                <a:cubicBezTo>
                  <a:pt x="424" y="793"/>
                  <a:pt x="424" y="793"/>
                  <a:pt x="424" y="793"/>
                </a:cubicBezTo>
                <a:cubicBezTo>
                  <a:pt x="421" y="734"/>
                  <a:pt x="383" y="685"/>
                  <a:pt x="330" y="666"/>
                </a:cubicBezTo>
                <a:cubicBezTo>
                  <a:pt x="330" y="0"/>
                  <a:pt x="330" y="0"/>
                  <a:pt x="330" y="0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666"/>
                  <a:pt x="236" y="666"/>
                  <a:pt x="236" y="666"/>
                </a:cubicBezTo>
                <a:cubicBezTo>
                  <a:pt x="183" y="685"/>
                  <a:pt x="145" y="734"/>
                  <a:pt x="142" y="793"/>
                </a:cubicBezTo>
                <a:cubicBezTo>
                  <a:pt x="47" y="793"/>
                  <a:pt x="47" y="793"/>
                  <a:pt x="47" y="793"/>
                </a:cubicBezTo>
                <a:cubicBezTo>
                  <a:pt x="21" y="793"/>
                  <a:pt x="0" y="814"/>
                  <a:pt x="0" y="840"/>
                </a:cubicBezTo>
                <a:cubicBezTo>
                  <a:pt x="0" y="887"/>
                  <a:pt x="0" y="887"/>
                  <a:pt x="0" y="887"/>
                </a:cubicBezTo>
                <a:cubicBezTo>
                  <a:pt x="566" y="887"/>
                  <a:pt x="566" y="887"/>
                  <a:pt x="566" y="887"/>
                </a:cubicBezTo>
                <a:cubicBezTo>
                  <a:pt x="566" y="840"/>
                  <a:pt x="566" y="840"/>
                  <a:pt x="566" y="840"/>
                </a:cubicBezTo>
                <a:cubicBezTo>
                  <a:pt x="566" y="814"/>
                  <a:pt x="545" y="793"/>
                  <a:pt x="519" y="793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43" name="Freeform 10"/>
          <p:cNvSpPr/>
          <p:nvPr/>
        </p:nvSpPr>
        <p:spPr bwMode="auto">
          <a:xfrm>
            <a:off x="4232275" y="1423988"/>
            <a:ext cx="3943350" cy="919162"/>
          </a:xfrm>
          <a:custGeom>
            <a:gdLst>
              <a:gd fmla="*/ 2147483647 w 850" name="T0"/>
              <a:gd fmla="*/ 2147483647 h 198" name="T1"/>
              <a:gd fmla="*/ 2147483647 w 850" name="T2"/>
              <a:gd fmla="*/ 2147483647 h 198" name="T3"/>
              <a:gd fmla="*/ 2147483647 w 850" name="T4"/>
              <a:gd fmla="*/ 2147483647 h 198" name="T5"/>
              <a:gd fmla="*/ 2147483647 w 850" name="T6"/>
              <a:gd fmla="*/ 2147483647 h 198" name="T7"/>
              <a:gd fmla="*/ 2147483647 w 850" name="T8"/>
              <a:gd fmla="*/ 2147483647 h 198" name="T9"/>
              <a:gd fmla="*/ 2147483647 w 850" name="T10"/>
              <a:gd fmla="*/ 0 h 198" name="T11"/>
              <a:gd fmla="*/ 2147483647 w 850" name="T12"/>
              <a:gd fmla="*/ 2147483647 h 198" name="T13"/>
              <a:gd fmla="*/ 2147483647 w 850" name="T14"/>
              <a:gd fmla="*/ 2147483647 h 198" name="T15"/>
              <a:gd fmla="*/ 2147483647 w 850" name="T16"/>
              <a:gd fmla="*/ 2147483647 h 198" name="T17"/>
              <a:gd fmla="*/ 2147483647 w 850" name="T18"/>
              <a:gd fmla="*/ 2147483647 h 198" name="T19"/>
              <a:gd fmla="*/ 2147483647 w 850" name="T20"/>
              <a:gd fmla="*/ 2147483647 h 198" name="T21"/>
              <a:gd fmla="*/ 0 w 850" name="T22"/>
              <a:gd fmla="*/ 2147483647 h 198" name="T23"/>
              <a:gd fmla="*/ 2147483647 w 850" name="T24"/>
              <a:gd fmla="*/ 2147483647 h 198" name="T25"/>
              <a:gd fmla="*/ 2147483647 w 850" name="T26"/>
              <a:gd fmla="*/ 2147483647 h 198" name="T27"/>
              <a:gd fmla="*/ 2147483647 w 850" name="T28"/>
              <a:gd fmla="*/ 2147483647 h 198" name="T29"/>
              <a:gd fmla="*/ 2147483647 w 850" name="T30"/>
              <a:gd fmla="*/ 2147483647 h 198" name="T31"/>
              <a:gd fmla="*/ 2147483647 w 850" name="T32"/>
              <a:gd fmla="*/ 2147483647 h 198" name="T33"/>
              <a:gd fmla="*/ 2147483647 w 850" name="T34"/>
              <a:gd fmla="*/ 2147483647 h 198" name="T35"/>
              <a:gd fmla="*/ 2147483647 w 850" name="T36"/>
              <a:gd fmla="*/ 2147483647 h 198" name="T37"/>
              <a:gd fmla="*/ 2147483647 w 850" name="T38"/>
              <a:gd fmla="*/ 2147483647 h 198" name="T39"/>
              <a:gd fmla="*/ 2147483647 w 850" name="T40"/>
              <a:gd fmla="*/ 2147483647 h 198" name="T41"/>
              <a:gd fmla="*/ 2147483647 w 850" name="T42"/>
              <a:gd fmla="*/ 2147483647 h 198" name="T43"/>
              <a:gd fmla="*/ 2147483647 w 850" name="T44"/>
              <a:gd fmla="*/ 2147483647 h 198" name="T45"/>
              <a:gd fmla="*/ 2147483647 w 850" name="T46"/>
              <a:gd fmla="*/ 2147483647 h 198" name="T47"/>
              <a:gd fmla="*/ 2147483647 w 850" name="T48"/>
              <a:gd fmla="*/ 2147483647 h 198" name="T49"/>
              <a:gd fmla="*/ 2147483647 w 850" name="T50"/>
              <a:gd fmla="*/ 2147483647 h 198" name="T51"/>
              <a:gd fmla="*/ 2147483647 w 850" name="T52"/>
              <a:gd fmla="*/ 2147483647 h 198" name="T53"/>
              <a:gd fmla="*/ 2147483647 w 850" name="T54"/>
              <a:gd fmla="*/ 2147483647 h 198" name="T55"/>
              <a:gd fmla="*/ 2147483647 w 850" name="T56"/>
              <a:gd fmla="*/ 2147483647 h 198" name="T57"/>
              <a:gd fmla="*/ 2147483647 w 850" name="T58"/>
              <a:gd fmla="*/ 2147483647 h 198" name="T59"/>
              <a:gd fmla="*/ 2147483647 w 850" name="T60"/>
              <a:gd fmla="*/ 2147483647 h 198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198" w="850">
                <a:moveTo>
                  <a:pt x="802" y="65"/>
                </a:moveTo>
                <a:cubicBezTo>
                  <a:pt x="789" y="65"/>
                  <a:pt x="777" y="71"/>
                  <a:pt x="768" y="80"/>
                </a:cubicBezTo>
                <a:cubicBezTo>
                  <a:pt x="756" y="75"/>
                  <a:pt x="744" y="69"/>
                  <a:pt x="731" y="62"/>
                </a:cubicBezTo>
                <a:cubicBezTo>
                  <a:pt x="690" y="42"/>
                  <a:pt x="644" y="18"/>
                  <a:pt x="590" y="18"/>
                </a:cubicBezTo>
                <a:cubicBezTo>
                  <a:pt x="554" y="18"/>
                  <a:pt x="527" y="29"/>
                  <a:pt x="506" y="42"/>
                </a:cubicBezTo>
                <a:cubicBezTo>
                  <a:pt x="488" y="17"/>
                  <a:pt x="459" y="0"/>
                  <a:pt x="425" y="0"/>
                </a:cubicBezTo>
                <a:cubicBezTo>
                  <a:pt x="392" y="0"/>
                  <a:pt x="362" y="17"/>
                  <a:pt x="344" y="42"/>
                </a:cubicBezTo>
                <a:cubicBezTo>
                  <a:pt x="323" y="29"/>
                  <a:pt x="296" y="18"/>
                  <a:pt x="260" y="18"/>
                </a:cubicBezTo>
                <a:cubicBezTo>
                  <a:pt x="206" y="18"/>
                  <a:pt x="160" y="42"/>
                  <a:pt x="119" y="62"/>
                </a:cubicBezTo>
                <a:cubicBezTo>
                  <a:pt x="106" y="69"/>
                  <a:pt x="94" y="75"/>
                  <a:pt x="82" y="80"/>
                </a:cubicBezTo>
                <a:cubicBezTo>
                  <a:pt x="74" y="71"/>
                  <a:pt x="61" y="65"/>
                  <a:pt x="48" y="65"/>
                </a:cubicBezTo>
                <a:cubicBezTo>
                  <a:pt x="22" y="65"/>
                  <a:pt x="0" y="86"/>
                  <a:pt x="0" y="113"/>
                </a:cubicBezTo>
                <a:cubicBezTo>
                  <a:pt x="0" y="139"/>
                  <a:pt x="22" y="160"/>
                  <a:pt x="48" y="160"/>
                </a:cubicBezTo>
                <a:cubicBezTo>
                  <a:pt x="69" y="160"/>
                  <a:pt x="86" y="146"/>
                  <a:pt x="93" y="127"/>
                </a:cubicBezTo>
                <a:cubicBezTo>
                  <a:pt x="108" y="121"/>
                  <a:pt x="124" y="113"/>
                  <a:pt x="141" y="105"/>
                </a:cubicBezTo>
                <a:cubicBezTo>
                  <a:pt x="177" y="86"/>
                  <a:pt x="217" y="66"/>
                  <a:pt x="260" y="66"/>
                </a:cubicBezTo>
                <a:cubicBezTo>
                  <a:pt x="290" y="66"/>
                  <a:pt x="312" y="76"/>
                  <a:pt x="327" y="88"/>
                </a:cubicBezTo>
                <a:cubicBezTo>
                  <a:pt x="326" y="91"/>
                  <a:pt x="326" y="95"/>
                  <a:pt x="326" y="99"/>
                </a:cubicBezTo>
                <a:cubicBezTo>
                  <a:pt x="326" y="148"/>
                  <a:pt x="361" y="188"/>
                  <a:pt x="407" y="196"/>
                </a:cubicBezTo>
                <a:cubicBezTo>
                  <a:pt x="408" y="196"/>
                  <a:pt x="408" y="197"/>
                  <a:pt x="409" y="197"/>
                </a:cubicBezTo>
                <a:cubicBezTo>
                  <a:pt x="410" y="197"/>
                  <a:pt x="410" y="197"/>
                  <a:pt x="411" y="197"/>
                </a:cubicBezTo>
                <a:cubicBezTo>
                  <a:pt x="416" y="198"/>
                  <a:pt x="420" y="198"/>
                  <a:pt x="425" y="198"/>
                </a:cubicBezTo>
                <a:cubicBezTo>
                  <a:pt x="429" y="198"/>
                  <a:pt x="433" y="198"/>
                  <a:pt x="437" y="197"/>
                </a:cubicBezTo>
                <a:cubicBezTo>
                  <a:pt x="486" y="191"/>
                  <a:pt x="524" y="150"/>
                  <a:pt x="524" y="99"/>
                </a:cubicBezTo>
                <a:cubicBezTo>
                  <a:pt x="524" y="95"/>
                  <a:pt x="524" y="91"/>
                  <a:pt x="523" y="87"/>
                </a:cubicBezTo>
                <a:cubicBezTo>
                  <a:pt x="539" y="76"/>
                  <a:pt x="560" y="66"/>
                  <a:pt x="590" y="66"/>
                </a:cubicBezTo>
                <a:cubicBezTo>
                  <a:pt x="633" y="66"/>
                  <a:pt x="673" y="86"/>
                  <a:pt x="710" y="105"/>
                </a:cubicBezTo>
                <a:cubicBezTo>
                  <a:pt x="726" y="113"/>
                  <a:pt x="742" y="121"/>
                  <a:pt x="757" y="127"/>
                </a:cubicBezTo>
                <a:cubicBezTo>
                  <a:pt x="763" y="146"/>
                  <a:pt x="781" y="160"/>
                  <a:pt x="802" y="160"/>
                </a:cubicBezTo>
                <a:cubicBezTo>
                  <a:pt x="829" y="160"/>
                  <a:pt x="850" y="139"/>
                  <a:pt x="850" y="113"/>
                </a:cubicBezTo>
                <a:cubicBezTo>
                  <a:pt x="850" y="86"/>
                  <a:pt x="829" y="65"/>
                  <a:pt x="802" y="65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44" name="TextBox 71"/>
          <p:cNvSpPr txBox="1">
            <a:spLocks noChangeArrowheads="1"/>
          </p:cNvSpPr>
          <p:nvPr/>
        </p:nvSpPr>
        <p:spPr bwMode="auto">
          <a:xfrm>
            <a:off x="1001713" y="3279775"/>
            <a:ext cx="1554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id-ID" sz="5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70%</a:t>
            </a:r>
          </a:p>
        </p:txBody>
      </p:sp>
      <p:sp>
        <p:nvSpPr>
          <p:cNvPr id="18445" name="TextBox 74"/>
          <p:cNvSpPr txBox="1">
            <a:spLocks noChangeArrowheads="1"/>
          </p:cNvSpPr>
          <p:nvPr/>
        </p:nvSpPr>
        <p:spPr bwMode="auto">
          <a:xfrm>
            <a:off x="9050339" y="3219450"/>
            <a:ext cx="1554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id-ID" sz="5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30%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1133475" y="2371725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1133475" y="2759075"/>
            <a:ext cx="23336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9070975" y="2370138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8449" name="TextBox 13"/>
          <p:cNvSpPr txBox="1">
            <a:spLocks noChangeArrowheads="1"/>
          </p:cNvSpPr>
          <p:nvPr/>
        </p:nvSpPr>
        <p:spPr bwMode="auto">
          <a:xfrm>
            <a:off x="9070975" y="2759075"/>
            <a:ext cx="23336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19459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8970963" y="2325688"/>
            <a:ext cx="2068512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188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5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9461" name="Oval 10"/>
          <p:cNvSpPr>
            <a:spLocks noChangeArrowheads="1"/>
          </p:cNvSpPr>
          <p:nvPr/>
        </p:nvSpPr>
        <p:spPr bwMode="auto">
          <a:xfrm>
            <a:off x="6965950" y="1563688"/>
            <a:ext cx="2068513" cy="206851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188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5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9462" name="Oval 15"/>
          <p:cNvSpPr>
            <a:spLocks noChangeArrowheads="1"/>
          </p:cNvSpPr>
          <p:nvPr/>
        </p:nvSpPr>
        <p:spPr bwMode="auto">
          <a:xfrm>
            <a:off x="4953000" y="2278063"/>
            <a:ext cx="2068513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188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5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9463" name="Oval 20"/>
          <p:cNvSpPr>
            <a:spLocks noChangeArrowheads="1"/>
          </p:cNvSpPr>
          <p:nvPr/>
        </p:nvSpPr>
        <p:spPr bwMode="auto">
          <a:xfrm>
            <a:off x="2951163" y="1528763"/>
            <a:ext cx="2068512" cy="206851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188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5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19464" name="Oval 25"/>
          <p:cNvSpPr>
            <a:spLocks noChangeArrowheads="1"/>
          </p:cNvSpPr>
          <p:nvPr/>
        </p:nvSpPr>
        <p:spPr bwMode="auto">
          <a:xfrm>
            <a:off x="1074738" y="2576513"/>
            <a:ext cx="2068512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188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5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cxnSp>
        <p:nvCxnSpPr>
          <p:cNvPr id="19465" name="Straight Connector 30"/>
          <p:cNvCxnSpPr>
            <a:cxnSpLocks noChangeShapeType="1"/>
          </p:cNvCxnSpPr>
          <p:nvPr/>
        </p:nvCxnSpPr>
        <p:spPr bwMode="auto">
          <a:xfrm>
            <a:off x="25400" y="6102350"/>
            <a:ext cx="12069763" cy="1588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6" name="任意多边形 11"/>
          <p:cNvSpPr/>
          <p:nvPr/>
        </p:nvSpPr>
        <p:spPr bwMode="auto">
          <a:xfrm>
            <a:off x="3579813" y="3321050"/>
            <a:ext cx="811212" cy="2916238"/>
          </a:xfrm>
          <a:custGeom>
            <a:gdLst>
              <a:gd fmla="*/ 405895 w 811214" name="T0"/>
              <a:gd fmla="*/ 2647977 h 2916313" name="T1"/>
              <a:gd fmla="*/ 539961 w 811214" name="T2"/>
              <a:gd fmla="*/ 2782031 h 2916313" name="T3"/>
              <a:gd fmla="*/ 405895 w 811214" name="T4"/>
              <a:gd fmla="*/ 2916088 h 2916313" name="T5"/>
              <a:gd fmla="*/ 271829 w 811214" name="T6"/>
              <a:gd fmla="*/ 2782031 h 2916313" name="T7"/>
              <a:gd fmla="*/ 405895 w 811214" name="T8"/>
              <a:gd fmla="*/ 2647977 h 2916313" name="T9"/>
              <a:gd fmla="*/ 405604 w 811214" name="T10"/>
              <a:gd fmla="*/ 0 h 2916313" name="T11"/>
              <a:gd fmla="*/ 811208 w 811214" name="T12"/>
              <a:gd fmla="*/ 405577 h 2916313" name="T13"/>
              <a:gd fmla="*/ 563485 w 811214" name="T14"/>
              <a:gd fmla="*/ 779280 h 2916313" name="T15"/>
              <a:gd fmla="*/ 456196 w 811214" name="T16"/>
              <a:gd fmla="*/ 800937 h 2916313" name="T17"/>
              <a:gd fmla="*/ 405604 w 811214" name="T18"/>
              <a:gd fmla="*/ 2622113 h 2916313" name="T19"/>
              <a:gd fmla="*/ 355012 w 811214" name="T20"/>
              <a:gd fmla="*/ 800937 h 2916313" name="T21"/>
              <a:gd fmla="*/ 247723 w 811214" name="T22"/>
              <a:gd fmla="*/ 779280 h 2916313" name="T23"/>
              <a:gd fmla="*/ 0 w 811214" name="T24"/>
              <a:gd fmla="*/ 405577 h 2916313" name="T25"/>
              <a:gd fmla="*/ 405604 w 811214" name="T26"/>
              <a:gd fmla="*/ 0 h 2916313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2916313" w="811214">
                <a:moveTo>
                  <a:pt x="405898" y="2648181"/>
                </a:moveTo>
                <a:cubicBezTo>
                  <a:pt x="479941" y="2648181"/>
                  <a:pt x="539964" y="2708204"/>
                  <a:pt x="539964" y="2782247"/>
                </a:cubicBezTo>
                <a:cubicBezTo>
                  <a:pt x="539964" y="2856290"/>
                  <a:pt x="479941" y="2916313"/>
                  <a:pt x="405898" y="2916313"/>
                </a:cubicBezTo>
                <a:cubicBezTo>
                  <a:pt x="331855" y="2916313"/>
                  <a:pt x="271832" y="2856290"/>
                  <a:pt x="271832" y="2782247"/>
                </a:cubicBezTo>
                <a:cubicBezTo>
                  <a:pt x="271832" y="2708204"/>
                  <a:pt x="331855" y="2648181"/>
                  <a:pt x="40589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6199" y="801000"/>
                </a:lnTo>
                <a:lnTo>
                  <a:pt x="405607" y="2622314"/>
                </a:lnTo>
                <a:lnTo>
                  <a:pt x="355015" y="801000"/>
                </a:lnTo>
                <a:lnTo>
                  <a:pt x="247726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67" name="任意多边形 12"/>
          <p:cNvSpPr/>
          <p:nvPr/>
        </p:nvSpPr>
        <p:spPr bwMode="auto">
          <a:xfrm>
            <a:off x="1703388" y="4389438"/>
            <a:ext cx="811212" cy="1847850"/>
          </a:xfrm>
          <a:custGeom>
            <a:gdLst>
              <a:gd fmla="*/ 393221 w 811214" name="T0"/>
              <a:gd fmla="*/ 1578667 h 1848522" name="T1"/>
              <a:gd fmla="*/ 527287 w 811214" name="T2"/>
              <a:gd fmla="*/ 1712587 h 1848522" name="T3"/>
              <a:gd fmla="*/ 393221 w 811214" name="T4"/>
              <a:gd fmla="*/ 1846506 h 1848522" name="T5"/>
              <a:gd fmla="*/ 259155 w 811214" name="T6"/>
              <a:gd fmla="*/ 1712587 h 1848522" name="T7"/>
              <a:gd fmla="*/ 393221 w 811214" name="T8"/>
              <a:gd fmla="*/ 1578667 h 1848522" name="T9"/>
              <a:gd fmla="*/ 405604 w 811214" name="T10"/>
              <a:gd fmla="*/ 0 h 1848522" name="T11"/>
              <a:gd fmla="*/ 811208 w 811214" name="T12"/>
              <a:gd fmla="*/ 405165 h 1848522" name="T13"/>
              <a:gd fmla="*/ 487348 w 811214" name="T14"/>
              <a:gd fmla="*/ 802096 h 1848522" name="T15"/>
              <a:gd fmla="*/ 445587 w 811214" name="T16"/>
              <a:gd fmla="*/ 806303 h 1848522" name="T17"/>
              <a:gd fmla="*/ 405604 w 811214" name="T18"/>
              <a:gd fmla="*/ 1573126 h 1848522" name="T19"/>
              <a:gd fmla="*/ 365622 w 811214" name="T20"/>
              <a:gd fmla="*/ 806303 h 1848522" name="T21"/>
              <a:gd fmla="*/ 323860 w 811214" name="T22"/>
              <a:gd fmla="*/ 802096 h 1848522" name="T23"/>
              <a:gd fmla="*/ 0 w 811214" name="T24"/>
              <a:gd fmla="*/ 405165 h 1848522" name="T25"/>
              <a:gd fmla="*/ 405604 w 811214" name="T26"/>
              <a:gd fmla="*/ 0 h 1848522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1848522" w="811214">
                <a:moveTo>
                  <a:pt x="393224" y="1580390"/>
                </a:moveTo>
                <a:cubicBezTo>
                  <a:pt x="467267" y="1580390"/>
                  <a:pt x="527290" y="1640413"/>
                  <a:pt x="527290" y="1714456"/>
                </a:cubicBezTo>
                <a:cubicBezTo>
                  <a:pt x="527290" y="1788499"/>
                  <a:pt x="467267" y="1848522"/>
                  <a:pt x="393224" y="1848522"/>
                </a:cubicBezTo>
                <a:cubicBezTo>
                  <a:pt x="319181" y="1848522"/>
                  <a:pt x="259158" y="1788499"/>
                  <a:pt x="259158" y="1714456"/>
                </a:cubicBezTo>
                <a:cubicBezTo>
                  <a:pt x="259158" y="1640413"/>
                  <a:pt x="319181" y="1580390"/>
                  <a:pt x="393224" y="1580390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45590" y="807182"/>
                </a:lnTo>
                <a:lnTo>
                  <a:pt x="405607" y="1574843"/>
                </a:lnTo>
                <a:lnTo>
                  <a:pt x="365625" y="807182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68" name="任意多边形 13"/>
          <p:cNvSpPr/>
          <p:nvPr/>
        </p:nvSpPr>
        <p:spPr bwMode="auto">
          <a:xfrm>
            <a:off x="5581650" y="4146550"/>
            <a:ext cx="811213" cy="2090738"/>
          </a:xfrm>
          <a:custGeom>
            <a:gdLst>
              <a:gd fmla="*/ 405895 w 811214" name="T0"/>
              <a:gd fmla="*/ 1820753 h 2091886" name="T1"/>
              <a:gd fmla="*/ 539961 w 811214" name="T2"/>
              <a:gd fmla="*/ 1954599 h 2091886" name="T3"/>
              <a:gd fmla="*/ 405895 w 811214" name="T4"/>
              <a:gd fmla="*/ 2088444 h 2091886" name="T5"/>
              <a:gd fmla="*/ 271832 w 811214" name="T6"/>
              <a:gd fmla="*/ 1954599 h 2091886" name="T7"/>
              <a:gd fmla="*/ 405895 w 811214" name="T8"/>
              <a:gd fmla="*/ 1820753 h 2091886" name="T9"/>
              <a:gd fmla="*/ 405607 w 811214" name="T10"/>
              <a:gd fmla="*/ 0 h 2091886" name="T11"/>
              <a:gd fmla="*/ 811211 w 811214" name="T12"/>
              <a:gd fmla="*/ 404939 h 2091886" name="T13"/>
              <a:gd fmla="*/ 487348 w 811214" name="T14"/>
              <a:gd fmla="*/ 801651 h 2091886" name="T15"/>
              <a:gd fmla="*/ 455833 w 811214" name="T16"/>
              <a:gd fmla="*/ 804823 h 2091886" name="T17"/>
              <a:gd fmla="*/ 405607 w 811214" name="T18"/>
              <a:gd fmla="*/ 1767626 h 2091886" name="T19"/>
              <a:gd fmla="*/ 355378 w 811214" name="T20"/>
              <a:gd fmla="*/ 804823 h 2091886" name="T21"/>
              <a:gd fmla="*/ 323863 w 811214" name="T22"/>
              <a:gd fmla="*/ 801651 h 2091886" name="T23"/>
              <a:gd fmla="*/ 0 w 811214" name="T24"/>
              <a:gd fmla="*/ 404939 h 2091886" name="T25"/>
              <a:gd fmla="*/ 405607 w 811214" name="T26"/>
              <a:gd fmla="*/ 0 h 209188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2091886" w="811214">
                <a:moveTo>
                  <a:pt x="405898" y="1823754"/>
                </a:moveTo>
                <a:cubicBezTo>
                  <a:pt x="479941" y="1823754"/>
                  <a:pt x="539964" y="1883777"/>
                  <a:pt x="539964" y="1957820"/>
                </a:cubicBezTo>
                <a:cubicBezTo>
                  <a:pt x="539964" y="2031863"/>
                  <a:pt x="479941" y="2091886"/>
                  <a:pt x="405898" y="2091886"/>
                </a:cubicBezTo>
                <a:cubicBezTo>
                  <a:pt x="331855" y="2091886"/>
                  <a:pt x="271832" y="2031863"/>
                  <a:pt x="271832" y="1957820"/>
                </a:cubicBezTo>
                <a:cubicBezTo>
                  <a:pt x="271832" y="1883777"/>
                  <a:pt x="331855" y="1823754"/>
                  <a:pt x="405898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69" name="任意多边形 14"/>
          <p:cNvSpPr/>
          <p:nvPr/>
        </p:nvSpPr>
        <p:spPr bwMode="auto">
          <a:xfrm>
            <a:off x="7594600" y="3321050"/>
            <a:ext cx="811213" cy="2916238"/>
          </a:xfrm>
          <a:custGeom>
            <a:gdLst>
              <a:gd fmla="*/ 395758 w 811214" name="T0"/>
              <a:gd fmla="*/ 2647977 h 2916313" name="T1"/>
              <a:gd fmla="*/ 529821 w 811214" name="T2"/>
              <a:gd fmla="*/ 2782031 h 2916313" name="T3"/>
              <a:gd fmla="*/ 395758 w 811214" name="T4"/>
              <a:gd fmla="*/ 2916088 h 2916313" name="T5"/>
              <a:gd fmla="*/ 261692 w 811214" name="T6"/>
              <a:gd fmla="*/ 2782031 h 2916313" name="T7"/>
              <a:gd fmla="*/ 395758 w 811214" name="T8"/>
              <a:gd fmla="*/ 2647977 h 2916313" name="T9"/>
              <a:gd fmla="*/ 405607 w 811214" name="T10"/>
              <a:gd fmla="*/ 0 h 2916313" name="T11"/>
              <a:gd fmla="*/ 811211 w 811214" name="T12"/>
              <a:gd fmla="*/ 405577 h 2916313" name="T13"/>
              <a:gd fmla="*/ 563485 w 811214" name="T14"/>
              <a:gd fmla="*/ 779280 h 2916313" name="T15"/>
              <a:gd fmla="*/ 455085 w 811214" name="T16"/>
              <a:gd fmla="*/ 801162 h 2916313" name="T17"/>
              <a:gd fmla="*/ 405605 w 811214" name="T18"/>
              <a:gd fmla="*/ 2582386 h 2916313" name="T19"/>
              <a:gd fmla="*/ 356123 w 811214" name="T20"/>
              <a:gd fmla="*/ 801161 h 2916313" name="T21"/>
              <a:gd fmla="*/ 247727 w 811214" name="T22"/>
              <a:gd fmla="*/ 779280 h 2916313" name="T23"/>
              <a:gd fmla="*/ 0 w 811214" name="T24"/>
              <a:gd fmla="*/ 405577 h 2916313" name="T25"/>
              <a:gd fmla="*/ 405607 w 811214" name="T26"/>
              <a:gd fmla="*/ 0 h 2916313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2916313" w="811214">
                <a:moveTo>
                  <a:pt x="395758" y="2648181"/>
                </a:moveTo>
                <a:cubicBezTo>
                  <a:pt x="469801" y="2648181"/>
                  <a:pt x="529824" y="2708204"/>
                  <a:pt x="529824" y="2782247"/>
                </a:cubicBezTo>
                <a:cubicBezTo>
                  <a:pt x="529824" y="2856290"/>
                  <a:pt x="469801" y="2916313"/>
                  <a:pt x="395758" y="2916313"/>
                </a:cubicBezTo>
                <a:cubicBezTo>
                  <a:pt x="321715" y="2916313"/>
                  <a:pt x="261692" y="2856290"/>
                  <a:pt x="261692" y="2782247"/>
                </a:cubicBezTo>
                <a:cubicBezTo>
                  <a:pt x="261692" y="2708204"/>
                  <a:pt x="321715" y="2648181"/>
                  <a:pt x="39575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5088" y="801225"/>
                </a:lnTo>
                <a:lnTo>
                  <a:pt x="405605" y="2582584"/>
                </a:lnTo>
                <a:lnTo>
                  <a:pt x="356123" y="801224"/>
                </a:lnTo>
                <a:lnTo>
                  <a:pt x="247727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70" name="任意多边形 15"/>
          <p:cNvSpPr/>
          <p:nvPr/>
        </p:nvSpPr>
        <p:spPr bwMode="auto">
          <a:xfrm>
            <a:off x="9599613" y="4146550"/>
            <a:ext cx="811212" cy="2090738"/>
          </a:xfrm>
          <a:custGeom>
            <a:gdLst>
              <a:gd fmla="*/ 418571 w 811214" name="T0"/>
              <a:gd fmla="*/ 1820753 h 2091886" name="T1"/>
              <a:gd fmla="*/ 552637 w 811214" name="T2"/>
              <a:gd fmla="*/ 1954599 h 2091886" name="T3"/>
              <a:gd fmla="*/ 418571 w 811214" name="T4"/>
              <a:gd fmla="*/ 2088444 h 2091886" name="T5"/>
              <a:gd fmla="*/ 284505 w 811214" name="T6"/>
              <a:gd fmla="*/ 1954599 h 2091886" name="T7"/>
              <a:gd fmla="*/ 418571 w 811214" name="T8"/>
              <a:gd fmla="*/ 1820753 h 2091886" name="T9"/>
              <a:gd fmla="*/ 405604 w 811214" name="T10"/>
              <a:gd fmla="*/ 0 h 2091886" name="T11"/>
              <a:gd fmla="*/ 811208 w 811214" name="T12"/>
              <a:gd fmla="*/ 404939 h 2091886" name="T13"/>
              <a:gd fmla="*/ 487348 w 811214" name="T14"/>
              <a:gd fmla="*/ 801651 h 2091886" name="T15"/>
              <a:gd fmla="*/ 455833 w 811214" name="T16"/>
              <a:gd fmla="*/ 804823 h 2091886" name="T17"/>
              <a:gd fmla="*/ 405604 w 811214" name="T18"/>
              <a:gd fmla="*/ 1767626 h 2091886" name="T19"/>
              <a:gd fmla="*/ 355375 w 811214" name="T20"/>
              <a:gd fmla="*/ 804823 h 2091886" name="T21"/>
              <a:gd fmla="*/ 323860 w 811214" name="T22"/>
              <a:gd fmla="*/ 801651 h 2091886" name="T23"/>
              <a:gd fmla="*/ 0 w 811214" name="T24"/>
              <a:gd fmla="*/ 404939 h 2091886" name="T25"/>
              <a:gd fmla="*/ 405604 w 811214" name="T26"/>
              <a:gd fmla="*/ 0 h 209188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2091886" w="811214">
                <a:moveTo>
                  <a:pt x="418574" y="1823754"/>
                </a:moveTo>
                <a:cubicBezTo>
                  <a:pt x="492617" y="1823754"/>
                  <a:pt x="552640" y="1883777"/>
                  <a:pt x="552640" y="1957820"/>
                </a:cubicBezTo>
                <a:cubicBezTo>
                  <a:pt x="552640" y="2031863"/>
                  <a:pt x="492617" y="2091886"/>
                  <a:pt x="418574" y="2091886"/>
                </a:cubicBezTo>
                <a:cubicBezTo>
                  <a:pt x="344531" y="2091886"/>
                  <a:pt x="284508" y="2031863"/>
                  <a:pt x="284508" y="1957820"/>
                </a:cubicBezTo>
                <a:cubicBezTo>
                  <a:pt x="284508" y="1883777"/>
                  <a:pt x="344531" y="1823754"/>
                  <a:pt x="418574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4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968375" y="315277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1316038" y="3438525"/>
            <a:ext cx="1647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2822575" y="207327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3170238" y="2359025"/>
            <a:ext cx="1647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4910138" y="28876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5257800" y="3173413"/>
            <a:ext cx="1647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6819900" y="20780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7167563" y="2363788"/>
            <a:ext cx="1647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8961438" y="28876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19480" name="TextBox 13"/>
          <p:cNvSpPr txBox="1">
            <a:spLocks noChangeArrowheads="1"/>
          </p:cNvSpPr>
          <p:nvPr/>
        </p:nvSpPr>
        <p:spPr bwMode="auto">
          <a:xfrm>
            <a:off x="9309100" y="3173413"/>
            <a:ext cx="1647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81" name="TextBox 13"/>
          <p:cNvSpPr txBox="1">
            <a:spLocks noChangeArrowheads="1"/>
          </p:cNvSpPr>
          <p:nvPr/>
        </p:nvSpPr>
        <p:spPr bwMode="auto">
          <a:xfrm>
            <a:off x="1627188" y="4641850"/>
            <a:ext cx="9636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4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01</a:t>
            </a:r>
          </a:p>
        </p:txBody>
      </p:sp>
      <p:sp>
        <p:nvSpPr>
          <p:cNvPr id="19482" name="TextBox 13"/>
          <p:cNvSpPr txBox="1">
            <a:spLocks noChangeArrowheads="1"/>
          </p:cNvSpPr>
          <p:nvPr/>
        </p:nvSpPr>
        <p:spPr bwMode="auto">
          <a:xfrm>
            <a:off x="5537200" y="4373563"/>
            <a:ext cx="96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4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03</a:t>
            </a: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9536113" y="4397375"/>
            <a:ext cx="96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4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05</a:t>
            </a:r>
          </a:p>
        </p:txBody>
      </p:sp>
      <p:sp>
        <p:nvSpPr>
          <p:cNvPr id="19484" name="TextBox 13"/>
          <p:cNvSpPr txBox="1">
            <a:spLocks noChangeArrowheads="1"/>
          </p:cNvSpPr>
          <p:nvPr/>
        </p:nvSpPr>
        <p:spPr bwMode="auto">
          <a:xfrm>
            <a:off x="7524750" y="3538538"/>
            <a:ext cx="9636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4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04</a:t>
            </a:r>
          </a:p>
        </p:txBody>
      </p:sp>
      <p:sp>
        <p:nvSpPr>
          <p:cNvPr id="19485" name="TextBox 13"/>
          <p:cNvSpPr txBox="1">
            <a:spLocks noChangeArrowheads="1"/>
          </p:cNvSpPr>
          <p:nvPr/>
        </p:nvSpPr>
        <p:spPr bwMode="auto">
          <a:xfrm>
            <a:off x="3497262" y="3538538"/>
            <a:ext cx="9636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400">
                <a:solidFill>
                  <a:srgbClr val="FFFFFF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02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20483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val 2"/>
          <p:cNvSpPr/>
          <p:nvPr/>
        </p:nvSpPr>
        <p:spPr bwMode="auto">
          <a:xfrm flipH="1" rot="16190484">
            <a:off x="2854325" y="2771775"/>
            <a:ext cx="617538" cy="61753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85" name="AutoShape 3"/>
          <p:cNvSpPr/>
          <p:nvPr/>
        </p:nvSpPr>
        <p:spPr bwMode="auto">
          <a:xfrm rot="5390484">
            <a:off x="3073400" y="2990850"/>
            <a:ext cx="180975" cy="180975"/>
          </a:xfrm>
          <a:prstGeom prst="roundRect">
            <a:avLst>
              <a:gd fmla="val 14046" name="adj"/>
            </a:avLst>
          </a:prstGeom>
          <a:noFill/>
          <a:ln w="25400">
            <a:solidFill>
              <a:srgbClr val="80808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86" name="AutoShape 4"/>
          <p:cNvSpPr/>
          <p:nvPr/>
        </p:nvSpPr>
        <p:spPr bwMode="auto">
          <a:xfrm rot="5390484">
            <a:off x="4555331" y="-526256"/>
            <a:ext cx="3405188" cy="7188200"/>
          </a:xfrm>
          <a:prstGeom prst="roundRect">
            <a:avLst>
              <a:gd fmla="val 9801" name="adj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87" name="AutoShape 5"/>
          <p:cNvSpPr/>
          <p:nvPr/>
        </p:nvSpPr>
        <p:spPr bwMode="auto">
          <a:xfrm rot="5390484">
            <a:off x="4605337" y="-476249"/>
            <a:ext cx="3305175" cy="7080250"/>
          </a:xfrm>
          <a:prstGeom prst="roundRect">
            <a:avLst>
              <a:gd fmla="val 8944" name="adj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88" name="AutoShape 6"/>
          <p:cNvSpPr/>
          <p:nvPr/>
        </p:nvSpPr>
        <p:spPr bwMode="auto">
          <a:xfrm rot="5390484">
            <a:off x="8897938" y="3036887"/>
            <a:ext cx="617538" cy="55563"/>
          </a:xfrm>
          <a:prstGeom prst="roundRect">
            <a:avLst>
              <a:gd fmla="val 50000" name="adj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89" name="Oval 7"/>
          <p:cNvSpPr/>
          <p:nvPr/>
        </p:nvSpPr>
        <p:spPr bwMode="auto">
          <a:xfrm flipH="1" rot="16190484">
            <a:off x="9434512" y="3000376"/>
            <a:ext cx="100013" cy="100012"/>
          </a:xfrm>
          <a:prstGeom prst="ellipse">
            <a:avLst/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0" name="Oval 8"/>
          <p:cNvSpPr/>
          <p:nvPr/>
        </p:nvSpPr>
        <p:spPr bwMode="auto">
          <a:xfrm flipH="1" rot="16190484">
            <a:off x="9159081" y="2574132"/>
            <a:ext cx="92075" cy="90488"/>
          </a:xfrm>
          <a:prstGeom prst="ellipse">
            <a:avLst/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1" name="Rectangle 9"/>
          <p:cNvSpPr/>
          <p:nvPr/>
        </p:nvSpPr>
        <p:spPr bwMode="auto">
          <a:xfrm rot="5390484">
            <a:off x="8683626" y="1185862"/>
            <a:ext cx="36512" cy="309563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2" name="Rectangle 10"/>
          <p:cNvSpPr/>
          <p:nvPr/>
        </p:nvSpPr>
        <p:spPr bwMode="auto">
          <a:xfrm rot="5390484">
            <a:off x="7439026" y="1208087"/>
            <a:ext cx="36512" cy="271463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3" name="Rectangle 11"/>
          <p:cNvSpPr/>
          <p:nvPr/>
        </p:nvSpPr>
        <p:spPr bwMode="auto">
          <a:xfrm rot="5390484">
            <a:off x="8020843" y="1205707"/>
            <a:ext cx="36513" cy="273050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 rot="10800000">
            <a:off x="654050" y="5480050"/>
            <a:ext cx="109331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0495" name="Rectangle 16"/>
          <p:cNvSpPr/>
          <p:nvPr/>
        </p:nvSpPr>
        <p:spPr bwMode="auto">
          <a:xfrm>
            <a:off x="3625850" y="1581150"/>
            <a:ext cx="5245100" cy="29654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FB6BA"/>
            </a:solidFill>
            <a:miter lim="800000"/>
          </a:ln>
        </p:spPr>
        <p:txBody>
          <a:bodyPr anchor="ctr" bIns="0" lIns="0" rIns="0" tIns="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2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0496" name="矩形 18"/>
          <p:cNvSpPr>
            <a:spLocks noChangeArrowheads="1"/>
          </p:cNvSpPr>
          <p:nvPr/>
        </p:nvSpPr>
        <p:spPr bwMode="auto">
          <a:xfrm>
            <a:off x="719138" y="5634038"/>
            <a:ext cx="1022985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719138" y="5087938"/>
            <a:ext cx="76977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pic>
        <p:nvPicPr>
          <p:cNvPr id="20498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5060" r="10539" t="14098"/>
          <a:stretch>
            <a:fillRect/>
          </a:stretch>
        </p:blipFill>
        <p:spPr bwMode="auto">
          <a:xfrm>
            <a:off x="3613150" y="1576388"/>
            <a:ext cx="5287963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0"/>
          <p:cNvSpPr>
            <a:spLocks noChangeArrowheads="1"/>
          </p:cNvSpPr>
          <p:nvPr/>
        </p:nvSpPr>
        <p:spPr bwMode="auto">
          <a:xfrm>
            <a:off x="1943100" y="1689100"/>
            <a:ext cx="3594100" cy="4000500"/>
          </a:xfrm>
          <a:prstGeom prst="rect">
            <a:avLst/>
          </a:prstGeom>
          <a:solidFill>
            <a:schemeClr val="tx1">
              <a:alpha val="1803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6" name="文本框 49"/>
          <p:cNvSpPr txBox="1">
            <a:spLocks noChangeArrowheads="1"/>
          </p:cNvSpPr>
          <p:nvPr/>
        </p:nvSpPr>
        <p:spPr bwMode="auto">
          <a:xfrm>
            <a:off x="2601914" y="2155825"/>
            <a:ext cx="2427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一、研究水平</a:t>
            </a:r>
          </a:p>
        </p:txBody>
      </p:sp>
      <p:sp>
        <p:nvSpPr>
          <p:cNvPr id="3077" name="文本框 49"/>
          <p:cNvSpPr txBox="1">
            <a:spLocks noChangeArrowheads="1"/>
          </p:cNvSpPr>
          <p:nvPr/>
        </p:nvSpPr>
        <p:spPr bwMode="auto">
          <a:xfrm>
            <a:off x="2601914" y="2819400"/>
            <a:ext cx="2427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二、团队建设</a:t>
            </a:r>
          </a:p>
        </p:txBody>
      </p:sp>
      <p:sp>
        <p:nvSpPr>
          <p:cNvPr id="3078" name="文本框 49"/>
          <p:cNvSpPr txBox="1">
            <a:spLocks noChangeArrowheads="1"/>
          </p:cNvSpPr>
          <p:nvPr/>
        </p:nvSpPr>
        <p:spPr bwMode="auto">
          <a:xfrm>
            <a:off x="2601914" y="3481388"/>
            <a:ext cx="2427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三、开放交流</a:t>
            </a:r>
          </a:p>
        </p:txBody>
      </p:sp>
      <p:sp>
        <p:nvSpPr>
          <p:cNvPr id="3079" name="文本框 49"/>
          <p:cNvSpPr txBox="1">
            <a:spLocks noChangeArrowheads="1"/>
          </p:cNvSpPr>
          <p:nvPr/>
        </p:nvSpPr>
        <p:spPr bwMode="auto">
          <a:xfrm>
            <a:off x="2601914" y="4144963"/>
            <a:ext cx="2427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四、建设成效</a:t>
            </a:r>
          </a:p>
        </p:txBody>
      </p:sp>
      <p:sp>
        <p:nvSpPr>
          <p:cNvPr id="3080" name="文本框 49"/>
          <p:cNvSpPr txBox="1">
            <a:spLocks noChangeArrowheads="1"/>
          </p:cNvSpPr>
          <p:nvPr/>
        </p:nvSpPr>
        <p:spPr bwMode="auto">
          <a:xfrm>
            <a:off x="2601914" y="4806950"/>
            <a:ext cx="2427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五、总体评价</a:t>
            </a:r>
          </a:p>
        </p:txBody>
      </p:sp>
      <p:sp>
        <p:nvSpPr>
          <p:cNvPr id="3081" name="矩形 12"/>
          <p:cNvSpPr>
            <a:spLocks noChangeArrowheads="1"/>
          </p:cNvSpPr>
          <p:nvPr/>
        </p:nvSpPr>
        <p:spPr bwMode="auto">
          <a:xfrm>
            <a:off x="2489200" y="917575"/>
            <a:ext cx="2501900" cy="619125"/>
          </a:xfrm>
          <a:prstGeom prst="rect">
            <a:avLst/>
          </a:prstGeom>
          <a:solidFill>
            <a:schemeClr val="tx1">
              <a:alpha val="1803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82" name="文本框 49"/>
          <p:cNvSpPr txBox="1">
            <a:spLocks noChangeArrowheads="1"/>
          </p:cNvSpPr>
          <p:nvPr/>
        </p:nvSpPr>
        <p:spPr bwMode="auto">
          <a:xfrm>
            <a:off x="2919413" y="957263"/>
            <a:ext cx="16414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汇报提纲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21507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reeform 5"/>
          <p:cNvSpPr/>
          <p:nvPr/>
        </p:nvSpPr>
        <p:spPr bwMode="auto">
          <a:xfrm>
            <a:off x="1114425" y="5310188"/>
            <a:ext cx="1135063" cy="1168400"/>
          </a:xfrm>
          <a:custGeom>
            <a:gdLst>
              <a:gd fmla="*/ 2147483647 w 615" name="T0"/>
              <a:gd fmla="*/ 2147483647 h 643" name="T1"/>
              <a:gd fmla="*/ 2147483647 w 615" name="T2"/>
              <a:gd fmla="*/ 2147483647 h 643" name="T3"/>
              <a:gd fmla="*/ 2147483647 w 615" name="T4"/>
              <a:gd fmla="*/ 2147483647 h 643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643" w="615">
                <a:moveTo>
                  <a:pt x="484" y="498"/>
                </a:moveTo>
                <a:cubicBezTo>
                  <a:pt x="615" y="363"/>
                  <a:pt x="250" y="0"/>
                  <a:pt x="144" y="108"/>
                </a:cubicBezTo>
                <a:cubicBezTo>
                  <a:pt x="0" y="257"/>
                  <a:pt x="342" y="643"/>
                  <a:pt x="484" y="49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09" name="Freeform 6"/>
          <p:cNvSpPr/>
          <p:nvPr/>
        </p:nvSpPr>
        <p:spPr bwMode="auto">
          <a:xfrm>
            <a:off x="1225550" y="5283200"/>
            <a:ext cx="1038225" cy="1082675"/>
          </a:xfrm>
          <a:custGeom>
            <a:gdLst>
              <a:gd fmla="*/ 2147483647 w 571" name="T0"/>
              <a:gd fmla="*/ 2147483647 h 597" name="T1"/>
              <a:gd fmla="*/ 2147483647 w 571" name="T2"/>
              <a:gd fmla="*/ 2147483647 h 597" name="T3"/>
              <a:gd fmla="*/ 2147483647 w 571" name="T4"/>
              <a:gd fmla="*/ 2147483647 h 597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597" w="571">
                <a:moveTo>
                  <a:pt x="449" y="463"/>
                </a:moveTo>
                <a:cubicBezTo>
                  <a:pt x="571" y="337"/>
                  <a:pt x="232" y="0"/>
                  <a:pt x="134" y="101"/>
                </a:cubicBezTo>
                <a:cubicBezTo>
                  <a:pt x="0" y="238"/>
                  <a:pt x="318" y="597"/>
                  <a:pt x="449" y="46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0" name="Freeform 7"/>
          <p:cNvSpPr/>
          <p:nvPr/>
        </p:nvSpPr>
        <p:spPr bwMode="auto">
          <a:xfrm>
            <a:off x="1165225" y="5202238"/>
            <a:ext cx="1158875" cy="1357312"/>
          </a:xfrm>
          <a:custGeom>
            <a:gdLst>
              <a:gd fmla="*/ 2147483647 w 435" name="T0"/>
              <a:gd fmla="*/ 0 h 509" name="T1"/>
              <a:gd fmla="*/ 0 w 435" name="T2"/>
              <a:gd fmla="*/ 2147483647 h 509" name="T3"/>
              <a:gd fmla="*/ 0 w 435" name="T4"/>
              <a:gd fmla="*/ 2147483647 h 509" name="T5"/>
              <a:gd fmla="*/ 2147483647 w 435" name="T6"/>
              <a:gd fmla="*/ 2147483647 h 509" name="T7"/>
              <a:gd fmla="*/ 2147483647 w 435" name="T8"/>
              <a:gd fmla="*/ 2147483647 h 509" name="T9"/>
              <a:gd fmla="*/ 2147483647 w 435" name="T10"/>
              <a:gd fmla="*/ 0 h 50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509" w="435">
                <a:moveTo>
                  <a:pt x="249" y="0"/>
                </a:moveTo>
                <a:lnTo>
                  <a:pt x="0" y="293"/>
                </a:lnTo>
                <a:lnTo>
                  <a:pt x="0" y="509"/>
                </a:lnTo>
                <a:lnTo>
                  <a:pt x="147" y="509"/>
                </a:lnTo>
                <a:lnTo>
                  <a:pt x="435" y="213"/>
                </a:lnTo>
                <a:lnTo>
                  <a:pt x="249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1" name="Freeform 8"/>
          <p:cNvSpPr/>
          <p:nvPr/>
        </p:nvSpPr>
        <p:spPr bwMode="auto">
          <a:xfrm>
            <a:off x="1074738" y="5287963"/>
            <a:ext cx="1174750" cy="882650"/>
          </a:xfrm>
          <a:custGeom>
            <a:gdLst>
              <a:gd fmla="*/ 2147483647 w 649" name="T0"/>
              <a:gd fmla="*/ 2147483647 h 486" name="T1"/>
              <a:gd fmla="*/ 0 w 649" name="T2"/>
              <a:gd fmla="*/ 2147483647 h 486" name="T3"/>
              <a:gd fmla="*/ 0 w 649" name="T4"/>
              <a:gd fmla="*/ 2147483647 h 486" name="T5"/>
              <a:gd fmla="*/ 2147483647 w 649" name="T6"/>
              <a:gd fmla="*/ 2147483647 h 486" name="T7"/>
              <a:gd fmla="*/ 2147483647 w 649" name="T8"/>
              <a:gd fmla="*/ 2147483647 h 486" name="T9"/>
              <a:gd fmla="*/ 2147483647 w 649" name="T10"/>
              <a:gd fmla="*/ 2147483647 h 486" name="T11"/>
              <a:gd fmla="*/ 2147483647 w 649" name="T12"/>
              <a:gd fmla="*/ 2147483647 h 486" name="T13"/>
              <a:gd fmla="*/ 2147483647 w 649" name="T14"/>
              <a:gd fmla="*/ 2147483647 h 486" name="T15"/>
              <a:gd fmla="*/ 2147483647 w 649" name="T16"/>
              <a:gd fmla="*/ 2147483647 h 486" name="T17"/>
              <a:gd fmla="*/ 2147483647 w 649" name="T18"/>
              <a:gd fmla="*/ 2147483647 h 486" name="T19"/>
              <a:gd fmla="*/ 2147483647 w 649" name="T20"/>
              <a:gd fmla="*/ 0 h 486" name="T21"/>
              <a:gd fmla="*/ 2147483647 w 649" name="T22"/>
              <a:gd fmla="*/ 2147483647 h 48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86" w="649">
                <a:moveTo>
                  <a:pt x="281" y="89"/>
                </a:moveTo>
                <a:cubicBezTo>
                  <a:pt x="0" y="387"/>
                  <a:pt x="0" y="387"/>
                  <a:pt x="0" y="387"/>
                </a:cubicBezTo>
                <a:cubicBezTo>
                  <a:pt x="0" y="469"/>
                  <a:pt x="0" y="469"/>
                  <a:pt x="0" y="469"/>
                </a:cubicBezTo>
                <a:cubicBezTo>
                  <a:pt x="204" y="250"/>
                  <a:pt x="204" y="250"/>
                  <a:pt x="204" y="250"/>
                </a:cubicBezTo>
                <a:cubicBezTo>
                  <a:pt x="472" y="486"/>
                  <a:pt x="472" y="486"/>
                  <a:pt x="472" y="486"/>
                </a:cubicBezTo>
                <a:cubicBezTo>
                  <a:pt x="522" y="435"/>
                  <a:pt x="522" y="435"/>
                  <a:pt x="522" y="435"/>
                </a:cubicBezTo>
                <a:cubicBezTo>
                  <a:pt x="425" y="396"/>
                  <a:pt x="328" y="304"/>
                  <a:pt x="299" y="225"/>
                </a:cubicBezTo>
                <a:cubicBezTo>
                  <a:pt x="281" y="172"/>
                  <a:pt x="311" y="151"/>
                  <a:pt x="346" y="192"/>
                </a:cubicBezTo>
                <a:cubicBezTo>
                  <a:pt x="424" y="282"/>
                  <a:pt x="496" y="325"/>
                  <a:pt x="618" y="336"/>
                </a:cubicBezTo>
                <a:cubicBezTo>
                  <a:pt x="649" y="305"/>
                  <a:pt x="649" y="305"/>
                  <a:pt x="649" y="305"/>
                </a:cubicBezTo>
                <a:cubicBezTo>
                  <a:pt x="367" y="0"/>
                  <a:pt x="367" y="0"/>
                  <a:pt x="367" y="0"/>
                </a:cubicBezTo>
                <a:lnTo>
                  <a:pt x="281" y="89"/>
                </a:ln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2" name="Freeform 9"/>
          <p:cNvSpPr/>
          <p:nvPr/>
        </p:nvSpPr>
        <p:spPr bwMode="auto">
          <a:xfrm>
            <a:off x="1047750" y="5475288"/>
            <a:ext cx="990600" cy="1196975"/>
          </a:xfrm>
          <a:custGeom>
            <a:gdLst>
              <a:gd fmla="*/ 2147483647 w 546" name="T0"/>
              <a:gd fmla="*/ 0 h 660" name="T1"/>
              <a:gd fmla="*/ 0 w 546" name="T2"/>
              <a:gd fmla="*/ 2147483647 h 660" name="T3"/>
              <a:gd fmla="*/ 0 w 546" name="T4"/>
              <a:gd fmla="*/ 2147483647 h 660" name="T5"/>
              <a:gd fmla="*/ 2147483647 w 546" name="T6"/>
              <a:gd fmla="*/ 2147483647 h 660" name="T7"/>
              <a:gd fmla="*/ 2147483647 w 546" name="T8"/>
              <a:gd fmla="*/ 2147483647 h 660" name="T9"/>
              <a:gd fmla="*/ 2147483647 w 546" name="T10"/>
              <a:gd fmla="*/ 2147483647 h 660" name="T11"/>
              <a:gd fmla="*/ 2147483647 w 546" name="T12"/>
              <a:gd fmla="*/ 0 h 66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60" w="546">
                <a:moveTo>
                  <a:pt x="231" y="0"/>
                </a:moveTo>
                <a:cubicBezTo>
                  <a:pt x="0" y="262"/>
                  <a:pt x="0" y="262"/>
                  <a:pt x="0" y="262"/>
                </a:cubicBezTo>
                <a:cubicBezTo>
                  <a:pt x="0" y="660"/>
                  <a:pt x="0" y="660"/>
                  <a:pt x="0" y="660"/>
                </a:cubicBezTo>
                <a:cubicBezTo>
                  <a:pt x="255" y="660"/>
                  <a:pt x="255" y="660"/>
                  <a:pt x="255" y="660"/>
                </a:cubicBezTo>
                <a:cubicBezTo>
                  <a:pt x="546" y="361"/>
                  <a:pt x="546" y="361"/>
                  <a:pt x="546" y="361"/>
                </a:cubicBezTo>
                <a:cubicBezTo>
                  <a:pt x="451" y="329"/>
                  <a:pt x="378" y="282"/>
                  <a:pt x="326" y="221"/>
                </a:cubicBezTo>
                <a:cubicBezTo>
                  <a:pt x="275" y="160"/>
                  <a:pt x="243" y="86"/>
                  <a:pt x="231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3" name="Freeform 10"/>
          <p:cNvSpPr/>
          <p:nvPr/>
        </p:nvSpPr>
        <p:spPr bwMode="auto">
          <a:xfrm>
            <a:off x="6350" y="5545138"/>
            <a:ext cx="1957388" cy="1490662"/>
          </a:xfrm>
          <a:custGeom>
            <a:gdLst>
              <a:gd fmla="*/ 2147483647 w 21403" name="T0"/>
              <a:gd fmla="*/ 0 h 10000" name="T1"/>
              <a:gd fmla="*/ 0 w 21403" name="T2"/>
              <a:gd fmla="*/ 2147483647 h 10000" name="T3"/>
              <a:gd fmla="*/ 2147483647 w 21403" name="T4"/>
              <a:gd fmla="*/ 2147483647 h 10000" name="T5"/>
              <a:gd fmla="*/ 2147483647 w 21403" name="T6"/>
              <a:gd fmla="*/ 2147483647 h 10000" name="T7"/>
              <a:gd fmla="*/ 2147483647 w 21403" name="T8"/>
              <a:gd fmla="*/ 2147483647 h 10000" name="T9"/>
              <a:gd fmla="*/ 2147483647 w 21403" name="T10"/>
              <a:gd fmla="*/ 2147483647 h 10000" name="T11"/>
              <a:gd fmla="*/ 2147483647 w 21403" name="T12"/>
              <a:gd fmla="*/ 0 h 100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0000" w="21403">
                <a:moveTo>
                  <a:pt x="14657" y="0"/>
                </a:moveTo>
                <a:cubicBezTo>
                  <a:pt x="11403" y="2058"/>
                  <a:pt x="0" y="9923"/>
                  <a:pt x="0" y="9923"/>
                </a:cubicBezTo>
                <a:lnTo>
                  <a:pt x="11403" y="10000"/>
                </a:lnTo>
                <a:lnTo>
                  <a:pt x="13109" y="10000"/>
                </a:lnTo>
                <a:lnTo>
                  <a:pt x="21403" y="4750"/>
                </a:lnTo>
                <a:cubicBezTo>
                  <a:pt x="19379" y="4336"/>
                  <a:pt x="17812" y="3715"/>
                  <a:pt x="16701" y="2899"/>
                </a:cubicBezTo>
                <a:cubicBezTo>
                  <a:pt x="15609" y="2107"/>
                  <a:pt x="14935" y="1145"/>
                  <a:pt x="14657" y="0"/>
                </a:cubicBezTo>
                <a:close/>
              </a:path>
            </a:pathLst>
          </a:custGeom>
          <a:solidFill>
            <a:srgbClr val="5454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1703388" y="4540250"/>
            <a:ext cx="1389062" cy="1389063"/>
          </a:xfrm>
          <a:prstGeom prst="ellipse">
            <a:avLst/>
          </a:pr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1515" name="Freeform 12"/>
          <p:cNvSpPr/>
          <p:nvPr/>
        </p:nvSpPr>
        <p:spPr bwMode="auto">
          <a:xfrm>
            <a:off x="2281238" y="4081463"/>
            <a:ext cx="490537" cy="1101725"/>
          </a:xfrm>
          <a:custGeom>
            <a:gdLst>
              <a:gd fmla="*/ 2147483647 w 270" name="T0"/>
              <a:gd fmla="*/ 2147483647 h 606" name="T1"/>
              <a:gd fmla="*/ 2147483647 w 270" name="T2"/>
              <a:gd fmla="*/ 2147483647 h 606" name="T3"/>
              <a:gd fmla="*/ 2147483647 w 270" name="T4"/>
              <a:gd fmla="*/ 2147483647 h 606" name="T5"/>
              <a:gd fmla="*/ 0 w 270" name="T6"/>
              <a:gd fmla="*/ 2147483647 h 606" name="T7"/>
              <a:gd fmla="*/ 2147483647 w 270" name="T8"/>
              <a:gd fmla="*/ 2147483647 h 606" name="T9"/>
              <a:gd fmla="*/ 2147483647 w 270" name="T10"/>
              <a:gd fmla="*/ 2147483647 h 606" name="T11"/>
              <a:gd fmla="*/ 2147483647 w 270" name="T12"/>
              <a:gd fmla="*/ 2147483647 h 606" name="T13"/>
              <a:gd fmla="*/ 2147483647 w 270" name="T14"/>
              <a:gd fmla="*/ 2147483647 h 606" name="T15"/>
              <a:gd fmla="*/ 2147483647 w 270" name="T16"/>
              <a:gd fmla="*/ 2147483647 h 60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606" w="270">
                <a:moveTo>
                  <a:pt x="216" y="24"/>
                </a:moveTo>
                <a:cubicBezTo>
                  <a:pt x="191" y="0"/>
                  <a:pt x="152" y="1"/>
                  <a:pt x="128" y="25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37"/>
                  <a:pt x="41" y="471"/>
                  <a:pt x="42" y="472"/>
                </a:cubicBezTo>
                <a:cubicBezTo>
                  <a:pt x="173" y="606"/>
                  <a:pt x="173" y="606"/>
                  <a:pt x="173" y="606"/>
                </a:cubicBezTo>
                <a:cubicBezTo>
                  <a:pt x="192" y="465"/>
                  <a:pt x="151" y="414"/>
                  <a:pt x="120" y="395"/>
                </a:cubicBezTo>
                <a:cubicBezTo>
                  <a:pt x="202" y="258"/>
                  <a:pt x="202" y="258"/>
                  <a:pt x="202" y="258"/>
                </a:cubicBezTo>
                <a:cubicBezTo>
                  <a:pt x="270" y="189"/>
                  <a:pt x="268" y="76"/>
                  <a:pt x="216" y="24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6" name="Freeform 19"/>
          <p:cNvSpPr/>
          <p:nvPr/>
        </p:nvSpPr>
        <p:spPr bwMode="auto">
          <a:xfrm>
            <a:off x="1978025" y="4756150"/>
            <a:ext cx="760413" cy="782638"/>
          </a:xfrm>
          <a:custGeom>
            <a:gdLst>
              <a:gd fmla="*/ 2147483647 w 419" name="T0"/>
              <a:gd fmla="*/ 2147483647 h 432" name="T1"/>
              <a:gd fmla="*/ 2147483647 w 419" name="T2"/>
              <a:gd fmla="*/ 2147483647 h 432" name="T3"/>
              <a:gd fmla="*/ 2147483647 w 419" name="T4"/>
              <a:gd fmla="*/ 2147483647 h 432" name="T5"/>
              <a:gd fmla="*/ 2147483647 w 419" name="T6"/>
              <a:gd fmla="*/ 2147483647 h 432" name="T7"/>
              <a:gd fmla="*/ 2147483647 w 419" name="T8"/>
              <a:gd fmla="*/ 2147483647 h 43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32" w="419">
                <a:moveTo>
                  <a:pt x="132" y="30"/>
                </a:moveTo>
                <a:cubicBezTo>
                  <a:pt x="40" y="60"/>
                  <a:pt x="0" y="168"/>
                  <a:pt x="43" y="271"/>
                </a:cubicBezTo>
                <a:cubicBezTo>
                  <a:pt x="85" y="373"/>
                  <a:pt x="195" y="432"/>
                  <a:pt x="287" y="402"/>
                </a:cubicBezTo>
                <a:cubicBezTo>
                  <a:pt x="379" y="372"/>
                  <a:pt x="419" y="264"/>
                  <a:pt x="376" y="161"/>
                </a:cubicBezTo>
                <a:cubicBezTo>
                  <a:pt x="333" y="59"/>
                  <a:pt x="224" y="0"/>
                  <a:pt x="132" y="3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7" name="Freeform 13"/>
          <p:cNvSpPr/>
          <p:nvPr/>
        </p:nvSpPr>
        <p:spPr bwMode="auto">
          <a:xfrm>
            <a:off x="2628900" y="3484563"/>
            <a:ext cx="3354388" cy="2263775"/>
          </a:xfrm>
          <a:custGeom>
            <a:gdLst>
              <a:gd fmla="*/ 2147483647 w 1849" name="T0"/>
              <a:gd fmla="*/ 2147483647 h 1248" name="T1"/>
              <a:gd fmla="*/ 2147483647 w 1849" name="T2"/>
              <a:gd fmla="*/ 2147483647 h 1248" name="T3"/>
              <a:gd fmla="*/ 2147483647 w 1849" name="T4"/>
              <a:gd fmla="*/ 0 h 1248" name="T5"/>
              <a:gd fmla="*/ 2147483647 w 1849" name="T6"/>
              <a:gd fmla="*/ 0 h 1248" name="T7"/>
              <a:gd fmla="*/ 0 w 1849" name="T8"/>
              <a:gd fmla="*/ 2147483647 h 1248" name="T9"/>
              <a:gd fmla="*/ 0 w 1849" name="T10"/>
              <a:gd fmla="*/ 2147483647 h 1248" name="T11"/>
              <a:gd fmla="*/ 2147483647 w 1849" name="T12"/>
              <a:gd fmla="*/ 2147483647 h 1248" name="T13"/>
              <a:gd fmla="*/ 2147483647 w 1849" name="T14"/>
              <a:gd fmla="*/ 2147483647 h 1248" name="T15"/>
              <a:gd fmla="*/ 2147483647 w 1849" name="T16"/>
              <a:gd fmla="*/ 2147483647 h 124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248" w="1849">
                <a:moveTo>
                  <a:pt x="1849" y="1074"/>
                </a:moveTo>
                <a:cubicBezTo>
                  <a:pt x="1849" y="174"/>
                  <a:pt x="1849" y="174"/>
                  <a:pt x="1849" y="174"/>
                </a:cubicBezTo>
                <a:cubicBezTo>
                  <a:pt x="1849" y="78"/>
                  <a:pt x="1771" y="0"/>
                  <a:pt x="1675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79" y="0"/>
                  <a:pt x="0" y="78"/>
                  <a:pt x="0" y="1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170"/>
                  <a:pt x="79" y="1248"/>
                  <a:pt x="174" y="1248"/>
                </a:cubicBezTo>
                <a:cubicBezTo>
                  <a:pt x="1675" y="1248"/>
                  <a:pt x="1675" y="1248"/>
                  <a:pt x="1675" y="1248"/>
                </a:cubicBezTo>
                <a:cubicBezTo>
                  <a:pt x="1771" y="1248"/>
                  <a:pt x="1849" y="1170"/>
                  <a:pt x="1849" y="1074"/>
                </a:cubicBez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8" name="Freeform 14"/>
          <p:cNvSpPr/>
          <p:nvPr/>
        </p:nvSpPr>
        <p:spPr bwMode="auto">
          <a:xfrm>
            <a:off x="3213100" y="3484563"/>
            <a:ext cx="2770188" cy="1538287"/>
          </a:xfrm>
          <a:custGeom>
            <a:gdLst>
              <a:gd fmla="*/ 2147483647 w 1527" name="T0"/>
              <a:gd fmla="*/ 2147483647 h 848" name="T1"/>
              <a:gd fmla="*/ 0 w 1527" name="T2"/>
              <a:gd fmla="*/ 0 h 848" name="T3"/>
              <a:gd fmla="*/ 2147483647 w 1527" name="T4"/>
              <a:gd fmla="*/ 0 h 848" name="T5"/>
              <a:gd fmla="*/ 2147483647 w 1527" name="T6"/>
              <a:gd fmla="*/ 2147483647 h 848" name="T7"/>
              <a:gd fmla="*/ 2147483647 w 1527" name="T8"/>
              <a:gd fmla="*/ 2147483647 h 84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46" w="1527">
                <a:moveTo>
                  <a:pt x="1527" y="848"/>
                </a:moveTo>
                <a:cubicBezTo>
                  <a:pt x="0" y="0"/>
                  <a:pt x="0" y="0"/>
                  <a:pt x="0" y="0"/>
                </a:cubicBezTo>
                <a:cubicBezTo>
                  <a:pt x="1352" y="0"/>
                  <a:pt x="1352" y="0"/>
                  <a:pt x="1352" y="0"/>
                </a:cubicBezTo>
                <a:cubicBezTo>
                  <a:pt x="1448" y="0"/>
                  <a:pt x="1527" y="78"/>
                  <a:pt x="1527" y="174"/>
                </a:cubicBezTo>
                <a:lnTo>
                  <a:pt x="1527" y="848"/>
                </a:lnTo>
                <a:close/>
              </a:path>
            </a:pathLst>
          </a:custGeom>
          <a:solidFill>
            <a:srgbClr val="5E5D5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9" name="Freeform 15"/>
          <p:cNvSpPr/>
          <p:nvPr/>
        </p:nvSpPr>
        <p:spPr bwMode="auto">
          <a:xfrm>
            <a:off x="3152775" y="3497263"/>
            <a:ext cx="2446338" cy="2076450"/>
          </a:xfrm>
          <a:custGeom>
            <a:gdLst>
              <a:gd fmla="*/ 2147483647 w 918" name="T0"/>
              <a:gd fmla="*/ 0 h 779" name="T1"/>
              <a:gd fmla="*/ 2147483647 w 918" name="T2"/>
              <a:gd fmla="*/ 2147483647 h 779" name="T3"/>
              <a:gd fmla="*/ 2147483647 w 918" name="T4"/>
              <a:gd fmla="*/ 2147483647 h 779" name="T5"/>
              <a:gd fmla="*/ 2147483647 w 918" name="T6"/>
              <a:gd fmla="*/ 2147483647 h 779" name="T7"/>
              <a:gd fmla="*/ 0 w 918" name="T8"/>
              <a:gd fmla="*/ 2147483647 h 779" name="T9"/>
              <a:gd fmla="*/ 0 w 918" name="T10"/>
              <a:gd fmla="*/ 2147483647 h 779" name="T11"/>
              <a:gd fmla="*/ 2147483647 w 918" name="T12"/>
              <a:gd fmla="*/ 2147483647 h 779" name="T13"/>
              <a:gd fmla="*/ 2147483647 w 918" name="T14"/>
              <a:gd fmla="*/ 2147483647 h 779" name="T15"/>
              <a:gd fmla="*/ 2147483647 w 918" name="T16"/>
              <a:gd fmla="*/ 0 h 779" name="T17"/>
              <a:gd fmla="*/ 2147483647 w 918" name="T18"/>
              <a:gd fmla="*/ 0 h 77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779" w="918">
                <a:moveTo>
                  <a:pt x="918" y="0"/>
                </a:moveTo>
                <a:lnTo>
                  <a:pt x="712" y="347"/>
                </a:lnTo>
                <a:lnTo>
                  <a:pt x="399" y="389"/>
                </a:lnTo>
                <a:lnTo>
                  <a:pt x="193" y="779"/>
                </a:lnTo>
                <a:lnTo>
                  <a:pt x="0" y="779"/>
                </a:lnTo>
                <a:lnTo>
                  <a:pt x="0" y="725"/>
                </a:lnTo>
                <a:lnTo>
                  <a:pt x="288" y="303"/>
                </a:lnTo>
                <a:lnTo>
                  <a:pt x="638" y="264"/>
                </a:lnTo>
                <a:lnTo>
                  <a:pt x="813" y="0"/>
                </a:lnTo>
                <a:lnTo>
                  <a:pt x="918" y="0"/>
                </a:ln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0" name="Freeform 16"/>
          <p:cNvSpPr/>
          <p:nvPr/>
        </p:nvSpPr>
        <p:spPr bwMode="auto">
          <a:xfrm>
            <a:off x="3182938" y="3659188"/>
            <a:ext cx="2600325" cy="1914525"/>
          </a:xfrm>
          <a:custGeom>
            <a:gdLst>
              <a:gd fmla="*/ 2147483647 w 1432" name="T0"/>
              <a:gd fmla="*/ 2147483647 h 1042" name="T1"/>
              <a:gd fmla="*/ 2147483647 w 1432" name="T2"/>
              <a:gd fmla="*/ 2147483647 h 1042" name="T3"/>
              <a:gd fmla="*/ 2147483647 w 1432" name="T4"/>
              <a:gd fmla="*/ 0 h 1042" name="T5"/>
              <a:gd fmla="*/ 2147483647 w 1432" name="T6"/>
              <a:gd fmla="*/ 0 h 1042" name="T7"/>
              <a:gd fmla="*/ 0 w 1432" name="T8"/>
              <a:gd fmla="*/ 2147483647 h 1042" name="T9"/>
              <a:gd fmla="*/ 0 w 1432" name="T10"/>
              <a:gd fmla="*/ 2147483647 h 1042" name="T11"/>
              <a:gd fmla="*/ 2147483647 w 1432" name="T12"/>
              <a:gd fmla="*/ 2147483647 h 1042" name="T13"/>
              <a:gd fmla="*/ 2147483647 w 1432" name="T14"/>
              <a:gd fmla="*/ 2147483647 h 1042" name="T15"/>
              <a:gd fmla="*/ 2147483647 w 1432" name="T16"/>
              <a:gd fmla="*/ 2147483647 h 104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042" w="1432">
                <a:moveTo>
                  <a:pt x="1432" y="1038"/>
                </a:moveTo>
                <a:cubicBezTo>
                  <a:pt x="1432" y="4"/>
                  <a:pt x="1432" y="4"/>
                  <a:pt x="1432" y="4"/>
                </a:cubicBezTo>
                <a:cubicBezTo>
                  <a:pt x="1432" y="2"/>
                  <a:pt x="1431" y="0"/>
                  <a:pt x="14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2" y="1042"/>
                  <a:pt x="4" y="1042"/>
                </a:cubicBezTo>
                <a:cubicBezTo>
                  <a:pt x="1429" y="1042"/>
                  <a:pt x="1429" y="1042"/>
                  <a:pt x="1429" y="1042"/>
                </a:cubicBezTo>
                <a:cubicBezTo>
                  <a:pt x="1431" y="1042"/>
                  <a:pt x="1432" y="1040"/>
                  <a:pt x="1432" y="10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2768600" y="4533900"/>
            <a:ext cx="161925" cy="165100"/>
          </a:xfrm>
          <a:prstGeom prst="ellipse">
            <a:avLst/>
          </a:prstGeom>
          <a:solidFill>
            <a:srgbClr val="5E5D5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1522" name="Freeform 66"/>
          <p:cNvSpPr/>
          <p:nvPr/>
        </p:nvSpPr>
        <p:spPr bwMode="auto">
          <a:xfrm>
            <a:off x="1873250" y="4060825"/>
            <a:ext cx="912813" cy="993775"/>
          </a:xfrm>
          <a:custGeom>
            <a:gdLst>
              <a:gd fmla="*/ 2147483647 w 503" name="T0"/>
              <a:gd fmla="*/ 2147483647 h 548" name="T1"/>
              <a:gd fmla="*/ 2147483647 w 503" name="T2"/>
              <a:gd fmla="*/ 2147483647 h 548" name="T3"/>
              <a:gd fmla="*/ 2147483647 w 503" name="T4"/>
              <a:gd fmla="*/ 2147483647 h 548" name="T5"/>
              <a:gd fmla="*/ 2147483647 w 503" name="T6"/>
              <a:gd fmla="*/ 2147483647 h 548" name="T7"/>
              <a:gd fmla="*/ 2147483647 w 503" name="T8"/>
              <a:gd fmla="*/ 2147483647 h 548" name="T9"/>
              <a:gd fmla="*/ 2147483647 w 503" name="T10"/>
              <a:gd fmla="*/ 2147483647 h 548" name="T11"/>
              <a:gd fmla="*/ 2147483647 w 503" name="T12"/>
              <a:gd fmla="*/ 2147483647 h 548" name="T13"/>
              <a:gd fmla="*/ 2147483647 w 503" name="T14"/>
              <a:gd fmla="*/ 2147483647 h 54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548" w="502">
                <a:moveTo>
                  <a:pt x="449" y="24"/>
                </a:moveTo>
                <a:cubicBezTo>
                  <a:pt x="425" y="0"/>
                  <a:pt x="385" y="0"/>
                  <a:pt x="361" y="25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28" y="367"/>
                  <a:pt x="0" y="464"/>
                  <a:pt x="43" y="506"/>
                </a:cubicBezTo>
                <a:cubicBezTo>
                  <a:pt x="43" y="506"/>
                  <a:pt x="43" y="506"/>
                  <a:pt x="43" y="506"/>
                </a:cubicBezTo>
                <a:cubicBezTo>
                  <a:pt x="85" y="548"/>
                  <a:pt x="154" y="547"/>
                  <a:pt x="196" y="505"/>
                </a:cubicBezTo>
                <a:cubicBezTo>
                  <a:pt x="436" y="258"/>
                  <a:pt x="436" y="258"/>
                  <a:pt x="436" y="258"/>
                </a:cubicBezTo>
                <a:cubicBezTo>
                  <a:pt x="503" y="189"/>
                  <a:pt x="502" y="75"/>
                  <a:pt x="449" y="24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3" name="Freeform 67"/>
          <p:cNvSpPr/>
          <p:nvPr/>
        </p:nvSpPr>
        <p:spPr bwMode="auto">
          <a:xfrm>
            <a:off x="1862138" y="4697413"/>
            <a:ext cx="774700" cy="855662"/>
          </a:xfrm>
          <a:custGeom>
            <a:gdLst>
              <a:gd fmla="*/ 2147483647 w 426" name="T0"/>
              <a:gd fmla="*/ 2147483647 h 472" name="T1"/>
              <a:gd fmla="*/ 2147483647 w 426" name="T2"/>
              <a:gd fmla="*/ 2147483647 h 472" name="T3"/>
              <a:gd fmla="*/ 2147483647 w 426" name="T4"/>
              <a:gd fmla="*/ 2147483647 h 472" name="T5"/>
              <a:gd fmla="*/ 2147483647 w 426" name="T6"/>
              <a:gd fmla="*/ 2147483647 h 472" name="T7"/>
              <a:gd fmla="*/ 2147483647 w 426" name="T8"/>
              <a:gd fmla="*/ 2147483647 h 47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72" w="426">
                <a:moveTo>
                  <a:pt x="122" y="33"/>
                </a:moveTo>
                <a:cubicBezTo>
                  <a:pt x="32" y="66"/>
                  <a:pt x="0" y="183"/>
                  <a:pt x="50" y="295"/>
                </a:cubicBezTo>
                <a:cubicBezTo>
                  <a:pt x="100" y="407"/>
                  <a:pt x="213" y="472"/>
                  <a:pt x="303" y="439"/>
                </a:cubicBezTo>
                <a:cubicBezTo>
                  <a:pt x="393" y="406"/>
                  <a:pt x="426" y="288"/>
                  <a:pt x="376" y="176"/>
                </a:cubicBezTo>
                <a:cubicBezTo>
                  <a:pt x="326" y="64"/>
                  <a:pt x="212" y="0"/>
                  <a:pt x="122" y="33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4" name="Freeform 68"/>
          <p:cNvSpPr/>
          <p:nvPr/>
        </p:nvSpPr>
        <p:spPr bwMode="auto">
          <a:xfrm>
            <a:off x="2414588" y="4067175"/>
            <a:ext cx="242887" cy="246063"/>
          </a:xfrm>
          <a:custGeom>
            <a:gdLst>
              <a:gd fmla="*/ 0 w 134" name="T0"/>
              <a:gd fmla="*/ 2147483647 h 134" name="T1"/>
              <a:gd fmla="*/ 2147483647 w 134" name="T2"/>
              <a:gd fmla="*/ 2147483647 h 134" name="T3"/>
              <a:gd fmla="*/ 2147483647 w 134" name="T4"/>
              <a:gd fmla="*/ 0 h 134" name="T5"/>
              <a:gd fmla="*/ 0 w 134" name="T6"/>
              <a:gd fmla="*/ 2147483647 h 134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4" w="134">
                <a:moveTo>
                  <a:pt x="0" y="93"/>
                </a:moveTo>
                <a:cubicBezTo>
                  <a:pt x="41" y="117"/>
                  <a:pt x="60" y="126"/>
                  <a:pt x="95" y="134"/>
                </a:cubicBezTo>
                <a:cubicBezTo>
                  <a:pt x="134" y="94"/>
                  <a:pt x="129" y="18"/>
                  <a:pt x="92" y="0"/>
                </a:cubicBezTo>
                <a:cubicBezTo>
                  <a:pt x="70" y="8"/>
                  <a:pt x="18" y="72"/>
                  <a:pt x="0" y="93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5" name="Freeform 17"/>
          <p:cNvSpPr/>
          <p:nvPr/>
        </p:nvSpPr>
        <p:spPr bwMode="auto">
          <a:xfrm>
            <a:off x="3175000" y="3659188"/>
            <a:ext cx="2333625" cy="1914525"/>
          </a:xfrm>
          <a:custGeom>
            <a:gdLst>
              <a:gd fmla="*/ 2147483647 w 1287" name="T0"/>
              <a:gd fmla="*/ 0 h 1042" name="T1"/>
              <a:gd fmla="*/ 2147483647 w 1287" name="T2"/>
              <a:gd fmla="*/ 0 h 1042" name="T3"/>
              <a:gd fmla="*/ 2147483647 w 1287" name="T4"/>
              <a:gd fmla="*/ 2147483647 h 1042" name="T5"/>
              <a:gd fmla="*/ 2147483647 w 1287" name="T6"/>
              <a:gd fmla="*/ 2147483647 h 1042" name="T7"/>
              <a:gd fmla="*/ 0 w 1287" name="T8"/>
              <a:gd fmla="*/ 2147483647 h 1042" name="T9"/>
              <a:gd fmla="*/ 0 w 1287" name="T10"/>
              <a:gd fmla="*/ 2147483647 h 1042" name="T11"/>
              <a:gd fmla="*/ 2147483647 w 1287" name="T12"/>
              <a:gd fmla="*/ 2147483647 h 1042" name="T13"/>
              <a:gd fmla="*/ 2147483647 w 1287" name="T14"/>
              <a:gd fmla="*/ 2147483647 h 1042" name="T15"/>
              <a:gd fmla="*/ 2147483647 w 1287" name="T16"/>
              <a:gd fmla="*/ 2147483647 h 1042" name="T17"/>
              <a:gd fmla="*/ 2147483647 w 1287" name="T18"/>
              <a:gd fmla="*/ 2147483647 h 1042" name="T19"/>
              <a:gd fmla="*/ 2147483647 w 1287" name="T20"/>
              <a:gd fmla="*/ 0 h 104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042" w="1287">
                <a:moveTo>
                  <a:pt x="1287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937" y="286"/>
                  <a:pt x="937" y="286"/>
                  <a:pt x="937" y="286"/>
                </a:cubicBezTo>
                <a:cubicBezTo>
                  <a:pt x="423" y="343"/>
                  <a:pt x="423" y="343"/>
                  <a:pt x="423" y="343"/>
                </a:cubicBezTo>
                <a:cubicBezTo>
                  <a:pt x="0" y="963"/>
                  <a:pt x="0" y="963"/>
                  <a:pt x="0" y="963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1" y="1042"/>
                  <a:pt x="3" y="1042"/>
                </a:cubicBezTo>
                <a:cubicBezTo>
                  <a:pt x="283" y="1042"/>
                  <a:pt x="283" y="1042"/>
                  <a:pt x="283" y="1042"/>
                </a:cubicBezTo>
                <a:cubicBezTo>
                  <a:pt x="586" y="469"/>
                  <a:pt x="586" y="469"/>
                  <a:pt x="586" y="469"/>
                </a:cubicBezTo>
                <a:cubicBezTo>
                  <a:pt x="1046" y="408"/>
                  <a:pt x="1046" y="408"/>
                  <a:pt x="1046" y="408"/>
                </a:cubicBezTo>
                <a:lnTo>
                  <a:pt x="128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6" name="Freeform 23"/>
          <p:cNvSpPr/>
          <p:nvPr/>
        </p:nvSpPr>
        <p:spPr bwMode="auto">
          <a:xfrm>
            <a:off x="3175000" y="1992313"/>
            <a:ext cx="3027363" cy="3581400"/>
          </a:xfrm>
          <a:custGeom>
            <a:gdLst>
              <a:gd fmla="*/ 2147483647 w 1135" name="T0"/>
              <a:gd fmla="*/ 2147483647 h 1343" name="T1"/>
              <a:gd fmla="*/ 2147483647 w 1135" name="T2"/>
              <a:gd fmla="*/ 2147483647 h 1343" name="T3"/>
              <a:gd fmla="*/ 2147483647 w 1135" name="T4"/>
              <a:gd fmla="*/ 2147483647 h 1343" name="T5"/>
              <a:gd fmla="*/ 2147483647 w 1135" name="T6"/>
              <a:gd fmla="*/ 2147483647 h 1343" name="T7"/>
              <a:gd fmla="*/ 2147483647 w 1135" name="T8"/>
              <a:gd fmla="*/ 2147483647 h 1343" name="T9"/>
              <a:gd fmla="*/ 2147483647 w 1135" name="T10"/>
              <a:gd fmla="*/ 2147483647 h 1343" name="T11"/>
              <a:gd fmla="*/ 0 w 1135" name="T12"/>
              <a:gd fmla="*/ 2147483647 h 1343" name="T13"/>
              <a:gd fmla="*/ 0 w 1135" name="T14"/>
              <a:gd fmla="*/ 2147483647 h 1343" name="T15"/>
              <a:gd fmla="*/ 2147483647 w 1135" name="T16"/>
              <a:gd fmla="*/ 2147483647 h 1343" name="T17"/>
              <a:gd fmla="*/ 2147483647 w 1135" name="T18"/>
              <a:gd fmla="*/ 2147483647 h 1343" name="T19"/>
              <a:gd fmla="*/ 2147483647 w 1135" name="T20"/>
              <a:gd fmla="*/ 2147483647 h 1343" name="T21"/>
              <a:gd fmla="*/ 2147483647 w 1135" name="T22"/>
              <a:gd fmla="*/ 2147483647 h 1343" name="T23"/>
              <a:gd fmla="*/ 2147483647 w 1135" name="T24"/>
              <a:gd fmla="*/ 0 h 1343" name="T25"/>
              <a:gd fmla="*/ 2147483647 w 1135" name="T26"/>
              <a:gd fmla="*/ 2147483647 h 1343" name="T27"/>
              <a:gd fmla="*/ 2147483647 w 1135" name="T28"/>
              <a:gd fmla="*/ 2147483647 h 1343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1343" w="1135">
                <a:moveTo>
                  <a:pt x="1135" y="185"/>
                </a:moveTo>
                <a:lnTo>
                  <a:pt x="1133" y="296"/>
                </a:lnTo>
                <a:lnTo>
                  <a:pt x="1034" y="242"/>
                </a:lnTo>
                <a:lnTo>
                  <a:pt x="712" y="857"/>
                </a:lnTo>
                <a:lnTo>
                  <a:pt x="399" y="903"/>
                </a:lnTo>
                <a:lnTo>
                  <a:pt x="192" y="1343"/>
                </a:lnTo>
                <a:lnTo>
                  <a:pt x="0" y="1343"/>
                </a:lnTo>
                <a:lnTo>
                  <a:pt x="0" y="1283"/>
                </a:lnTo>
                <a:lnTo>
                  <a:pt x="287" y="807"/>
                </a:lnTo>
                <a:lnTo>
                  <a:pt x="637" y="763"/>
                </a:lnTo>
                <a:lnTo>
                  <a:pt x="965" y="205"/>
                </a:lnTo>
                <a:lnTo>
                  <a:pt x="867" y="152"/>
                </a:lnTo>
                <a:lnTo>
                  <a:pt x="1135" y="0"/>
                </a:lnTo>
                <a:lnTo>
                  <a:pt x="1135" y="117"/>
                </a:lnTo>
                <a:lnTo>
                  <a:pt x="1135" y="1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7" name="Freeform 25"/>
          <p:cNvSpPr/>
          <p:nvPr/>
        </p:nvSpPr>
        <p:spPr bwMode="auto">
          <a:xfrm>
            <a:off x="5827713" y="5659438"/>
            <a:ext cx="969962" cy="822325"/>
          </a:xfrm>
          <a:custGeom>
            <a:gdLst>
              <a:gd fmla="*/ 676920707 w 6709" name="T0"/>
              <a:gd fmla="*/ 2147483647 h 6535" name="T1"/>
              <a:gd fmla="*/ 2147483647 w 6709" name="T2"/>
              <a:gd fmla="*/ 1169592281 h 6535" name="T3"/>
              <a:gd fmla="*/ 676920707 w 6709" name="T4"/>
              <a:gd fmla="*/ 2147483647 h 6535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6535" w="6707">
                <a:moveTo>
                  <a:pt x="224" y="5648"/>
                </a:moveTo>
                <a:cubicBezTo>
                  <a:pt x="-1276" y="2910"/>
                  <a:pt x="5226" y="-1618"/>
                  <a:pt x="6434" y="587"/>
                </a:cubicBezTo>
                <a:cubicBezTo>
                  <a:pt x="8087" y="3584"/>
                  <a:pt x="1835" y="8573"/>
                  <a:pt x="224" y="564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8" name="Freeform 26"/>
          <p:cNvSpPr>
            <a:spLocks noChangeArrowheads="1"/>
          </p:cNvSpPr>
          <p:nvPr/>
        </p:nvSpPr>
        <p:spPr bwMode="auto">
          <a:xfrm>
            <a:off x="5829300" y="5618163"/>
            <a:ext cx="906463" cy="728662"/>
          </a:xfrm>
          <a:custGeom>
            <a:gdLst>
              <a:gd fmla="*/ 2147483647 w 10435" name="T0"/>
              <a:gd fmla="*/ 2147483647 h 9430" name="T1"/>
              <a:gd fmla="*/ 2147483647 w 10435" name="T2"/>
              <a:gd fmla="*/ 2147483647 h 9430" name="T3"/>
              <a:gd fmla="*/ 2147483647 w 10435" name="T4"/>
              <a:gd fmla="*/ 2147483647 h 9430" name="T5"/>
              <a:gd fmla="*/ 0 60000 65536" name="T6"/>
              <a:gd fmla="*/ 0 60000 65536" name="T7"/>
              <a:gd fmla="*/ 0 60000 65536" name="T8"/>
              <a:gd fmla="*/ 0 w 10435" name="T9"/>
              <a:gd fmla="*/ 0 h 9430" name="T10"/>
              <a:gd fmla="*/ 10435 w 10435" name="T11"/>
              <a:gd fmla="*/ 9430 h 943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9430" w="10435">
                <a:moveTo>
                  <a:pt x="281" y="8015"/>
                </a:moveTo>
                <a:cubicBezTo>
                  <a:pt x="-1810" y="3885"/>
                  <a:pt x="8418" y="-2377"/>
                  <a:pt x="10090" y="931"/>
                </a:cubicBezTo>
                <a:cubicBezTo>
                  <a:pt x="12391" y="5458"/>
                  <a:pt x="2540" y="12449"/>
                  <a:pt x="281" y="801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z</a:t>
            </a:r>
          </a:p>
        </p:txBody>
      </p:sp>
      <p:sp>
        <p:nvSpPr>
          <p:cNvPr id="21529" name="Freeform 27"/>
          <p:cNvSpPr/>
          <p:nvPr/>
        </p:nvSpPr>
        <p:spPr bwMode="auto">
          <a:xfrm>
            <a:off x="5711825" y="5289550"/>
            <a:ext cx="1343025" cy="1350963"/>
          </a:xfrm>
          <a:custGeom>
            <a:gdLst>
              <a:gd fmla="*/ 2147483647 w 504" name="T0"/>
              <a:gd fmla="*/ 0 h 507" name="T1"/>
              <a:gd fmla="*/ 2147483647 w 504" name="T2"/>
              <a:gd fmla="*/ 2147483647 h 507" name="T3"/>
              <a:gd fmla="*/ 2147483647 w 504" name="T4"/>
              <a:gd fmla="*/ 2147483647 h 507" name="T5"/>
              <a:gd fmla="*/ 2147483647 w 504" name="T6"/>
              <a:gd fmla="*/ 2147483647 h 507" name="T7"/>
              <a:gd fmla="*/ 0 w 504" name="T8"/>
              <a:gd fmla="*/ 2147483647 h 507" name="T9"/>
              <a:gd fmla="*/ 2147483647 w 504" name="T10"/>
              <a:gd fmla="*/ 0 h 50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507" w="502">
                <a:moveTo>
                  <a:pt x="270" y="0"/>
                </a:moveTo>
                <a:lnTo>
                  <a:pt x="504" y="411"/>
                </a:lnTo>
                <a:lnTo>
                  <a:pt x="479" y="507"/>
                </a:lnTo>
                <a:lnTo>
                  <a:pt x="136" y="424"/>
                </a:lnTo>
                <a:lnTo>
                  <a:pt x="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0" name="Freeform 28"/>
          <p:cNvSpPr/>
          <p:nvPr/>
        </p:nvSpPr>
        <p:spPr bwMode="auto">
          <a:xfrm>
            <a:off x="5883275" y="5518150"/>
            <a:ext cx="1204913" cy="1101725"/>
          </a:xfrm>
          <a:custGeom>
            <a:gdLst>
              <a:gd fmla="*/ 2147483647 w 664" name="T0"/>
              <a:gd fmla="*/ 0 h 607" name="T1"/>
              <a:gd fmla="*/ 2147483647 w 664" name="T2"/>
              <a:gd fmla="*/ 2147483647 h 607" name="T3"/>
              <a:gd fmla="*/ 2147483647 w 664" name="T4"/>
              <a:gd fmla="*/ 2147483647 h 607" name="T5"/>
              <a:gd fmla="*/ 2147483647 w 664" name="T6"/>
              <a:gd fmla="*/ 2147483647 h 607" name="T7"/>
              <a:gd fmla="*/ 2147483647 w 664" name="T8"/>
              <a:gd fmla="*/ 2147483647 h 607" name="T9"/>
              <a:gd fmla="*/ 0 w 664" name="T10"/>
              <a:gd fmla="*/ 2147483647 h 607" name="T11"/>
              <a:gd fmla="*/ 2147483647 w 664" name="T12"/>
              <a:gd fmla="*/ 2147483647 h 607" name="T13"/>
              <a:gd fmla="*/ 2147483647 w 664" name="T14"/>
              <a:gd fmla="*/ 0 h 60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07" w="664">
                <a:moveTo>
                  <a:pt x="373" y="0"/>
                </a:moveTo>
                <a:cubicBezTo>
                  <a:pt x="664" y="515"/>
                  <a:pt x="664" y="515"/>
                  <a:pt x="664" y="515"/>
                </a:cubicBezTo>
                <a:cubicBezTo>
                  <a:pt x="640" y="607"/>
                  <a:pt x="640" y="607"/>
                  <a:pt x="640" y="607"/>
                </a:cubicBezTo>
                <a:cubicBezTo>
                  <a:pt x="430" y="238"/>
                  <a:pt x="430" y="238"/>
                  <a:pt x="430" y="238"/>
                </a:cubicBezTo>
                <a:cubicBezTo>
                  <a:pt x="62" y="424"/>
                  <a:pt x="62" y="424"/>
                  <a:pt x="62" y="424"/>
                </a:cubicBezTo>
                <a:cubicBezTo>
                  <a:pt x="0" y="323"/>
                  <a:pt x="0" y="323"/>
                  <a:pt x="0" y="323"/>
                </a:cubicBezTo>
                <a:cubicBezTo>
                  <a:pt x="128" y="320"/>
                  <a:pt x="244" y="290"/>
                  <a:pt x="332" y="158"/>
                </a:cubicBezTo>
                <a:cubicBezTo>
                  <a:pt x="368" y="105"/>
                  <a:pt x="375" y="55"/>
                  <a:pt x="373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1" name="Freeform 29"/>
          <p:cNvSpPr/>
          <p:nvPr/>
        </p:nvSpPr>
        <p:spPr bwMode="auto">
          <a:xfrm>
            <a:off x="5867400" y="5686425"/>
            <a:ext cx="1252538" cy="1138238"/>
          </a:xfrm>
          <a:custGeom>
            <a:gdLst>
              <a:gd fmla="*/ 2147483647 w 690" name="T0"/>
              <a:gd fmla="*/ 0 h 628" name="T1"/>
              <a:gd fmla="*/ 2147483647 w 690" name="T2"/>
              <a:gd fmla="*/ 2147483647 h 628" name="T3"/>
              <a:gd fmla="*/ 2147483647 w 690" name="T4"/>
              <a:gd fmla="*/ 2147483647 h 628" name="T5"/>
              <a:gd fmla="*/ 2147483647 w 690" name="T6"/>
              <a:gd fmla="*/ 2147483647 h 628" name="T7"/>
              <a:gd fmla="*/ 0 w 690" name="T8"/>
              <a:gd fmla="*/ 2147483647 h 628" name="T9"/>
              <a:gd fmla="*/ 2147483647 w 690" name="T10"/>
              <a:gd fmla="*/ 2147483647 h 628" name="T11"/>
              <a:gd fmla="*/ 2147483647 w 690" name="T12"/>
              <a:gd fmla="*/ 0 h 62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28" w="690">
                <a:moveTo>
                  <a:pt x="458" y="0"/>
                </a:moveTo>
                <a:cubicBezTo>
                  <a:pt x="690" y="408"/>
                  <a:pt x="690" y="408"/>
                  <a:pt x="690" y="408"/>
                </a:cubicBezTo>
                <a:cubicBezTo>
                  <a:pt x="633" y="628"/>
                  <a:pt x="633" y="628"/>
                  <a:pt x="633" y="628"/>
                </a:cubicBezTo>
                <a:cubicBezTo>
                  <a:pt x="107" y="501"/>
                  <a:pt x="107" y="501"/>
                  <a:pt x="107" y="501"/>
                </a:cubicBezTo>
                <a:cubicBezTo>
                  <a:pt x="0" y="313"/>
                  <a:pt x="0" y="313"/>
                  <a:pt x="0" y="313"/>
                </a:cubicBezTo>
                <a:cubicBezTo>
                  <a:pt x="115" y="305"/>
                  <a:pt x="211" y="273"/>
                  <a:pt x="287" y="219"/>
                </a:cubicBezTo>
                <a:cubicBezTo>
                  <a:pt x="362" y="167"/>
                  <a:pt x="418" y="93"/>
                  <a:pt x="458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2" name="Freeform 30"/>
          <p:cNvSpPr/>
          <p:nvPr/>
        </p:nvSpPr>
        <p:spPr bwMode="auto">
          <a:xfrm>
            <a:off x="5867400" y="5756275"/>
            <a:ext cx="1651000" cy="1803400"/>
          </a:xfrm>
          <a:custGeom>
            <a:gdLst>
              <a:gd fmla="*/ 2147483647 w 12795" name="T0"/>
              <a:gd fmla="*/ 0 h 10203" name="T1"/>
              <a:gd fmla="*/ 2147483647 w 12795" name="T2"/>
              <a:gd fmla="*/ 2147483647 h 10203" name="T3"/>
              <a:gd fmla="*/ 2147483647 w 12795" name="T4"/>
              <a:gd fmla="*/ 2147483647 h 10203" name="T5"/>
              <a:gd fmla="*/ 2147483647 w 12795" name="T6"/>
              <a:gd fmla="*/ 2147483647 h 10203" name="T7"/>
              <a:gd fmla="*/ 0 w 12795" name="T8"/>
              <a:gd fmla="*/ 2147483647 h 10203" name="T9"/>
              <a:gd fmla="*/ 2147483647 w 12795" name="T10"/>
              <a:gd fmla="*/ 2147483647 h 10203" name="T11"/>
              <a:gd fmla="*/ 2147483647 w 12795" name="T12"/>
              <a:gd fmla="*/ 0 h 1020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0203" w="12795">
                <a:moveTo>
                  <a:pt x="6948" y="0"/>
                </a:moveTo>
                <a:cubicBezTo>
                  <a:pt x="10000" y="3867"/>
                  <a:pt x="12795" y="7260"/>
                  <a:pt x="12795" y="7260"/>
                </a:cubicBezTo>
                <a:cubicBezTo>
                  <a:pt x="12339" y="8979"/>
                  <a:pt x="11059" y="9543"/>
                  <a:pt x="10000" y="10000"/>
                </a:cubicBezTo>
                <a:cubicBezTo>
                  <a:pt x="8941" y="10457"/>
                  <a:pt x="6442" y="10000"/>
                  <a:pt x="6442" y="10000"/>
                </a:cubicBezTo>
                <a:lnTo>
                  <a:pt x="0" y="3467"/>
                </a:lnTo>
                <a:cubicBezTo>
                  <a:pt x="1758" y="3374"/>
                  <a:pt x="3207" y="3026"/>
                  <a:pt x="4360" y="2431"/>
                </a:cubicBezTo>
                <a:cubicBezTo>
                  <a:pt x="5485" y="1846"/>
                  <a:pt x="6343" y="1036"/>
                  <a:pt x="6948" y="0"/>
                </a:cubicBezTo>
                <a:close/>
              </a:path>
            </a:pathLst>
          </a:custGeom>
          <a:solidFill>
            <a:srgbClr val="5454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3" name="Freeform 31"/>
          <p:cNvSpPr/>
          <p:nvPr/>
        </p:nvSpPr>
        <p:spPr bwMode="auto">
          <a:xfrm>
            <a:off x="4787900" y="4918075"/>
            <a:ext cx="890588" cy="946150"/>
          </a:xfrm>
          <a:custGeom>
            <a:gdLst>
              <a:gd fmla="*/ 2147483647 w 491" name="T0"/>
              <a:gd fmla="*/ 2147483647 h 522" name="T1"/>
              <a:gd fmla="*/ 2147483647 w 491" name="T2"/>
              <a:gd fmla="*/ 2147483647 h 522" name="T3"/>
              <a:gd fmla="*/ 2147483647 w 491" name="T4"/>
              <a:gd fmla="*/ 2147483647 h 522" name="T5"/>
              <a:gd fmla="*/ 2147483647 w 491" name="T6"/>
              <a:gd fmla="*/ 2147483647 h 522" name="T7"/>
              <a:gd fmla="*/ 2147483647 w 491" name="T8"/>
              <a:gd fmla="*/ 2147483647 h 522" name="T9"/>
              <a:gd fmla="*/ 2147483647 w 491" name="T10"/>
              <a:gd fmla="*/ 2147483647 h 522" name="T11"/>
              <a:gd fmla="*/ 2147483647 w 491" name="T12"/>
              <a:gd fmla="*/ 2147483647 h 52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522" w="491">
                <a:moveTo>
                  <a:pt x="33" y="35"/>
                </a:moveTo>
                <a:cubicBezTo>
                  <a:pt x="8" y="52"/>
                  <a:pt x="0" y="87"/>
                  <a:pt x="18" y="110"/>
                </a:cubicBezTo>
                <a:cubicBezTo>
                  <a:pt x="213" y="358"/>
                  <a:pt x="213" y="358"/>
                  <a:pt x="213" y="358"/>
                </a:cubicBezTo>
                <a:cubicBezTo>
                  <a:pt x="245" y="399"/>
                  <a:pt x="405" y="522"/>
                  <a:pt x="448" y="493"/>
                </a:cubicBezTo>
                <a:cubicBezTo>
                  <a:pt x="491" y="465"/>
                  <a:pt x="421" y="324"/>
                  <a:pt x="389" y="284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175" y="25"/>
                  <a:pt x="86" y="0"/>
                  <a:pt x="33" y="35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4" name="Freeform 32"/>
          <p:cNvSpPr/>
          <p:nvPr/>
        </p:nvSpPr>
        <p:spPr bwMode="auto">
          <a:xfrm>
            <a:off x="4794250" y="5021263"/>
            <a:ext cx="207963" cy="212725"/>
          </a:xfrm>
          <a:custGeom>
            <a:gdLst>
              <a:gd fmla="*/ 2147483647 w 114" name="T0"/>
              <a:gd fmla="*/ 2147483647 h 117" name="T1"/>
              <a:gd fmla="*/ 2147483647 w 114" name="T2"/>
              <a:gd fmla="*/ 2147483647 h 117" name="T3"/>
              <a:gd fmla="*/ 0 w 114" name="T4"/>
              <a:gd fmla="*/ 2147483647 h 117" name="T5"/>
              <a:gd fmla="*/ 2147483647 w 114" name="T6"/>
              <a:gd fmla="*/ 2147483647 h 117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17" w="114">
                <a:moveTo>
                  <a:pt x="69" y="117"/>
                </a:moveTo>
                <a:cubicBezTo>
                  <a:pt x="97" y="87"/>
                  <a:pt x="101" y="77"/>
                  <a:pt x="114" y="49"/>
                </a:cubicBezTo>
                <a:cubicBezTo>
                  <a:pt x="87" y="9"/>
                  <a:pt x="22" y="0"/>
                  <a:pt x="0" y="27"/>
                </a:cubicBezTo>
                <a:cubicBezTo>
                  <a:pt x="5" y="48"/>
                  <a:pt x="54" y="104"/>
                  <a:pt x="69" y="117"/>
                </a:cubicBezTo>
                <a:close/>
              </a:path>
            </a:pathLst>
          </a:custGeom>
          <a:solidFill>
            <a:srgbClr val="E0BF8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5" name="Freeform 33"/>
          <p:cNvSpPr/>
          <p:nvPr/>
        </p:nvSpPr>
        <p:spPr bwMode="auto">
          <a:xfrm>
            <a:off x="4635500" y="3973513"/>
            <a:ext cx="1949450" cy="2095500"/>
          </a:xfrm>
          <a:custGeom>
            <a:gdLst>
              <a:gd fmla="*/ 2147483647 w 1075" name="T0"/>
              <a:gd fmla="*/ 2147483647 h 1155" name="T1"/>
              <a:gd fmla="*/ 2147483647 w 1075" name="T2"/>
              <a:gd fmla="*/ 2147483647 h 1155" name="T3"/>
              <a:gd fmla="*/ 2147483647 w 1075" name="T4"/>
              <a:gd fmla="*/ 2147483647 h 1155" name="T5"/>
              <a:gd fmla="*/ 2147483647 w 1075" name="T6"/>
              <a:gd fmla="*/ 2147483647 h 1155" name="T7"/>
              <a:gd fmla="*/ 2147483647 w 1075" name="T8"/>
              <a:gd fmla="*/ 2147483647 h 1155" name="T9"/>
              <a:gd fmla="*/ 2147483647 w 1075" name="T10"/>
              <a:gd fmla="*/ 2147483647 h 1155" name="T11"/>
              <a:gd fmla="*/ 2147483647 w 1075" name="T12"/>
              <a:gd fmla="*/ 2147483647 h 1155" name="T13"/>
              <a:gd fmla="*/ 2147483647 w 1075" name="T14"/>
              <a:gd fmla="*/ 2147483647 h 1155" name="T15"/>
              <a:gd fmla="*/ 2147483647 w 1075" name="T16"/>
              <a:gd fmla="*/ 2147483647 h 1155" name="T17"/>
              <a:gd fmla="*/ 2147483647 w 1075" name="T18"/>
              <a:gd fmla="*/ 2147483647 h 1155" name="T19"/>
              <a:gd fmla="*/ 2147483647 w 1075" name="T20"/>
              <a:gd fmla="*/ 2147483647 h 1155" name="T21"/>
              <a:gd fmla="*/ 2147483647 w 1075" name="T22"/>
              <a:gd fmla="*/ 2147483647 h 1155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55" w="1075">
                <a:moveTo>
                  <a:pt x="230" y="102"/>
                </a:moveTo>
                <a:cubicBezTo>
                  <a:pt x="341" y="330"/>
                  <a:pt x="341" y="330"/>
                  <a:pt x="341" y="330"/>
                </a:cubicBezTo>
                <a:cubicBezTo>
                  <a:pt x="352" y="253"/>
                  <a:pt x="468" y="235"/>
                  <a:pt x="514" y="306"/>
                </a:cubicBezTo>
                <a:cubicBezTo>
                  <a:pt x="514" y="225"/>
                  <a:pt x="623" y="199"/>
                  <a:pt x="677" y="255"/>
                </a:cubicBezTo>
                <a:cubicBezTo>
                  <a:pt x="689" y="180"/>
                  <a:pt x="806" y="168"/>
                  <a:pt x="845" y="244"/>
                </a:cubicBezTo>
                <a:cubicBezTo>
                  <a:pt x="1021" y="596"/>
                  <a:pt x="1021" y="596"/>
                  <a:pt x="1021" y="596"/>
                </a:cubicBezTo>
                <a:cubicBezTo>
                  <a:pt x="1075" y="704"/>
                  <a:pt x="1058" y="918"/>
                  <a:pt x="1029" y="992"/>
                </a:cubicBezTo>
                <a:cubicBezTo>
                  <a:pt x="1001" y="1061"/>
                  <a:pt x="904" y="994"/>
                  <a:pt x="859" y="1027"/>
                </a:cubicBezTo>
                <a:cubicBezTo>
                  <a:pt x="783" y="1081"/>
                  <a:pt x="745" y="1155"/>
                  <a:pt x="638" y="1092"/>
                </a:cubicBezTo>
                <a:cubicBezTo>
                  <a:pt x="560" y="1046"/>
                  <a:pt x="499" y="1021"/>
                  <a:pt x="472" y="969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0" y="60"/>
                  <a:pt x="180" y="0"/>
                  <a:pt x="230" y="102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6" name="Freeform 34"/>
          <p:cNvSpPr/>
          <p:nvPr/>
        </p:nvSpPr>
        <p:spPr bwMode="auto">
          <a:xfrm>
            <a:off x="4705350" y="4033838"/>
            <a:ext cx="342900" cy="320675"/>
          </a:xfrm>
          <a:custGeom>
            <a:gdLst>
              <a:gd fmla="*/ 2147483647 w 190" name="T0"/>
              <a:gd fmla="*/ 2147483647 h 177" name="T1"/>
              <a:gd fmla="*/ 2147483647 w 190" name="T2"/>
              <a:gd fmla="*/ 2147483647 h 177" name="T3"/>
              <a:gd fmla="*/ 2147483647 w 190" name="T4"/>
              <a:gd fmla="*/ 2147483647 h 177" name="T5"/>
              <a:gd fmla="*/ 2147483647 w 190" name="T6"/>
              <a:gd fmla="*/ 2147483647 h 177" name="T7"/>
              <a:gd fmla="*/ 2147483647 w 190" name="T8"/>
              <a:gd fmla="*/ 2147483647 h 17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77" w="190">
                <a:moveTo>
                  <a:pt x="171" y="75"/>
                </a:moveTo>
                <a:cubicBezTo>
                  <a:pt x="190" y="115"/>
                  <a:pt x="190" y="115"/>
                  <a:pt x="190" y="115"/>
                </a:cubicBezTo>
                <a:cubicBezTo>
                  <a:pt x="161" y="144"/>
                  <a:pt x="115" y="169"/>
                  <a:pt x="63" y="177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0" y="49"/>
                  <a:pt x="133" y="0"/>
                  <a:pt x="171" y="75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7" name="Freeform 35"/>
          <p:cNvSpPr/>
          <p:nvPr/>
        </p:nvSpPr>
        <p:spPr bwMode="auto">
          <a:xfrm>
            <a:off x="5834063" y="4410075"/>
            <a:ext cx="149225" cy="242888"/>
          </a:xfrm>
          <a:custGeom>
            <a:gdLst>
              <a:gd fmla="*/ 2147483647 w 83" name="T0"/>
              <a:gd fmla="*/ 2147483647 h 133" name="T1"/>
              <a:gd fmla="*/ 2147483647 w 83" name="T2"/>
              <a:gd fmla="*/ 0 h 133" name="T3"/>
              <a:gd fmla="*/ 2147483647 w 83" name="T4"/>
              <a:gd fmla="*/ 2147483647 h 133" name="T5"/>
              <a:gd fmla="*/ 0 w 83" name="T6"/>
              <a:gd fmla="*/ 0 h 133" name="T7"/>
              <a:gd fmla="*/ 2147483647 w 83" name="T8"/>
              <a:gd fmla="*/ 2147483647 h 13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33" w="83">
                <a:moveTo>
                  <a:pt x="83" y="133"/>
                </a:moveTo>
                <a:cubicBezTo>
                  <a:pt x="83" y="133"/>
                  <a:pt x="49" y="62"/>
                  <a:pt x="19" y="0"/>
                </a:cubicBezTo>
                <a:cubicBezTo>
                  <a:pt x="17" y="4"/>
                  <a:pt x="16" y="8"/>
                  <a:pt x="16" y="12"/>
                </a:cubicBezTo>
                <a:cubicBezTo>
                  <a:pt x="11" y="8"/>
                  <a:pt x="6" y="3"/>
                  <a:pt x="0" y="0"/>
                </a:cubicBezTo>
                <a:cubicBezTo>
                  <a:pt x="37" y="60"/>
                  <a:pt x="83" y="133"/>
                  <a:pt x="83" y="133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8" name="Freeform 36"/>
          <p:cNvSpPr/>
          <p:nvPr/>
        </p:nvSpPr>
        <p:spPr bwMode="auto">
          <a:xfrm>
            <a:off x="5245100" y="4549775"/>
            <a:ext cx="171450" cy="347663"/>
          </a:xfrm>
          <a:custGeom>
            <a:gdLst>
              <a:gd fmla="*/ 0 w 94" name="T0"/>
              <a:gd fmla="*/ 2147483647 h 191" name="T1"/>
              <a:gd fmla="*/ 2147483647 w 94" name="T2"/>
              <a:gd fmla="*/ 0 h 191" name="T3"/>
              <a:gd fmla="*/ 2147483647 w 94" name="T4"/>
              <a:gd fmla="*/ 2147483647 h 191" name="T5"/>
              <a:gd fmla="*/ 0 w 94" name="T6"/>
              <a:gd fmla="*/ 2147483647 h 191" name="T7"/>
              <a:gd fmla="*/ 0 w 94" name="T8"/>
              <a:gd fmla="*/ 2147483647 h 1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1" w="94">
                <a:moveTo>
                  <a:pt x="0" y="20"/>
                </a:moveTo>
                <a:cubicBezTo>
                  <a:pt x="1" y="13"/>
                  <a:pt x="3" y="6"/>
                  <a:pt x="6" y="0"/>
                </a:cubicBezTo>
                <a:cubicBezTo>
                  <a:pt x="39" y="71"/>
                  <a:pt x="94" y="191"/>
                  <a:pt x="94" y="191"/>
                </a:cubicBezTo>
                <a:cubicBezTo>
                  <a:pt x="94" y="191"/>
                  <a:pt x="26" y="73"/>
                  <a:pt x="0" y="22"/>
                </a:cubicBezTo>
                <a:cubicBezTo>
                  <a:pt x="0" y="23"/>
                  <a:pt x="0" y="22"/>
                  <a:pt x="0" y="2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39" name="Freeform 37"/>
          <p:cNvSpPr/>
          <p:nvPr/>
        </p:nvSpPr>
        <p:spPr bwMode="auto">
          <a:xfrm>
            <a:off x="5526088" y="4487863"/>
            <a:ext cx="184150" cy="298450"/>
          </a:xfrm>
          <a:custGeom>
            <a:gdLst>
              <a:gd fmla="*/ 0 w 101" name="T0"/>
              <a:gd fmla="*/ 0 h 164" name="T1"/>
              <a:gd fmla="*/ 2147483647 w 101" name="T2"/>
              <a:gd fmla="*/ 2147483647 h 164" name="T3"/>
              <a:gd fmla="*/ 2147483647 w 101" name="T4"/>
              <a:gd fmla="*/ 2147483647 h 164" name="T5"/>
              <a:gd fmla="*/ 2147483647 w 101" name="T6"/>
              <a:gd fmla="*/ 2147483647 h 164" name="T7"/>
              <a:gd fmla="*/ 0 w 101" name="T8"/>
              <a:gd fmla="*/ 0 h 16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64" w="100">
                <a:moveTo>
                  <a:pt x="0" y="0"/>
                </a:moveTo>
                <a:cubicBezTo>
                  <a:pt x="9" y="7"/>
                  <a:pt x="17" y="15"/>
                  <a:pt x="24" y="25"/>
                </a:cubicBezTo>
                <a:cubicBezTo>
                  <a:pt x="24" y="20"/>
                  <a:pt x="25" y="15"/>
                  <a:pt x="25" y="10"/>
                </a:cubicBezTo>
                <a:cubicBezTo>
                  <a:pt x="59" y="79"/>
                  <a:pt x="101" y="164"/>
                  <a:pt x="101" y="164"/>
                </a:cubicBezTo>
                <a:cubicBezTo>
                  <a:pt x="101" y="164"/>
                  <a:pt x="38" y="63"/>
                  <a:pt x="0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40" name="矩形 37"/>
          <p:cNvSpPr>
            <a:spLocks noChangeArrowheads="1"/>
          </p:cNvSpPr>
          <p:nvPr/>
        </p:nvSpPr>
        <p:spPr bwMode="auto">
          <a:xfrm>
            <a:off x="7240588" y="4659313"/>
            <a:ext cx="4008437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41" name="矩形 38"/>
          <p:cNvSpPr>
            <a:spLocks noChangeArrowheads="1"/>
          </p:cNvSpPr>
          <p:nvPr/>
        </p:nvSpPr>
        <p:spPr bwMode="auto">
          <a:xfrm>
            <a:off x="7292975" y="3100388"/>
            <a:ext cx="395605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42" name="TextBox 13"/>
          <p:cNvSpPr txBox="1">
            <a:spLocks noChangeArrowheads="1"/>
          </p:cNvSpPr>
          <p:nvPr/>
        </p:nvSpPr>
        <p:spPr bwMode="auto">
          <a:xfrm>
            <a:off x="7292975" y="2778125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1543" name="AutoShape 33"/>
          <p:cNvSpPr>
            <a:spLocks noChangeArrowheads="1"/>
          </p:cNvSpPr>
          <p:nvPr/>
        </p:nvSpPr>
        <p:spPr bwMode="auto">
          <a:xfrm>
            <a:off x="7240588" y="1408113"/>
            <a:ext cx="5237162" cy="149225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5400" lIns="25400" rIns="25400" tIns="25400"/>
          <a:lstStyle>
            <a:lvl1pPr defTabSz="412750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412750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412750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412750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412750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/>
            <a:r>
              <a:rPr altLang="en-US" lang="zh-CN" sz="2000">
                <a:solidFill>
                  <a:srgbClr val="000000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最好的PPT理念    最专的PPT设计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任意多边形 5"/>
          <p:cNvSpPr/>
          <p:nvPr/>
        </p:nvSpPr>
        <p:spPr bwMode="auto">
          <a:xfrm>
            <a:off x="160338" y="0"/>
            <a:ext cx="7092950" cy="6858000"/>
          </a:xfrm>
          <a:custGeom>
            <a:gdLst>
              <a:gd fmla="*/ 0 w 7093217" name="T0"/>
              <a:gd fmla="*/ 0 h 6858000" name="T1"/>
              <a:gd fmla="*/ 7092416 w 7093217" name="T2"/>
              <a:gd fmla="*/ 0 h 6858000" name="T3"/>
              <a:gd fmla="*/ 4112685 w 7093217" name="T4"/>
              <a:gd fmla="*/ 6858000 h 6858000" name="T5"/>
              <a:gd fmla="*/ 0 w 7093217" name="T6"/>
              <a:gd fmla="*/ 6858000 h 6858000" name="T7"/>
              <a:gd fmla="*/ 0 w 7093217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7093217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22531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708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平行四边形 8"/>
          <p:cNvSpPr>
            <a:spLocks noChangeArrowheads="1"/>
          </p:cNvSpPr>
          <p:nvPr/>
        </p:nvSpPr>
        <p:spPr bwMode="auto">
          <a:xfrm>
            <a:off x="4741863" y="2441575"/>
            <a:ext cx="7450137" cy="1974850"/>
          </a:xfrm>
          <a:prstGeom prst="parallelogram">
            <a:avLst>
              <a:gd fmla="val 47034" name="adj"/>
            </a:avLst>
          </a:prstGeom>
          <a:solidFill>
            <a:srgbClr val="0070C0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33" name="文本框 49"/>
          <p:cNvSpPr txBox="1">
            <a:spLocks noChangeArrowheads="1"/>
          </p:cNvSpPr>
          <p:nvPr/>
        </p:nvSpPr>
        <p:spPr bwMode="auto">
          <a:xfrm>
            <a:off x="5980112" y="2943225"/>
            <a:ext cx="5254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五、总体评价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23555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组合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00675" y="1560513"/>
            <a:ext cx="13716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7" name="Straight Connector 14"/>
          <p:cNvCxnSpPr>
            <a:cxnSpLocks noChangeShapeType="1"/>
          </p:cNvCxnSpPr>
          <p:nvPr/>
        </p:nvCxnSpPr>
        <p:spPr bwMode="auto">
          <a:xfrm flipH="1">
            <a:off x="7912100" y="1512888"/>
            <a:ext cx="0" cy="15509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3558" name="Straight Connector 15"/>
          <p:cNvCxnSpPr>
            <a:cxnSpLocks noChangeShapeType="1"/>
          </p:cNvCxnSpPr>
          <p:nvPr/>
        </p:nvCxnSpPr>
        <p:spPr bwMode="auto">
          <a:xfrm flipH="1" rot="5400000">
            <a:off x="8276432" y="1532731"/>
            <a:ext cx="0" cy="728663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7980363" y="1414463"/>
            <a:ext cx="5318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8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02</a:t>
            </a:r>
          </a:p>
        </p:txBody>
      </p:sp>
      <p:cxnSp>
        <p:nvCxnSpPr>
          <p:cNvPr id="23560" name="Straight Connector 22"/>
          <p:cNvCxnSpPr>
            <a:cxnSpLocks noChangeShapeType="1"/>
          </p:cNvCxnSpPr>
          <p:nvPr/>
        </p:nvCxnSpPr>
        <p:spPr bwMode="auto">
          <a:xfrm flipH="1">
            <a:off x="4187825" y="1512888"/>
            <a:ext cx="0" cy="15509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3561" name="Straight Connector 23"/>
          <p:cNvCxnSpPr>
            <a:cxnSpLocks noChangeShapeType="1"/>
          </p:cNvCxnSpPr>
          <p:nvPr/>
        </p:nvCxnSpPr>
        <p:spPr bwMode="auto">
          <a:xfrm flipH="1" rot="16200000">
            <a:off x="3822700" y="1531938"/>
            <a:ext cx="0" cy="7302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562" name="TextBox 21"/>
          <p:cNvSpPr txBox="1">
            <a:spLocks noChangeArrowheads="1"/>
          </p:cNvSpPr>
          <p:nvPr/>
        </p:nvSpPr>
        <p:spPr bwMode="auto">
          <a:xfrm flipH="1">
            <a:off x="3500438" y="1414463"/>
            <a:ext cx="5842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8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01</a:t>
            </a:r>
          </a:p>
        </p:txBody>
      </p:sp>
      <p:cxnSp>
        <p:nvCxnSpPr>
          <p:cNvPr id="23563" name="Straight Connector 30"/>
          <p:cNvCxnSpPr>
            <a:cxnSpLocks noChangeShapeType="1"/>
          </p:cNvCxnSpPr>
          <p:nvPr/>
        </p:nvCxnSpPr>
        <p:spPr bwMode="auto">
          <a:xfrm flipH="1">
            <a:off x="7912100" y="4703763"/>
            <a:ext cx="0" cy="15509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3564" name="Straight Connector 31"/>
          <p:cNvCxnSpPr>
            <a:cxnSpLocks noChangeShapeType="1"/>
          </p:cNvCxnSpPr>
          <p:nvPr/>
        </p:nvCxnSpPr>
        <p:spPr bwMode="auto">
          <a:xfrm flipH="1" rot="5400000">
            <a:off x="8276432" y="4723606"/>
            <a:ext cx="0" cy="728663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565" name="TextBox 29"/>
          <p:cNvSpPr txBox="1">
            <a:spLocks noChangeArrowheads="1"/>
          </p:cNvSpPr>
          <p:nvPr/>
        </p:nvSpPr>
        <p:spPr bwMode="auto">
          <a:xfrm>
            <a:off x="7980363" y="4605338"/>
            <a:ext cx="5318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8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03</a:t>
            </a:r>
          </a:p>
        </p:txBody>
      </p:sp>
      <p:cxnSp>
        <p:nvCxnSpPr>
          <p:cNvPr id="23566" name="Straight Connector 38"/>
          <p:cNvCxnSpPr>
            <a:cxnSpLocks noChangeShapeType="1"/>
          </p:cNvCxnSpPr>
          <p:nvPr/>
        </p:nvCxnSpPr>
        <p:spPr bwMode="auto">
          <a:xfrm flipH="1">
            <a:off x="4187825" y="4703763"/>
            <a:ext cx="0" cy="15509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3567" name="Straight Connector 39"/>
          <p:cNvCxnSpPr>
            <a:cxnSpLocks noChangeShapeType="1"/>
          </p:cNvCxnSpPr>
          <p:nvPr/>
        </p:nvCxnSpPr>
        <p:spPr bwMode="auto">
          <a:xfrm flipH="1" rot="16200000">
            <a:off x="3822700" y="4722813"/>
            <a:ext cx="0" cy="7302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568" name="TextBox 37"/>
          <p:cNvSpPr txBox="1">
            <a:spLocks noChangeArrowheads="1"/>
          </p:cNvSpPr>
          <p:nvPr/>
        </p:nvSpPr>
        <p:spPr bwMode="auto">
          <a:xfrm flipH="1">
            <a:off x="3527425" y="4605338"/>
            <a:ext cx="5302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8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04</a:t>
            </a: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1651000" y="21796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1655763" y="24653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1651000" y="528478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1655763" y="55705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7994650" y="22193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7999413" y="25050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7994650" y="52752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6" name="TextBox 13"/>
          <p:cNvSpPr txBox="1">
            <a:spLocks noChangeArrowheads="1"/>
          </p:cNvSpPr>
          <p:nvPr/>
        </p:nvSpPr>
        <p:spPr bwMode="auto">
          <a:xfrm>
            <a:off x="7999413" y="55610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24579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11"/>
          <p:cNvSpPr>
            <a:spLocks noChangeArrowheads="1"/>
          </p:cNvSpPr>
          <p:nvPr/>
        </p:nvSpPr>
        <p:spPr bwMode="auto">
          <a:xfrm>
            <a:off x="5219700" y="2967038"/>
            <a:ext cx="1660525" cy="1666875"/>
          </a:xfrm>
          <a:prstGeom prst="ellipse">
            <a:avLst/>
          </a:pr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pic>
        <p:nvPicPr>
          <p:cNvPr id="24581" name="Group 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18175" y="3481388"/>
            <a:ext cx="768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reeform 8"/>
          <p:cNvSpPr/>
          <p:nvPr/>
        </p:nvSpPr>
        <p:spPr bwMode="auto">
          <a:xfrm>
            <a:off x="4137025" y="2894013"/>
            <a:ext cx="962025" cy="1782762"/>
          </a:xfrm>
          <a:custGeom>
            <a:gdLst>
              <a:gd fmla="*/ 2147483647 w 135" name="T0"/>
              <a:gd fmla="*/ 2147483647 h 250" name="T1"/>
              <a:gd fmla="*/ 2147483647 w 135" name="T2"/>
              <a:gd fmla="*/ 0 h 250" name="T3"/>
              <a:gd fmla="*/ 2147483647 w 135" name="T4"/>
              <a:gd fmla="*/ 2147483647 h 250" name="T5"/>
              <a:gd fmla="*/ 2147483647 w 135" name="T6"/>
              <a:gd fmla="*/ 2147483647 h 250" name="T7"/>
              <a:gd fmla="*/ 2147483647 w 135" name="T8"/>
              <a:gd fmla="*/ 2147483647 h 250" name="T9"/>
              <a:gd fmla="*/ 2147483647 w 135" name="T10"/>
              <a:gd fmla="*/ 2147483647 h 2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50" w="135">
                <a:moveTo>
                  <a:pt x="135" y="52"/>
                </a:moveTo>
                <a:cubicBezTo>
                  <a:pt x="44" y="0"/>
                  <a:pt x="44" y="0"/>
                  <a:pt x="44" y="0"/>
                </a:cubicBezTo>
                <a:cubicBezTo>
                  <a:pt x="1" y="78"/>
                  <a:pt x="0" y="172"/>
                  <a:pt x="43" y="250"/>
                </a:cubicBezTo>
                <a:cubicBezTo>
                  <a:pt x="134" y="200"/>
                  <a:pt x="134" y="200"/>
                  <a:pt x="134" y="200"/>
                </a:cubicBezTo>
                <a:cubicBezTo>
                  <a:pt x="122" y="178"/>
                  <a:pt x="116" y="153"/>
                  <a:pt x="116" y="127"/>
                </a:cubicBezTo>
                <a:cubicBezTo>
                  <a:pt x="116" y="100"/>
                  <a:pt x="123" y="74"/>
                  <a:pt x="135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3" name="Freeform 9"/>
          <p:cNvSpPr/>
          <p:nvPr/>
        </p:nvSpPr>
        <p:spPr bwMode="auto">
          <a:xfrm>
            <a:off x="6053138" y="4370388"/>
            <a:ext cx="1554162" cy="1254125"/>
          </a:xfrm>
          <a:custGeom>
            <a:gdLst>
              <a:gd fmla="*/ 2147483647 w 218" name="T0"/>
              <a:gd fmla="*/ 0 h 176" name="T1"/>
              <a:gd fmla="*/ 2147483647 w 218" name="T2"/>
              <a:gd fmla="*/ 2147483647 h 176" name="T3"/>
              <a:gd fmla="*/ 0 w 218" name="T4"/>
              <a:gd fmla="*/ 2147483647 h 176" name="T5"/>
              <a:gd fmla="*/ 0 w 218" name="T6"/>
              <a:gd fmla="*/ 2147483647 h 176" name="T7"/>
              <a:gd fmla="*/ 2147483647 w 218" name="T8"/>
              <a:gd fmla="*/ 0 h 17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76" w="218">
                <a:moveTo>
                  <a:pt x="130" y="0"/>
                </a:moveTo>
                <a:cubicBezTo>
                  <a:pt x="218" y="55"/>
                  <a:pt x="218" y="55"/>
                  <a:pt x="218" y="55"/>
                </a:cubicBezTo>
                <a:cubicBezTo>
                  <a:pt x="171" y="130"/>
                  <a:pt x="89" y="176"/>
                  <a:pt x="0" y="176"/>
                </a:cubicBezTo>
                <a:cubicBezTo>
                  <a:pt x="0" y="73"/>
                  <a:pt x="0" y="73"/>
                  <a:pt x="0" y="73"/>
                </a:cubicBezTo>
                <a:cubicBezTo>
                  <a:pt x="55" y="73"/>
                  <a:pt x="103" y="44"/>
                  <a:pt x="1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4" name="Freeform 6"/>
          <p:cNvSpPr/>
          <p:nvPr/>
        </p:nvSpPr>
        <p:spPr bwMode="auto">
          <a:xfrm>
            <a:off x="4486275" y="1962150"/>
            <a:ext cx="1552575" cy="1268413"/>
          </a:xfrm>
          <a:custGeom>
            <a:gdLst>
              <a:gd fmla="*/ 2147483647 w 218" name="T0"/>
              <a:gd fmla="*/ 2147483647 h 178" name="T1"/>
              <a:gd fmla="*/ 2147483647 w 218" name="T2"/>
              <a:gd fmla="*/ 0 h 178" name="T3"/>
              <a:gd fmla="*/ 0 w 218" name="T4"/>
              <a:gd fmla="*/ 2147483647 h 178" name="T5"/>
              <a:gd fmla="*/ 2147483647 w 218" name="T6"/>
              <a:gd fmla="*/ 2147483647 h 178" name="T7"/>
              <a:gd fmla="*/ 2147483647 w 218" name="T8"/>
              <a:gd fmla="*/ 2147483647 h 17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78" w="218">
                <a:moveTo>
                  <a:pt x="218" y="105"/>
                </a:moveTo>
                <a:cubicBezTo>
                  <a:pt x="216" y="0"/>
                  <a:pt x="216" y="0"/>
                  <a:pt x="216" y="0"/>
                </a:cubicBezTo>
                <a:cubicBezTo>
                  <a:pt x="128" y="1"/>
                  <a:pt x="46" y="48"/>
                  <a:pt x="0" y="123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116" y="135"/>
                  <a:pt x="163" y="106"/>
                  <a:pt x="218" y="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5" name="Freeform 7"/>
          <p:cNvSpPr/>
          <p:nvPr/>
        </p:nvSpPr>
        <p:spPr bwMode="auto">
          <a:xfrm>
            <a:off x="7000875" y="2924175"/>
            <a:ext cx="962025" cy="1773238"/>
          </a:xfrm>
          <a:custGeom>
            <a:gdLst>
              <a:gd fmla="*/ 2147483647 w 135" name="T0"/>
              <a:gd fmla="*/ 2147483647 h 249" name="T1"/>
              <a:gd fmla="*/ 2147483647 w 135" name="T2"/>
              <a:gd fmla="*/ 0 h 249" name="T3"/>
              <a:gd fmla="*/ 2147483647 w 135" name="T4"/>
              <a:gd fmla="*/ 2147483647 h 249" name="T5"/>
              <a:gd fmla="*/ 0 w 135" name="T6"/>
              <a:gd fmla="*/ 2147483647 h 249" name="T7"/>
              <a:gd fmla="*/ 2147483647 w 135" name="T8"/>
              <a:gd fmla="*/ 2147483647 h 249" name="T9"/>
              <a:gd fmla="*/ 2147483647 w 135" name="T10"/>
              <a:gd fmla="*/ 2147483647 h 24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49" w="135">
                <a:moveTo>
                  <a:pt x="1" y="50"/>
                </a:moveTo>
                <a:cubicBezTo>
                  <a:pt x="93" y="0"/>
                  <a:pt x="93" y="0"/>
                  <a:pt x="93" y="0"/>
                </a:cubicBezTo>
                <a:cubicBezTo>
                  <a:pt x="135" y="78"/>
                  <a:pt x="134" y="172"/>
                  <a:pt x="90" y="249"/>
                </a:cubicBezTo>
                <a:cubicBezTo>
                  <a:pt x="0" y="198"/>
                  <a:pt x="0" y="198"/>
                  <a:pt x="0" y="198"/>
                </a:cubicBezTo>
                <a:cubicBezTo>
                  <a:pt x="12" y="176"/>
                  <a:pt x="19" y="150"/>
                  <a:pt x="19" y="123"/>
                </a:cubicBezTo>
                <a:cubicBezTo>
                  <a:pt x="19" y="97"/>
                  <a:pt x="13" y="72"/>
                  <a:pt x="1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6" name="Freeform 5"/>
          <p:cNvSpPr/>
          <p:nvPr/>
        </p:nvSpPr>
        <p:spPr bwMode="auto">
          <a:xfrm>
            <a:off x="6075363" y="1962150"/>
            <a:ext cx="1554162" cy="1276350"/>
          </a:xfrm>
          <a:custGeom>
            <a:gdLst>
              <a:gd fmla="*/ 0 w 218" name="T0"/>
              <a:gd fmla="*/ 2147483647 h 179" name="T1"/>
              <a:gd fmla="*/ 2147483647 w 218" name="T2"/>
              <a:gd fmla="*/ 0 h 179" name="T3"/>
              <a:gd fmla="*/ 2147483647 w 218" name="T4"/>
              <a:gd fmla="*/ 2147483647 h 179" name="T5"/>
              <a:gd fmla="*/ 2147483647 w 218" name="T6"/>
              <a:gd fmla="*/ 2147483647 h 179" name="T7"/>
              <a:gd fmla="*/ 0 w 218" name="T8"/>
              <a:gd fmla="*/ 2147483647 h 1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79" w="218">
                <a:moveTo>
                  <a:pt x="0" y="105"/>
                </a:moveTo>
                <a:cubicBezTo>
                  <a:pt x="2" y="0"/>
                  <a:pt x="2" y="0"/>
                  <a:pt x="2" y="0"/>
                </a:cubicBezTo>
                <a:cubicBezTo>
                  <a:pt x="91" y="2"/>
                  <a:pt x="172" y="50"/>
                  <a:pt x="218" y="126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01" y="136"/>
                  <a:pt x="54" y="107"/>
                  <a:pt x="0" y="1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7" name="Freeform 10"/>
          <p:cNvSpPr/>
          <p:nvPr/>
        </p:nvSpPr>
        <p:spPr bwMode="auto">
          <a:xfrm>
            <a:off x="4465638" y="4341813"/>
            <a:ext cx="1552575" cy="1282700"/>
          </a:xfrm>
          <a:custGeom>
            <a:gdLst>
              <a:gd fmla="*/ 2147483647 w 218" name="T0"/>
              <a:gd fmla="*/ 0 h 180" name="T1"/>
              <a:gd fmla="*/ 0 w 218" name="T2"/>
              <a:gd fmla="*/ 2147483647 h 180" name="T3"/>
              <a:gd fmla="*/ 2147483647 w 218" name="T4"/>
              <a:gd fmla="*/ 2147483647 h 180" name="T5"/>
              <a:gd fmla="*/ 2147483647 w 218" name="T6"/>
              <a:gd fmla="*/ 2147483647 h 180" name="T7"/>
              <a:gd fmla="*/ 2147483647 w 218" name="T8"/>
              <a:gd fmla="*/ 0 h 18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80" w="218">
                <a:moveTo>
                  <a:pt x="90" y="0"/>
                </a:moveTo>
                <a:cubicBezTo>
                  <a:pt x="0" y="53"/>
                  <a:pt x="0" y="53"/>
                  <a:pt x="0" y="53"/>
                </a:cubicBezTo>
                <a:cubicBezTo>
                  <a:pt x="45" y="130"/>
                  <a:pt x="126" y="178"/>
                  <a:pt x="214" y="180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163" y="75"/>
                  <a:pt x="116" y="45"/>
                  <a:pt x="9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8" name="Freeform 526"/>
          <p:cNvSpPr>
            <a:spLocks noChangeAspect="1"/>
          </p:cNvSpPr>
          <p:nvPr/>
        </p:nvSpPr>
        <p:spPr bwMode="auto">
          <a:xfrm>
            <a:off x="7326313" y="3568700"/>
            <a:ext cx="369887" cy="479425"/>
          </a:xfrm>
          <a:custGeom>
            <a:gdLst>
              <a:gd fmla="*/ 2147483647 w 1222" name="T0"/>
              <a:gd fmla="*/ 2147483647 h 1581" name="T1"/>
              <a:gd fmla="*/ 2147483647 w 1222" name="T2"/>
              <a:gd fmla="*/ 2147483647 h 1581" name="T3"/>
              <a:gd fmla="*/ 2147483647 w 1222" name="T4"/>
              <a:gd fmla="*/ 2147483647 h 1581" name="T5"/>
              <a:gd fmla="*/ 2147483647 w 1222" name="T6"/>
              <a:gd fmla="*/ 2147483647 h 1581" name="T7"/>
              <a:gd fmla="*/ 471482428 w 1222" name="T8"/>
              <a:gd fmla="*/ 2147483647 h 1581" name="T9"/>
              <a:gd fmla="*/ 0 w 1222" name="T10"/>
              <a:gd fmla="*/ 2147483647 h 1581" name="T11"/>
              <a:gd fmla="*/ 471482428 w 1222" name="T12"/>
              <a:gd fmla="*/ 2147483647 h 1581" name="T13"/>
              <a:gd fmla="*/ 2147483647 w 1222" name="T14"/>
              <a:gd fmla="*/ 2147483647 h 1581" name="T15"/>
              <a:gd fmla="*/ 2147483647 w 1222" name="T16"/>
              <a:gd fmla="*/ 2147483647 h 1581" name="T17"/>
              <a:gd fmla="*/ 2147483647 w 1222" name="T18"/>
              <a:gd fmla="*/ 2147483647 h 1581" name="T19"/>
              <a:gd fmla="*/ 2147483647 w 1222" name="T20"/>
              <a:gd fmla="*/ 2147483647 h 1581" name="T21"/>
              <a:gd fmla="*/ 2147483647 w 1222" name="T22"/>
              <a:gd fmla="*/ 2147483647 h 1581" name="T23"/>
              <a:gd fmla="*/ 2147483647 w 1222" name="T24"/>
              <a:gd fmla="*/ 2147483647 h 1581" name="T25"/>
              <a:gd fmla="*/ 2147483647 w 1222" name="T26"/>
              <a:gd fmla="*/ 1617313097 h 1581" name="T27"/>
              <a:gd fmla="*/ 471482428 w 1222" name="T28"/>
              <a:gd fmla="*/ 2147483647 h 1581" name="T29"/>
              <a:gd fmla="*/ 2147483647 w 1222" name="T30"/>
              <a:gd fmla="*/ 2147483647 h 1581" name="T31"/>
              <a:gd fmla="*/ 2147483647 w 1222" name="T32"/>
              <a:gd fmla="*/ 2147483647 h 1581" name="T33"/>
              <a:gd fmla="*/ 2147483647 w 1222" name="T34"/>
              <a:gd fmla="*/ 2147483647 h 1581" name="T35"/>
              <a:gd fmla="*/ 2147483647 w 1222" name="T36"/>
              <a:gd fmla="*/ 2147483647 h 1581" name="T37"/>
              <a:gd fmla="*/ 2147483647 w 1222" name="T38"/>
              <a:gd fmla="*/ 2147483647 h 1581" name="T39"/>
              <a:gd fmla="*/ 2147483647 w 1222" name="T40"/>
              <a:gd fmla="*/ 2147483647 h 1581" name="T41"/>
              <a:gd fmla="*/ 2147483647 w 1222" name="T42"/>
              <a:gd fmla="*/ 2147483647 h 1581" name="T43"/>
              <a:gd fmla="*/ 2147483647 w 1222" name="T44"/>
              <a:gd fmla="*/ 2147483647 h 1581" name="T45"/>
              <a:gd fmla="*/ 2147483647 w 1222" name="T46"/>
              <a:gd fmla="*/ 2147483647 h 1581" name="T47"/>
              <a:gd fmla="*/ 2147483647 w 1222" name="T48"/>
              <a:gd fmla="*/ 2147483647 h 1581" name="T49"/>
              <a:gd fmla="*/ 2147483647 w 1222" name="T50"/>
              <a:gd fmla="*/ 2147483647 h 1581" name="T51"/>
              <a:gd fmla="*/ 2147483647 w 1222" name="T52"/>
              <a:gd fmla="*/ 2147483647 h 1581" name="T53"/>
              <a:gd fmla="*/ 2147483647 w 1222" name="T54"/>
              <a:gd fmla="*/ 2147483647 h 1581" name="T55"/>
              <a:gd fmla="*/ 2147483647 w 1222" name="T56"/>
              <a:gd fmla="*/ 2147483647 h 1581" name="T57"/>
              <a:gd fmla="*/ 2147483647 w 1222" name="T58"/>
              <a:gd fmla="*/ 2147483647 h 1581" name="T59"/>
              <a:gd fmla="*/ 2147483647 w 1222" name="T60"/>
              <a:gd fmla="*/ 2147483647 h 1581" name="T61"/>
              <a:gd fmla="*/ 2147483647 w 1222" name="T62"/>
              <a:gd fmla="*/ 2147483647 h 1581" name="T63"/>
              <a:gd fmla="*/ 2147483647 w 1222" name="T64"/>
              <a:gd fmla="*/ 2147483647 h 1581" name="T65"/>
              <a:gd fmla="*/ 2147483647 w 1222" name="T66"/>
              <a:gd fmla="*/ 2147483647 h 1581" name="T67"/>
              <a:gd fmla="*/ 2147483647 w 1222" name="T68"/>
              <a:gd fmla="*/ 2147483647 h 158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892" lIns="243785" rIns="243785" tIns="121892" wrap="none"/>
          <a:lstStyle/>
          <a:p>
            <a:endParaRPr altLang="en-US" lang="zh-CN"/>
          </a:p>
        </p:txBody>
      </p:sp>
      <p:sp>
        <p:nvSpPr>
          <p:cNvPr id="24589" name="Oval 11"/>
          <p:cNvSpPr>
            <a:spLocks noChangeArrowheads="1"/>
          </p:cNvSpPr>
          <p:nvPr/>
        </p:nvSpPr>
        <p:spPr bwMode="auto">
          <a:xfrm>
            <a:off x="6677025" y="5224463"/>
            <a:ext cx="76200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0" name="Oval 12"/>
          <p:cNvSpPr>
            <a:spLocks noChangeArrowheads="1"/>
          </p:cNvSpPr>
          <p:nvPr/>
        </p:nvSpPr>
        <p:spPr bwMode="auto">
          <a:xfrm>
            <a:off x="6831013" y="5224463"/>
            <a:ext cx="7778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1" name="Freeform 13"/>
          <p:cNvSpPr>
            <a:spLocks noEditPoints="1"/>
          </p:cNvSpPr>
          <p:nvPr/>
        </p:nvSpPr>
        <p:spPr bwMode="auto">
          <a:xfrm>
            <a:off x="6491288" y="4862513"/>
            <a:ext cx="509587" cy="334962"/>
          </a:xfrm>
          <a:custGeom>
            <a:gdLst>
              <a:gd fmla="*/ 2147483647 w 390" name="T0"/>
              <a:gd fmla="*/ 2147483647 h 265" name="T1"/>
              <a:gd fmla="*/ 2147483647 w 390" name="T2"/>
              <a:gd fmla="*/ 2147483647 h 265" name="T3"/>
              <a:gd fmla="*/ 2147483647 w 390" name="T4"/>
              <a:gd fmla="*/ 2147483647 h 265" name="T5"/>
              <a:gd fmla="*/ 2147483647 w 390" name="T6"/>
              <a:gd fmla="*/ 2147483647 h 265" name="T7"/>
              <a:gd fmla="*/ 2147483647 w 390" name="T8"/>
              <a:gd fmla="*/ 0 h 265" name="T9"/>
              <a:gd fmla="*/ 0 w 390" name="T10"/>
              <a:gd fmla="*/ 0 h 265" name="T11"/>
              <a:gd fmla="*/ 2147483647 w 390" name="T12"/>
              <a:gd fmla="*/ 2147483647 h 265" name="T13"/>
              <a:gd fmla="*/ 2147483647 w 390" name="T14"/>
              <a:gd fmla="*/ 2147483647 h 265" name="T15"/>
              <a:gd fmla="*/ 2147483647 w 390" name="T16"/>
              <a:gd fmla="*/ 2147483647 h 265" name="T17"/>
              <a:gd fmla="*/ 2147483647 w 390" name="T18"/>
              <a:gd fmla="*/ 2147483647 h 265" name="T19"/>
              <a:gd fmla="*/ 2147483647 w 390" name="T20"/>
              <a:gd fmla="*/ 2147483647 h 265" name="T21"/>
              <a:gd fmla="*/ 2147483647 w 390" name="T22"/>
              <a:gd fmla="*/ 2147483647 h 265" name="T23"/>
              <a:gd fmla="*/ 2147483647 w 390" name="T24"/>
              <a:gd fmla="*/ 2147483647 h 265" name="T25"/>
              <a:gd fmla="*/ 2147483647 w 390" name="T26"/>
              <a:gd fmla="*/ 2147483647 h 265" name="T27"/>
              <a:gd fmla="*/ 2147483647 w 390" name="T28"/>
              <a:gd fmla="*/ 2147483647 h 265" name="T29"/>
              <a:gd fmla="*/ 2147483647 w 390" name="T30"/>
              <a:gd fmla="*/ 2147483647 h 265" name="T31"/>
              <a:gd fmla="*/ 2147483647 w 390" name="T32"/>
              <a:gd fmla="*/ 2147483647 h 265" name="T33"/>
              <a:gd fmla="*/ 2147483647 w 390" name="T34"/>
              <a:gd fmla="*/ 2147483647 h 265" name="T35"/>
              <a:gd fmla="*/ 2147483647 w 390" name="T36"/>
              <a:gd fmla="*/ 2147483647 h 265" name="T37"/>
              <a:gd fmla="*/ 2147483647 w 390" name="T38"/>
              <a:gd fmla="*/ 2147483647 h 265" name="T39"/>
              <a:gd fmla="*/ 2147483647 w 390" name="T40"/>
              <a:gd fmla="*/ 2147483647 h 265" name="T41"/>
              <a:gd fmla="*/ 2147483647 w 390" name="T42"/>
              <a:gd fmla="*/ 2147483647 h 265" name="T43"/>
              <a:gd fmla="*/ 2147483647 w 390" name="T44"/>
              <a:gd fmla="*/ 2147483647 h 265" name="T45"/>
              <a:gd fmla="*/ 2147483647 w 390" name="T46"/>
              <a:gd fmla="*/ 2147483647 h 265" name="T47"/>
              <a:gd fmla="*/ 2147483647 w 390" name="T48"/>
              <a:gd fmla="*/ 2147483647 h 265" name="T49"/>
              <a:gd fmla="*/ 2147483647 w 390" name="T50"/>
              <a:gd fmla="*/ 2147483647 h 265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265" w="390">
                <a:moveTo>
                  <a:pt x="383" y="64"/>
                </a:moveTo>
                <a:cubicBezTo>
                  <a:pt x="377" y="57"/>
                  <a:pt x="364" y="57"/>
                  <a:pt x="364" y="57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4"/>
                  <a:pt x="96" y="0"/>
                  <a:pt x="61" y="0"/>
                </a:cubicBezTo>
                <a:cubicBezTo>
                  <a:pt x="26" y="0"/>
                  <a:pt x="0" y="0"/>
                  <a:pt x="0" y="0"/>
                </a:cubicBezTo>
                <a:cubicBezTo>
                  <a:pt x="14" y="28"/>
                  <a:pt x="14" y="28"/>
                  <a:pt x="14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73" y="25"/>
                  <a:pt x="75" y="44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23" y="265"/>
                  <a:pt x="163" y="265"/>
                </a:cubicBezTo>
                <a:cubicBezTo>
                  <a:pt x="163" y="265"/>
                  <a:pt x="304" y="265"/>
                  <a:pt x="327" y="265"/>
                </a:cubicBezTo>
                <a:cubicBezTo>
                  <a:pt x="350" y="265"/>
                  <a:pt x="352" y="239"/>
                  <a:pt x="352" y="239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39"/>
                  <a:pt x="142" y="241"/>
                  <a:pt x="138" y="213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72" y="171"/>
                  <a:pt x="381" y="163"/>
                  <a:pt x="382" y="153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4"/>
                  <a:pt x="390" y="70"/>
                  <a:pt x="383" y="64"/>
                </a:cubicBezTo>
                <a:close/>
                <a:moveTo>
                  <a:pt x="356" y="143"/>
                </a:moveTo>
                <a:cubicBezTo>
                  <a:pt x="123" y="143"/>
                  <a:pt x="123" y="143"/>
                  <a:pt x="123" y="143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362" y="90"/>
                  <a:pt x="362" y="90"/>
                  <a:pt x="362" y="90"/>
                </a:cubicBezTo>
                <a:lnTo>
                  <a:pt x="356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5264150" y="4997450"/>
            <a:ext cx="46038" cy="39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3" name="Rectangle 19"/>
          <p:cNvSpPr>
            <a:spLocks noChangeArrowheads="1"/>
          </p:cNvSpPr>
          <p:nvPr/>
        </p:nvSpPr>
        <p:spPr bwMode="auto">
          <a:xfrm>
            <a:off x="5335588" y="4997450"/>
            <a:ext cx="44450" cy="39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5403850" y="4997450"/>
            <a:ext cx="44450" cy="39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5" name="Rectangle 21"/>
          <p:cNvSpPr>
            <a:spLocks noChangeArrowheads="1"/>
          </p:cNvSpPr>
          <p:nvPr/>
        </p:nvSpPr>
        <p:spPr bwMode="auto">
          <a:xfrm>
            <a:off x="5264150" y="5062538"/>
            <a:ext cx="46038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5335588" y="5062538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5403850" y="5062538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5264150" y="5126038"/>
            <a:ext cx="46038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599" name="Rectangle 25"/>
          <p:cNvSpPr>
            <a:spLocks noChangeArrowheads="1"/>
          </p:cNvSpPr>
          <p:nvPr/>
        </p:nvSpPr>
        <p:spPr bwMode="auto">
          <a:xfrm>
            <a:off x="5197475" y="5062538"/>
            <a:ext cx="39688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>
            <a:off x="5197475" y="5126038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1" name="Rectangle 27"/>
          <p:cNvSpPr>
            <a:spLocks noChangeArrowheads="1"/>
          </p:cNvSpPr>
          <p:nvPr/>
        </p:nvSpPr>
        <p:spPr bwMode="auto">
          <a:xfrm>
            <a:off x="5335588" y="5126038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5403850" y="5126038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3" name="Freeform 29"/>
          <p:cNvSpPr>
            <a:spLocks noEditPoints="1"/>
          </p:cNvSpPr>
          <p:nvPr/>
        </p:nvSpPr>
        <p:spPr bwMode="auto">
          <a:xfrm>
            <a:off x="5124450" y="4872038"/>
            <a:ext cx="393700" cy="354012"/>
          </a:xfrm>
          <a:custGeom>
            <a:gdLst>
              <a:gd fmla="*/ 2147483647 w 157" name="T0"/>
              <a:gd fmla="*/ 0 h 141" name="T1"/>
              <a:gd fmla="*/ 2147483647 w 157" name="T2"/>
              <a:gd fmla="*/ 0 h 141" name="T3"/>
              <a:gd fmla="*/ 2147483647 w 157" name="T4"/>
              <a:gd fmla="*/ 2147483647 h 141" name="T5"/>
              <a:gd fmla="*/ 2147483647 w 157" name="T6"/>
              <a:gd fmla="*/ 2147483647 h 141" name="T7"/>
              <a:gd fmla="*/ 2147483647 w 157" name="T8"/>
              <a:gd fmla="*/ 0 h 141" name="T9"/>
              <a:gd fmla="*/ 2147483647 w 157" name="T10"/>
              <a:gd fmla="*/ 0 h 141" name="T11"/>
              <a:gd fmla="*/ 2147483647 w 157" name="T12"/>
              <a:gd fmla="*/ 2147483647 h 141" name="T13"/>
              <a:gd fmla="*/ 2147483647 w 157" name="T14"/>
              <a:gd fmla="*/ 2147483647 h 141" name="T15"/>
              <a:gd fmla="*/ 2147483647 w 157" name="T16"/>
              <a:gd fmla="*/ 0 h 141" name="T17"/>
              <a:gd fmla="*/ 0 w 157" name="T18"/>
              <a:gd fmla="*/ 0 h 141" name="T19"/>
              <a:gd fmla="*/ 0 w 157" name="T20"/>
              <a:gd fmla="*/ 2147483647 h 141" name="T21"/>
              <a:gd fmla="*/ 2147483647 w 157" name="T22"/>
              <a:gd fmla="*/ 2147483647 h 141" name="T23"/>
              <a:gd fmla="*/ 2147483647 w 157" name="T24"/>
              <a:gd fmla="*/ 2147483647 h 141" name="T25"/>
              <a:gd fmla="*/ 2147483647 w 157" name="T26"/>
              <a:gd fmla="*/ 2147483647 h 141" name="T27"/>
              <a:gd fmla="*/ 2147483647 w 157" name="T28"/>
              <a:gd fmla="*/ 0 h 141" name="T29"/>
              <a:gd fmla="*/ 2147483647 w 157" name="T30"/>
              <a:gd fmla="*/ 2147483647 h 141" name="T31"/>
              <a:gd fmla="*/ 2147483647 w 157" name="T32"/>
              <a:gd fmla="*/ 2147483647 h 141" name="T33"/>
              <a:gd fmla="*/ 2147483647 w 157" name="T34"/>
              <a:gd fmla="*/ 2147483647 h 141" name="T35"/>
              <a:gd fmla="*/ 2147483647 w 157" name="T36"/>
              <a:gd fmla="*/ 2147483647 h 141" name="T37"/>
              <a:gd fmla="*/ 2147483647 w 157" name="T38"/>
              <a:gd fmla="*/ 2147483647 h 141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141" w="157">
                <a:moveTo>
                  <a:pt x="157" y="0"/>
                </a:moveTo>
                <a:lnTo>
                  <a:pt x="135" y="0"/>
                </a:lnTo>
                <a:lnTo>
                  <a:pt x="135" y="15"/>
                </a:lnTo>
                <a:lnTo>
                  <a:pt x="114" y="15"/>
                </a:lnTo>
                <a:lnTo>
                  <a:pt x="114" y="0"/>
                </a:lnTo>
                <a:lnTo>
                  <a:pt x="47" y="0"/>
                </a:lnTo>
                <a:lnTo>
                  <a:pt x="47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41"/>
                </a:lnTo>
                <a:lnTo>
                  <a:pt x="12" y="141"/>
                </a:lnTo>
                <a:lnTo>
                  <a:pt x="146" y="141"/>
                </a:lnTo>
                <a:lnTo>
                  <a:pt x="157" y="141"/>
                </a:lnTo>
                <a:lnTo>
                  <a:pt x="157" y="0"/>
                </a:lnTo>
                <a:close/>
                <a:moveTo>
                  <a:pt x="146" y="129"/>
                </a:moveTo>
                <a:lnTo>
                  <a:pt x="12" y="129"/>
                </a:lnTo>
                <a:lnTo>
                  <a:pt x="12" y="40"/>
                </a:lnTo>
                <a:lnTo>
                  <a:pt x="146" y="40"/>
                </a:lnTo>
                <a:lnTo>
                  <a:pt x="146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4604" name="Rectangle 30"/>
          <p:cNvSpPr>
            <a:spLocks noChangeArrowheads="1"/>
          </p:cNvSpPr>
          <p:nvPr/>
        </p:nvSpPr>
        <p:spPr bwMode="auto">
          <a:xfrm>
            <a:off x="5199063" y="4843463"/>
            <a:ext cx="33337" cy="55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5418138" y="4843463"/>
            <a:ext cx="38100" cy="55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2400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24606" name="AutoShape 28"/>
          <p:cNvSpPr/>
          <p:nvPr/>
        </p:nvSpPr>
        <p:spPr bwMode="auto">
          <a:xfrm>
            <a:off x="4398963" y="3552825"/>
            <a:ext cx="381000" cy="379413"/>
          </a:xfrm>
          <a:custGeom>
            <a:gdLst>
              <a:gd fmla="*/ 99201129 w 21600" name="T0"/>
              <a:gd fmla="*/ 46593423 h 21558" name="T1"/>
              <a:gd fmla="*/ 113436894 w 21600" name="T2"/>
              <a:gd fmla="*/ 64048920 h 21558" name="T3"/>
              <a:gd fmla="*/ 118535080 w 21600" name="T4"/>
              <a:gd fmla="*/ 82747427 h 21558" name="T5"/>
              <a:gd fmla="*/ 114325806 w 21600" name="T6"/>
              <a:gd fmla="*/ 97117531 h 21558" name="T7"/>
              <a:gd fmla="*/ 102406080 w 21600" name="T8"/>
              <a:gd fmla="*/ 108003911 h 21558" name="T9"/>
              <a:gd fmla="*/ 83702790 w 21600" name="T10"/>
              <a:gd fmla="*/ 115014428 h 21558" name="T11"/>
              <a:gd fmla="*/ 59270336 w 21600" name="T12"/>
              <a:gd fmla="*/ 117522147 h 21558" name="T13"/>
              <a:gd fmla="*/ 34848782 w 21600" name="T14"/>
              <a:gd fmla="*/ 115014428 h 21558" name="T15"/>
              <a:gd fmla="*/ 16112825 w 21600" name="T16"/>
              <a:gd fmla="*/ 108003911 h 21558" name="T17"/>
              <a:gd fmla="*/ 4176307 w 21600" name="T18"/>
              <a:gd fmla="*/ 97084708 h 21558" name="T19"/>
              <a:gd fmla="*/ 0 w 21600" name="T20"/>
              <a:gd fmla="*/ 82747427 h 21558" name="T21"/>
              <a:gd fmla="*/ 5202731 w 21600" name="T22"/>
              <a:gd fmla="*/ 64092602 h 21558" name="T23"/>
              <a:gd fmla="*/ 19520941 w 21600" name="T24"/>
              <a:gd fmla="*/ 46593423 h 21558" name="T25"/>
              <a:gd fmla="*/ 22259202 w 21600" name="T26"/>
              <a:gd fmla="*/ 45622979 h 21558" name="T27"/>
              <a:gd fmla="*/ 24844075 w 21600" name="T28"/>
              <a:gd fmla="*/ 47176675 h 21558" name="T29"/>
              <a:gd fmla="*/ 24844075 w 21600" name="T30"/>
              <a:gd fmla="*/ 49308361 h 21558" name="T31"/>
              <a:gd fmla="*/ 23697248 w 21600" name="T32"/>
              <a:gd fmla="*/ 55479445 h 21558" name="T33"/>
              <a:gd fmla="*/ 23373362 w 21600" name="T34"/>
              <a:gd fmla="*/ 62942184 h 21558" name="T35"/>
              <a:gd fmla="*/ 24432454 w 21600" name="T36"/>
              <a:gd fmla="*/ 70405241 h 21558" name="T37"/>
              <a:gd fmla="*/ 27549669 w 21600" name="T38"/>
              <a:gd fmla="*/ 76576343 h 21558" name="T39"/>
              <a:gd fmla="*/ 33937787 w 21600" name="T40"/>
              <a:gd fmla="*/ 80185201 h 21558" name="T41"/>
              <a:gd fmla="*/ 30666884 w 21600" name="T42"/>
              <a:gd fmla="*/ 58641044 h 21558" name="T43"/>
              <a:gd fmla="*/ 34673311 w 21600" name="T44"/>
              <a:gd fmla="*/ 39604589 h 21558" name="T45"/>
              <a:gd fmla="*/ 42998531 w 21600" name="T46"/>
              <a:gd fmla="*/ 23653843 h 21558" name="T47"/>
              <a:gd fmla="*/ 52723221 w 21600" name="T48"/>
              <a:gd fmla="*/ 11388163 h 21558" name="T49"/>
              <a:gd fmla="*/ 60741048 w 21600" name="T50"/>
              <a:gd fmla="*/ 3559932 h 21558" name="T51"/>
              <a:gd fmla="*/ 64269902 w 21600" name="T52"/>
              <a:gd fmla="*/ 675861 h 21558" name="T53"/>
              <a:gd fmla="*/ 68138798 w 21600" name="T54"/>
              <a:gd fmla="*/ 675861 h 21558" name="T55"/>
              <a:gd fmla="*/ 69236467 w 21600" name="T56"/>
              <a:gd fmla="*/ 2256819 h 21558" name="T57"/>
              <a:gd fmla="*/ 69198208 w 21600" name="T58"/>
              <a:gd fmla="*/ 4066678 h 21558" name="T59"/>
              <a:gd fmla="*/ 67913850 w 21600" name="T60"/>
              <a:gd fmla="*/ 7184894 h 21558" name="T61"/>
              <a:gd fmla="*/ 66168729 w 21600" name="T62"/>
              <a:gd fmla="*/ 14675212 h 21558" name="T63"/>
              <a:gd fmla="*/ 66734055 w 21600" name="T64"/>
              <a:gd fmla="*/ 24547782 h 21558" name="T65"/>
              <a:gd fmla="*/ 72556846 w 21600" name="T66"/>
              <a:gd fmla="*/ 34556643 h 21558" name="T67"/>
              <a:gd fmla="*/ 78088755 w 21600" name="T68"/>
              <a:gd fmla="*/ 40803934 h 21558" name="T69"/>
              <a:gd fmla="*/ 82352797 w 21600" name="T70"/>
              <a:gd fmla="*/ 47667318 h 21558" name="T71"/>
              <a:gd fmla="*/ 85146127 w 21600" name="T72"/>
              <a:gd fmla="*/ 56493255 h 21558" name="T73"/>
              <a:gd fmla="*/ 86172552 w 21600" name="T74"/>
              <a:gd fmla="*/ 68437425 h 21558" name="T75"/>
              <a:gd fmla="*/ 83620645 w 21600" name="T76"/>
              <a:gd fmla="*/ 71293917 h 21558" name="T77"/>
              <a:gd fmla="*/ 81617591 w 21600" name="T78"/>
              <a:gd fmla="*/ 71015754 h 21558" name="T79"/>
              <a:gd fmla="*/ 80262007 w 21600" name="T80"/>
              <a:gd fmla="*/ 69603929 h 21558" name="T81"/>
              <a:gd fmla="*/ 76820889 w 21600" name="T82"/>
              <a:gd fmla="*/ 66011473 h 21558" name="T83"/>
              <a:gd fmla="*/ 71651160 w 21600" name="T84"/>
              <a:gd fmla="*/ 64692257 h 21558" name="T85"/>
              <a:gd fmla="*/ 65142622 w 21600" name="T86"/>
              <a:gd fmla="*/ 67150733 h 21558" name="T87"/>
              <a:gd fmla="*/ 62469695 w 21600" name="T88"/>
              <a:gd fmla="*/ 73153019 h 21558" name="T89"/>
              <a:gd fmla="*/ 75262440 w 21600" name="T90"/>
              <a:gd fmla="*/ 81962536 h 21558" name="T91"/>
              <a:gd fmla="*/ 87796952 w 21600" name="T92"/>
              <a:gd fmla="*/ 77328709 h 21558" name="T93"/>
              <a:gd fmla="*/ 92181715 w 21600" name="T94"/>
              <a:gd fmla="*/ 69882074 h 21558" name="T95"/>
              <a:gd fmla="*/ 93861202 w 21600" name="T96"/>
              <a:gd fmla="*/ 61454170 h 21558" name="T97"/>
              <a:gd fmla="*/ 94031382 w 21600" name="T98"/>
              <a:gd fmla="*/ 53931029 h 21558" name="T99"/>
              <a:gd fmla="*/ 93707497 w 21600" name="T100"/>
              <a:gd fmla="*/ 49324781 h 21558" name="T101"/>
              <a:gd fmla="*/ 93707497 w 21600" name="T102"/>
              <a:gd fmla="*/ 47193095 h 21558" name="T103"/>
              <a:gd fmla="*/ 96292370 w 21600" name="T104"/>
              <a:gd fmla="*/ 45639399 h 21558" name="T105"/>
              <a:gd fmla="*/ 99201129 w 21600" name="T106"/>
              <a:gd fmla="*/ 46593423 h 2155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58" w="21600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24607" name="AutoShape 455"/>
          <p:cNvSpPr/>
          <p:nvPr/>
        </p:nvSpPr>
        <p:spPr bwMode="auto">
          <a:xfrm>
            <a:off x="6554788" y="2459038"/>
            <a:ext cx="196850" cy="247650"/>
          </a:xfrm>
          <a:custGeom>
            <a:gdLst>
              <a:gd fmla="*/ 10742628 w 21470" name="T0"/>
              <a:gd fmla="*/ 27262608 h 21600" name="T1"/>
              <a:gd fmla="*/ 10742628 w 21470" name="T2"/>
              <a:gd fmla="*/ 27241580 h 21600" name="T3"/>
              <a:gd fmla="*/ 14512365 w 21470" name="T4"/>
              <a:gd fmla="*/ 19202460 h 21600" name="T5"/>
              <a:gd fmla="*/ 16187910 w 21470" name="T6"/>
              <a:gd fmla="*/ 13950147 h 21600" name="T7"/>
              <a:gd fmla="*/ 16490877 w 21470" name="T8"/>
              <a:gd fmla="*/ 9497974 h 21600" name="T9"/>
              <a:gd fmla="*/ 16441532 w 21470" name="T10"/>
              <a:gd fmla="*/ 4953917 h 21600" name="T11"/>
              <a:gd fmla="*/ 11907243 w 21470" name="T12"/>
              <a:gd fmla="*/ 0 h 21600" name="T13"/>
              <a:gd fmla="*/ 7372945 w 21470" name="T14"/>
              <a:gd fmla="*/ 4966013 h 21600" name="T15"/>
              <a:gd fmla="*/ 7325112 w 21470" name="T16"/>
              <a:gd fmla="*/ 9496529 h 21600" name="T17"/>
              <a:gd fmla="*/ 7630344 w 21470" name="T18"/>
              <a:gd fmla="*/ 13960661 h 21600" name="T19"/>
              <a:gd fmla="*/ 9677456 w 21470" name="T20"/>
              <a:gd fmla="*/ 19940961 h 21600" name="T21"/>
              <a:gd fmla="*/ 2978954 w 21470" name="T22"/>
              <a:gd fmla="*/ 24396024 h 21600" name="T23"/>
              <a:gd fmla="*/ 0 w 21470" name="T24"/>
              <a:gd fmla="*/ 28718583 h 21600" name="T25"/>
              <a:gd fmla="*/ 0 w 21470" name="T26"/>
              <a:gd fmla="*/ 32554235 h 21600" name="T27"/>
              <a:gd fmla="*/ 10744141 w 21470" name="T28"/>
              <a:gd fmla="*/ 32551208 h 21600" name="T29"/>
              <a:gd fmla="*/ 10744141 w 21470" name="T30"/>
              <a:gd fmla="*/ 27279301 h 21600" name="T31"/>
              <a:gd fmla="*/ 10744141 w 21470" name="T32"/>
              <a:gd fmla="*/ 27262608 h 21600" name="T33"/>
              <a:gd fmla="*/ 10742628 w 21470" name="T34"/>
              <a:gd fmla="*/ 27262608 h 21600" name="T35"/>
              <a:gd fmla="*/ 10742628 w 21470" name="T36"/>
              <a:gd fmla="*/ 27262608 h 2160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1600" w="21470">
                <a:moveTo>
                  <a:pt x="13938" y="18089"/>
                </a:moveTo>
                <a:lnTo>
                  <a:pt x="13938" y="18075"/>
                </a:lnTo>
                <a:cubicBezTo>
                  <a:pt x="13949" y="17312"/>
                  <a:pt x="14370" y="14919"/>
                  <a:pt x="18829" y="12741"/>
                </a:cubicBezTo>
                <a:cubicBezTo>
                  <a:pt x="19646" y="11856"/>
                  <a:pt x="20317" y="10649"/>
                  <a:pt x="21003" y="9256"/>
                </a:cubicBezTo>
                <a:cubicBezTo>
                  <a:pt x="21476" y="8293"/>
                  <a:pt x="21396" y="7471"/>
                  <a:pt x="21396" y="6302"/>
                </a:cubicBezTo>
                <a:cubicBezTo>
                  <a:pt x="21396" y="5437"/>
                  <a:pt x="21600" y="4050"/>
                  <a:pt x="21332" y="3287"/>
                </a:cubicBezTo>
                <a:cubicBezTo>
                  <a:pt x="20424" y="712"/>
                  <a:pt x="18134" y="0"/>
                  <a:pt x="15449" y="0"/>
                </a:cubicBezTo>
                <a:cubicBezTo>
                  <a:pt x="12764" y="0"/>
                  <a:pt x="10471" y="714"/>
                  <a:pt x="9566" y="3295"/>
                </a:cubicBezTo>
                <a:cubicBezTo>
                  <a:pt x="9299" y="4054"/>
                  <a:pt x="9504" y="5439"/>
                  <a:pt x="9504" y="6301"/>
                </a:cubicBezTo>
                <a:cubicBezTo>
                  <a:pt x="9504" y="7473"/>
                  <a:pt x="9424" y="8297"/>
                  <a:pt x="9900" y="9263"/>
                </a:cubicBezTo>
                <a:cubicBezTo>
                  <a:pt x="10724" y="10935"/>
                  <a:pt x="11509" y="12336"/>
                  <a:pt x="12556" y="13231"/>
                </a:cubicBezTo>
                <a:cubicBezTo>
                  <a:pt x="8479" y="13828"/>
                  <a:pt x="5724" y="15525"/>
                  <a:pt x="3865" y="16187"/>
                </a:cubicBezTo>
                <a:cubicBezTo>
                  <a:pt x="18" y="17556"/>
                  <a:pt x="0" y="19055"/>
                  <a:pt x="0" y="19055"/>
                </a:cubicBezTo>
                <a:lnTo>
                  <a:pt x="0" y="21600"/>
                </a:lnTo>
                <a:lnTo>
                  <a:pt x="13940" y="21598"/>
                </a:lnTo>
                <a:lnTo>
                  <a:pt x="13940" y="18100"/>
                </a:lnTo>
                <a:lnTo>
                  <a:pt x="13940" y="18089"/>
                </a:lnTo>
                <a:lnTo>
                  <a:pt x="13938" y="18089"/>
                </a:lnTo>
                <a:close/>
                <a:moveTo>
                  <a:pt x="13938" y="18089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4608" name="AutoShape 456"/>
          <p:cNvSpPr/>
          <p:nvPr/>
        </p:nvSpPr>
        <p:spPr bwMode="auto">
          <a:xfrm>
            <a:off x="6715125" y="2359025"/>
            <a:ext cx="390525" cy="341313"/>
          </a:xfrm>
          <a:custGeom>
            <a:gdLst>
              <a:gd fmla="*/ 111668888 w 21600" name="T0"/>
              <a:gd fmla="*/ 63845299 h 21600" name="T1"/>
              <a:gd fmla="*/ 75582498 w 21600" name="T2"/>
              <a:gd fmla="*/ 52166879 h 21600" name="T3"/>
              <a:gd fmla="*/ 86563428 w 21600" name="T4"/>
              <a:gd fmla="*/ 36519164 h 21600" name="T5"/>
              <a:gd fmla="*/ 88182787 w 21600" name="T6"/>
              <a:gd fmla="*/ 24856467 h 21600" name="T7"/>
              <a:gd fmla="*/ 87916706 w 21600" name="T8"/>
              <a:gd fmla="*/ 12968804 h 21600" name="T9"/>
              <a:gd fmla="*/ 63680091 w 21600" name="T10"/>
              <a:gd fmla="*/ 0 h 21600" name="T11"/>
              <a:gd fmla="*/ 39431382 w 21600" name="T12"/>
              <a:gd fmla="*/ 12996283 h 21600" name="T13"/>
              <a:gd fmla="*/ 39171176 w 21600" name="T14"/>
              <a:gd fmla="*/ 24856467 h 21600" name="T15"/>
              <a:gd fmla="*/ 40802323 w 21600" name="T16"/>
              <a:gd fmla="*/ 36542882 h 21600" name="T17"/>
              <a:gd fmla="*/ 51747618 w 21600" name="T18"/>
              <a:gd fmla="*/ 52202322 h 21600" name="T19"/>
              <a:gd fmla="*/ 15927291 w 21600" name="T20"/>
              <a:gd fmla="*/ 63865019 h 21600" name="T21"/>
              <a:gd fmla="*/ 0 w 21600" name="T22"/>
              <a:gd fmla="*/ 75176653 h 21600" name="T23"/>
              <a:gd fmla="*/ 0 w 21600" name="T24"/>
              <a:gd fmla="*/ 85221858 h 21600" name="T25"/>
              <a:gd fmla="*/ 127655354 w 21600" name="T26"/>
              <a:gd fmla="*/ 85210118 h 21600" name="T27"/>
              <a:gd fmla="*/ 127655354 w 21600" name="T28"/>
              <a:gd fmla="*/ 75176653 h 21600" name="T29"/>
              <a:gd fmla="*/ 111668888 w 21600" name="T30"/>
              <a:gd fmla="*/ 63845299 h 21600" name="T31"/>
              <a:gd fmla="*/ 111668888 w 21600" name="T32"/>
              <a:gd fmla="*/ 63845299 h 21600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21600" w="21600">
                <a:moveTo>
                  <a:pt x="18895" y="16182"/>
                </a:moveTo>
                <a:cubicBezTo>
                  <a:pt x="17591" y="15518"/>
                  <a:pt x="15655" y="13809"/>
                  <a:pt x="12789" y="13222"/>
                </a:cubicBezTo>
                <a:cubicBezTo>
                  <a:pt x="13522" y="12323"/>
                  <a:pt x="14076" y="10920"/>
                  <a:pt x="14647" y="9256"/>
                </a:cubicBezTo>
                <a:cubicBezTo>
                  <a:pt x="14978" y="8292"/>
                  <a:pt x="14921" y="7470"/>
                  <a:pt x="14921" y="6300"/>
                </a:cubicBezTo>
                <a:cubicBezTo>
                  <a:pt x="14921" y="5435"/>
                  <a:pt x="15063" y="4048"/>
                  <a:pt x="14876" y="3287"/>
                </a:cubicBezTo>
                <a:cubicBezTo>
                  <a:pt x="14244" y="710"/>
                  <a:pt x="12647" y="0"/>
                  <a:pt x="10775" y="0"/>
                </a:cubicBezTo>
                <a:cubicBezTo>
                  <a:pt x="8902" y="0"/>
                  <a:pt x="7303" y="714"/>
                  <a:pt x="6672" y="3294"/>
                </a:cubicBezTo>
                <a:cubicBezTo>
                  <a:pt x="6486" y="4054"/>
                  <a:pt x="6628" y="5438"/>
                  <a:pt x="6628" y="6300"/>
                </a:cubicBezTo>
                <a:cubicBezTo>
                  <a:pt x="6628" y="7473"/>
                  <a:pt x="6572" y="8297"/>
                  <a:pt x="6904" y="9262"/>
                </a:cubicBezTo>
                <a:cubicBezTo>
                  <a:pt x="7479" y="10934"/>
                  <a:pt x="8026" y="12336"/>
                  <a:pt x="8756" y="13231"/>
                </a:cubicBezTo>
                <a:cubicBezTo>
                  <a:pt x="5913" y="13828"/>
                  <a:pt x="3991" y="15526"/>
                  <a:pt x="2695" y="16187"/>
                </a:cubicBezTo>
                <a:cubicBezTo>
                  <a:pt x="13" y="17556"/>
                  <a:pt x="0" y="19054"/>
                  <a:pt x="0" y="19054"/>
                </a:cubicBezTo>
                <a:lnTo>
                  <a:pt x="0" y="21600"/>
                </a:lnTo>
                <a:lnTo>
                  <a:pt x="21600" y="21597"/>
                </a:lnTo>
                <a:lnTo>
                  <a:pt x="21600" y="19054"/>
                </a:lnTo>
                <a:cubicBezTo>
                  <a:pt x="21600" y="19054"/>
                  <a:pt x="21587" y="17551"/>
                  <a:pt x="18895" y="16182"/>
                </a:cubicBezTo>
                <a:close/>
                <a:moveTo>
                  <a:pt x="18895" y="1618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4609" name="Freeform 2"/>
          <p:cNvSpPr>
            <a:spLocks noChangeAspect="1"/>
          </p:cNvSpPr>
          <p:nvPr/>
        </p:nvSpPr>
        <p:spPr bwMode="auto">
          <a:xfrm>
            <a:off x="5064125" y="2293938"/>
            <a:ext cx="477838" cy="479425"/>
          </a:xfrm>
          <a:custGeom>
            <a:gdLst>
              <a:gd fmla="*/ 1169744701 w 6844" name="T0"/>
              <a:gd fmla="*/ 590893414 h 6844" name="T1"/>
              <a:gd fmla="*/ 1169744701 w 6844" name="T2"/>
              <a:gd fmla="*/ 988257302 h 6844" name="T3"/>
              <a:gd fmla="*/ 1169744701 w 6844" name="T4"/>
              <a:gd fmla="*/ 590893414 h 6844" name="T5"/>
              <a:gd fmla="*/ 2147483647 w 6844" name="T6"/>
              <a:gd fmla="*/ 64621082 h 6844" name="T7"/>
              <a:gd fmla="*/ 1850422907 w 6844" name="T8"/>
              <a:gd fmla="*/ 816387572 h 6844" name="T9"/>
              <a:gd fmla="*/ 1743897708 w 6844" name="T10"/>
              <a:gd fmla="*/ 429676881 h 6844" name="T11"/>
              <a:gd fmla="*/ 1733349037 w 6844" name="T12"/>
              <a:gd fmla="*/ 934632943 h 6844" name="T13"/>
              <a:gd fmla="*/ 1510086213 w 6844" name="T14"/>
              <a:gd fmla="*/ 1288687115 h 6844" name="T15"/>
              <a:gd fmla="*/ 1775889884 w 6844" name="T16"/>
              <a:gd fmla="*/ 1568149089 h 6844" name="T17"/>
              <a:gd fmla="*/ 1775889884 w 6844" name="T18"/>
              <a:gd fmla="*/ 1578807259 h 6844" name="T19"/>
              <a:gd fmla="*/ 1743897708 w 6844" name="T20"/>
              <a:gd fmla="*/ 2147483647 h 6844" name="T21"/>
              <a:gd fmla="*/ 1637713713 w 6844" name="T22"/>
              <a:gd fmla="*/ 2147483647 h 6844" name="T23"/>
              <a:gd fmla="*/ 1637713713 w 6844" name="T24"/>
              <a:gd fmla="*/ 1750676988 h 6844" name="T25"/>
              <a:gd fmla="*/ 882838799 w 6844" name="T26"/>
              <a:gd fmla="*/ 1997825970 h 6844" name="T27"/>
              <a:gd fmla="*/ 829749210 w 6844" name="T28"/>
              <a:gd fmla="*/ 2051450328 h 6844" name="T29"/>
              <a:gd fmla="*/ 297795847 w 6844" name="T30"/>
              <a:gd fmla="*/ 2147483647 h 6844" name="T31"/>
              <a:gd fmla="*/ 244706258 w 6844" name="T32"/>
              <a:gd fmla="*/ 2147483647 h 6844" name="T33"/>
              <a:gd fmla="*/ 967925381 w 6844" name="T34"/>
              <a:gd fmla="*/ 1568149089 h 6844" name="T35"/>
              <a:gd fmla="*/ 606486456 w 6844" name="T36"/>
              <a:gd fmla="*/ 945291113 h 6844" name="T37"/>
              <a:gd fmla="*/ 585042952 w 6844" name="T38"/>
              <a:gd fmla="*/ 891666754 h 6844" name="T39"/>
              <a:gd fmla="*/ 425423277 w 6844" name="T40"/>
              <a:gd fmla="*/ 451331704 h 6844" name="T41"/>
              <a:gd fmla="*/ 138517375 w 6844" name="T42"/>
              <a:gd fmla="*/ 881008584 h 6844" name="T43"/>
              <a:gd fmla="*/ 351231457 w 6844" name="T44"/>
              <a:gd fmla="*/ 11001627 h 6844" name="T45"/>
              <a:gd fmla="*/ 617035128 w 6844" name="T46"/>
              <a:gd fmla="*/ 322428163 h 6844" name="T47"/>
              <a:gd fmla="*/ 734113886 w 6844" name="T48"/>
              <a:gd fmla="*/ 311774967 h 6844" name="T49"/>
              <a:gd fmla="*/ 1605721537 w 6844" name="T50"/>
              <a:gd fmla="*/ 311774967 h 6844" name="T51"/>
              <a:gd fmla="*/ 1712246736 w 6844" name="T52"/>
              <a:gd fmla="*/ 322428163 h 6844" name="T53"/>
              <a:gd fmla="*/ 1978050407 w 6844" name="T54"/>
              <a:gd fmla="*/ 0 h 6844" name="T55"/>
              <a:gd fmla="*/ 1552627130 w 6844" name="T56"/>
              <a:gd fmla="*/ 408365515 h 6844" name="T57"/>
              <a:gd fmla="*/ 1169744701 w 6844" name="T58"/>
              <a:gd fmla="*/ 397707415 h 6844" name="T59"/>
              <a:gd fmla="*/ 776654803 w 6844" name="T60"/>
              <a:gd fmla="*/ 848695592 h 6844" name="T61"/>
              <a:gd fmla="*/ 1265379955 w 6844" name="T62"/>
              <a:gd fmla="*/ 1085191377 h 6844" name="T63"/>
              <a:gd fmla="*/ 1552627130 w 6844" name="T64"/>
              <a:gd fmla="*/ 408365515 h 6844" name="T65"/>
              <a:gd fmla="*/ 1552627130 w 6844" name="T66"/>
              <a:gd fmla="*/ 408365515 h 684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6842" w="6842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899" lIns="243797" rIns="243797" tIns="121899" wrap="none"/>
          <a:lstStyle/>
          <a:p>
            <a:endParaRPr altLang="en-US" lang="zh-CN"/>
          </a:p>
        </p:txBody>
      </p:sp>
      <p:sp>
        <p:nvSpPr>
          <p:cNvPr id="24610" name="TextBox 13"/>
          <p:cNvSpPr txBox="1">
            <a:spLocks noChangeArrowheads="1"/>
          </p:cNvSpPr>
          <p:nvPr/>
        </p:nvSpPr>
        <p:spPr bwMode="auto">
          <a:xfrm>
            <a:off x="7789863" y="18383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11" name="TextBox 13"/>
          <p:cNvSpPr txBox="1">
            <a:spLocks noChangeArrowheads="1"/>
          </p:cNvSpPr>
          <p:nvPr/>
        </p:nvSpPr>
        <p:spPr bwMode="auto">
          <a:xfrm>
            <a:off x="7794625" y="21240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12" name="TextBox 13"/>
          <p:cNvSpPr txBox="1">
            <a:spLocks noChangeArrowheads="1"/>
          </p:cNvSpPr>
          <p:nvPr/>
        </p:nvSpPr>
        <p:spPr bwMode="auto">
          <a:xfrm>
            <a:off x="8288338" y="343058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13" name="TextBox 13"/>
          <p:cNvSpPr txBox="1">
            <a:spLocks noChangeArrowheads="1"/>
          </p:cNvSpPr>
          <p:nvPr/>
        </p:nvSpPr>
        <p:spPr bwMode="auto">
          <a:xfrm>
            <a:off x="8291513" y="3716338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14" name="TextBox 13"/>
          <p:cNvSpPr txBox="1">
            <a:spLocks noChangeArrowheads="1"/>
          </p:cNvSpPr>
          <p:nvPr/>
        </p:nvSpPr>
        <p:spPr bwMode="auto">
          <a:xfrm>
            <a:off x="7789863" y="49117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15" name="TextBox 13"/>
          <p:cNvSpPr txBox="1">
            <a:spLocks noChangeArrowheads="1"/>
          </p:cNvSpPr>
          <p:nvPr/>
        </p:nvSpPr>
        <p:spPr bwMode="auto">
          <a:xfrm>
            <a:off x="7794625" y="51974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16" name="TextBox 13"/>
          <p:cNvSpPr txBox="1">
            <a:spLocks noChangeArrowheads="1"/>
          </p:cNvSpPr>
          <p:nvPr/>
        </p:nvSpPr>
        <p:spPr bwMode="auto">
          <a:xfrm flipH="1">
            <a:off x="1982788" y="18526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17" name="TextBox 13"/>
          <p:cNvSpPr txBox="1">
            <a:spLocks noChangeArrowheads="1"/>
          </p:cNvSpPr>
          <p:nvPr/>
        </p:nvSpPr>
        <p:spPr bwMode="auto">
          <a:xfrm flipH="1">
            <a:off x="1982788" y="21383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18" name="TextBox 13"/>
          <p:cNvSpPr txBox="1">
            <a:spLocks noChangeArrowheads="1"/>
          </p:cNvSpPr>
          <p:nvPr/>
        </p:nvSpPr>
        <p:spPr bwMode="auto">
          <a:xfrm flipH="1">
            <a:off x="1484313" y="344328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19" name="TextBox 13"/>
          <p:cNvSpPr txBox="1">
            <a:spLocks noChangeArrowheads="1"/>
          </p:cNvSpPr>
          <p:nvPr/>
        </p:nvSpPr>
        <p:spPr bwMode="auto">
          <a:xfrm flipH="1">
            <a:off x="1484313" y="3729038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20" name="TextBox 13"/>
          <p:cNvSpPr txBox="1">
            <a:spLocks noChangeArrowheads="1"/>
          </p:cNvSpPr>
          <p:nvPr/>
        </p:nvSpPr>
        <p:spPr bwMode="auto">
          <a:xfrm flipH="1">
            <a:off x="1982788" y="49244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21" name="TextBox 13"/>
          <p:cNvSpPr txBox="1">
            <a:spLocks noChangeArrowheads="1"/>
          </p:cNvSpPr>
          <p:nvPr/>
        </p:nvSpPr>
        <p:spPr bwMode="auto">
          <a:xfrm flipH="1">
            <a:off x="1982788" y="52101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25603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5211763" y="1933575"/>
            <a:ext cx="6048375" cy="3679825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5605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637"/>
          <a:stretch>
            <a:fillRect/>
          </a:stretch>
        </p:blipFill>
        <p:spPr bwMode="auto">
          <a:xfrm>
            <a:off x="5330825" y="2047875"/>
            <a:ext cx="581501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椭圆 7"/>
          <p:cNvSpPr>
            <a:spLocks noChangeArrowheads="1"/>
          </p:cNvSpPr>
          <p:nvPr/>
        </p:nvSpPr>
        <p:spPr bwMode="auto">
          <a:xfrm>
            <a:off x="839788" y="1933575"/>
            <a:ext cx="1468437" cy="14700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5607" name="组合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76338" y="2316163"/>
            <a:ext cx="798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矩形 12"/>
          <p:cNvSpPr>
            <a:spLocks noChangeArrowheads="1"/>
          </p:cNvSpPr>
          <p:nvPr/>
        </p:nvSpPr>
        <p:spPr bwMode="auto">
          <a:xfrm>
            <a:off x="1023938" y="4210050"/>
            <a:ext cx="364490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3B495B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1023938" y="3887788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3B495B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任意多边形 5"/>
          <p:cNvSpPr/>
          <p:nvPr/>
        </p:nvSpPr>
        <p:spPr bwMode="auto">
          <a:xfrm>
            <a:off x="144463" y="0"/>
            <a:ext cx="7094537" cy="6858000"/>
          </a:xfrm>
          <a:custGeom>
            <a:gdLst>
              <a:gd fmla="*/ 0 w 7093217" name="T0"/>
              <a:gd fmla="*/ 0 h 6858000" name="T1"/>
              <a:gd fmla="*/ 7097177 w 7093217" name="T2"/>
              <a:gd fmla="*/ 0 h 6858000" name="T3"/>
              <a:gd fmla="*/ 4115447 w 7093217" name="T4"/>
              <a:gd fmla="*/ 6858000 h 6858000" name="T5"/>
              <a:gd fmla="*/ 0 w 7093217" name="T6"/>
              <a:gd fmla="*/ 6858000 h 6858000" name="T7"/>
              <a:gd fmla="*/ 0 w 7093217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7093217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4099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709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平行四边形 8"/>
          <p:cNvSpPr>
            <a:spLocks noChangeArrowheads="1"/>
          </p:cNvSpPr>
          <p:nvPr/>
        </p:nvSpPr>
        <p:spPr bwMode="auto">
          <a:xfrm>
            <a:off x="4741863" y="2441575"/>
            <a:ext cx="7450137" cy="1974850"/>
          </a:xfrm>
          <a:prstGeom prst="parallelogram">
            <a:avLst>
              <a:gd fmla="val 47034" name="adj"/>
            </a:avLst>
          </a:prstGeom>
          <a:solidFill>
            <a:srgbClr val="0070C0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01" name="文本框 49"/>
          <p:cNvSpPr txBox="1">
            <a:spLocks noChangeArrowheads="1"/>
          </p:cNvSpPr>
          <p:nvPr/>
        </p:nvSpPr>
        <p:spPr bwMode="auto">
          <a:xfrm>
            <a:off x="5980112" y="2943225"/>
            <a:ext cx="5254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6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一、研究水平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5123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Freeform 16"/>
          <p:cNvSpPr/>
          <p:nvPr/>
        </p:nvSpPr>
        <p:spPr bwMode="auto">
          <a:xfrm>
            <a:off x="1062038" y="2901950"/>
            <a:ext cx="2362200" cy="2311400"/>
          </a:xfrm>
          <a:custGeom>
            <a:gdLst>
              <a:gd fmla="*/ 2147483647 w 1118" name="T0"/>
              <a:gd fmla="*/ 0 h 1186" name="T1"/>
              <a:gd fmla="*/ 0 w 1118" name="T2"/>
              <a:gd fmla="*/ 2147483647 h 1186" name="T3"/>
              <a:gd fmla="*/ 0 w 1118" name="T4"/>
              <a:gd fmla="*/ 2147483647 h 1186" name="T5"/>
              <a:gd fmla="*/ 2147483647 w 1118" name="T6"/>
              <a:gd fmla="*/ 2147483647 h 1186" name="T7"/>
              <a:gd fmla="*/ 2147483647 w 1118" name="T8"/>
              <a:gd fmla="*/ 2147483647 h 1186" name="T9"/>
              <a:gd fmla="*/ 2147483647 w 1118" name="T10"/>
              <a:gd fmla="*/ 2147483647 h 1186" name="T11"/>
              <a:gd fmla="*/ 2147483647 w 1118" name="T12"/>
              <a:gd fmla="*/ 2147483647 h 1186" name="T13"/>
              <a:gd fmla="*/ 2147483647 w 1118" name="T14"/>
              <a:gd fmla="*/ 2147483647 h 1186" name="T15"/>
              <a:gd fmla="*/ 2147483647 w 1118" name="T16"/>
              <a:gd fmla="*/ 2147483647 h 1186" name="T17"/>
              <a:gd fmla="*/ 2147483647 w 1118" name="T18"/>
              <a:gd fmla="*/ 0 h 118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186" w="1118">
                <a:moveTo>
                  <a:pt x="552" y="0"/>
                </a:moveTo>
                <a:lnTo>
                  <a:pt x="0" y="414"/>
                </a:lnTo>
                <a:lnTo>
                  <a:pt x="0" y="534"/>
                </a:lnTo>
                <a:lnTo>
                  <a:pt x="98" y="534"/>
                </a:lnTo>
                <a:lnTo>
                  <a:pt x="98" y="1186"/>
                </a:lnTo>
                <a:lnTo>
                  <a:pt x="1016" y="1186"/>
                </a:lnTo>
                <a:lnTo>
                  <a:pt x="1016" y="534"/>
                </a:lnTo>
                <a:lnTo>
                  <a:pt x="1118" y="534"/>
                </a:lnTo>
                <a:lnTo>
                  <a:pt x="1118" y="414"/>
                </a:lnTo>
                <a:lnTo>
                  <a:pt x="55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5" name="Freeform 17"/>
          <p:cNvSpPr/>
          <p:nvPr/>
        </p:nvSpPr>
        <p:spPr bwMode="auto">
          <a:xfrm>
            <a:off x="2986088" y="2560638"/>
            <a:ext cx="2363787" cy="2652712"/>
          </a:xfrm>
          <a:custGeom>
            <a:gdLst>
              <a:gd fmla="*/ 2147483647 w 1119" name="T0"/>
              <a:gd fmla="*/ 0 h 1361" name="T1"/>
              <a:gd fmla="*/ 0 w 1119" name="T2"/>
              <a:gd fmla="*/ 2147483647 h 1361" name="T3"/>
              <a:gd fmla="*/ 0 w 1119" name="T4"/>
              <a:gd fmla="*/ 2147483647 h 1361" name="T5"/>
              <a:gd fmla="*/ 2147483647 w 1119" name="T6"/>
              <a:gd fmla="*/ 2147483647 h 1361" name="T7"/>
              <a:gd fmla="*/ 2147483647 w 1119" name="T8"/>
              <a:gd fmla="*/ 2147483647 h 1361" name="T9"/>
              <a:gd fmla="*/ 2147483647 w 1119" name="T10"/>
              <a:gd fmla="*/ 2147483647 h 1361" name="T11"/>
              <a:gd fmla="*/ 2147483647 w 1119" name="T12"/>
              <a:gd fmla="*/ 2147483647 h 1361" name="T13"/>
              <a:gd fmla="*/ 2147483647 w 1119" name="T14"/>
              <a:gd fmla="*/ 2147483647 h 1361" name="T15"/>
              <a:gd fmla="*/ 2147483647 w 1119" name="T16"/>
              <a:gd fmla="*/ 2147483647 h 1361" name="T17"/>
              <a:gd fmla="*/ 2147483647 w 1119" name="T18"/>
              <a:gd fmla="*/ 0 h 136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361" w="1119">
                <a:moveTo>
                  <a:pt x="553" y="0"/>
                </a:moveTo>
                <a:lnTo>
                  <a:pt x="0" y="413"/>
                </a:lnTo>
                <a:lnTo>
                  <a:pt x="0" y="533"/>
                </a:lnTo>
                <a:lnTo>
                  <a:pt x="100" y="533"/>
                </a:lnTo>
                <a:lnTo>
                  <a:pt x="100" y="1361"/>
                </a:lnTo>
                <a:lnTo>
                  <a:pt x="1019" y="1361"/>
                </a:lnTo>
                <a:lnTo>
                  <a:pt x="1019" y="533"/>
                </a:lnTo>
                <a:lnTo>
                  <a:pt x="1119" y="533"/>
                </a:lnTo>
                <a:lnTo>
                  <a:pt x="1119" y="413"/>
                </a:lnTo>
                <a:lnTo>
                  <a:pt x="55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6" name="Freeform 18"/>
          <p:cNvSpPr/>
          <p:nvPr/>
        </p:nvSpPr>
        <p:spPr bwMode="auto">
          <a:xfrm>
            <a:off x="4922838" y="1989138"/>
            <a:ext cx="2362200" cy="3224212"/>
          </a:xfrm>
          <a:custGeom>
            <a:gdLst>
              <a:gd fmla="*/ 2147483647 w 1118" name="T0"/>
              <a:gd fmla="*/ 0 h 1654" name="T1"/>
              <a:gd fmla="*/ 0 w 1118" name="T2"/>
              <a:gd fmla="*/ 2147483647 h 1654" name="T3"/>
              <a:gd fmla="*/ 0 w 1118" name="T4"/>
              <a:gd fmla="*/ 2147483647 h 1654" name="T5"/>
              <a:gd fmla="*/ 2147483647 w 1118" name="T6"/>
              <a:gd fmla="*/ 2147483647 h 1654" name="T7"/>
              <a:gd fmla="*/ 2147483647 w 1118" name="T8"/>
              <a:gd fmla="*/ 2147483647 h 1654" name="T9"/>
              <a:gd fmla="*/ 2147483647 w 1118" name="T10"/>
              <a:gd fmla="*/ 2147483647 h 1654" name="T11"/>
              <a:gd fmla="*/ 2147483647 w 1118" name="T12"/>
              <a:gd fmla="*/ 2147483647 h 1654" name="T13"/>
              <a:gd fmla="*/ 2147483647 w 1118" name="T14"/>
              <a:gd fmla="*/ 2147483647 h 1654" name="T15"/>
              <a:gd fmla="*/ 2147483647 w 1118" name="T16"/>
              <a:gd fmla="*/ 2147483647 h 1654" name="T17"/>
              <a:gd fmla="*/ 2147483647 w 1118" name="T18"/>
              <a:gd fmla="*/ 0 h 165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653" w="1118">
                <a:moveTo>
                  <a:pt x="554" y="0"/>
                </a:moveTo>
                <a:lnTo>
                  <a:pt x="0" y="414"/>
                </a:lnTo>
                <a:lnTo>
                  <a:pt x="0" y="534"/>
                </a:lnTo>
                <a:lnTo>
                  <a:pt x="100" y="534"/>
                </a:lnTo>
                <a:lnTo>
                  <a:pt x="100" y="1654"/>
                </a:lnTo>
                <a:lnTo>
                  <a:pt x="1018" y="1654"/>
                </a:lnTo>
                <a:lnTo>
                  <a:pt x="1018" y="534"/>
                </a:lnTo>
                <a:lnTo>
                  <a:pt x="1118" y="534"/>
                </a:lnTo>
                <a:lnTo>
                  <a:pt x="1118" y="414"/>
                </a:lnTo>
                <a:lnTo>
                  <a:pt x="55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7" name="Freeform 19"/>
          <p:cNvSpPr/>
          <p:nvPr/>
        </p:nvSpPr>
        <p:spPr bwMode="auto">
          <a:xfrm>
            <a:off x="6859588" y="2901950"/>
            <a:ext cx="2365375" cy="2311400"/>
          </a:xfrm>
          <a:custGeom>
            <a:gdLst>
              <a:gd fmla="*/ 2147483647 w 1120" name="T0"/>
              <a:gd fmla="*/ 0 h 1186" name="T1"/>
              <a:gd fmla="*/ 0 w 1120" name="T2"/>
              <a:gd fmla="*/ 2147483647 h 1186" name="T3"/>
              <a:gd fmla="*/ 0 w 1120" name="T4"/>
              <a:gd fmla="*/ 2147483647 h 1186" name="T5"/>
              <a:gd fmla="*/ 2147483647 w 1120" name="T6"/>
              <a:gd fmla="*/ 2147483647 h 1186" name="T7"/>
              <a:gd fmla="*/ 2147483647 w 1120" name="T8"/>
              <a:gd fmla="*/ 2147483647 h 1186" name="T9"/>
              <a:gd fmla="*/ 2147483647 w 1120" name="T10"/>
              <a:gd fmla="*/ 2147483647 h 1186" name="T11"/>
              <a:gd fmla="*/ 2147483647 w 1120" name="T12"/>
              <a:gd fmla="*/ 2147483647 h 1186" name="T13"/>
              <a:gd fmla="*/ 2147483647 w 1120" name="T14"/>
              <a:gd fmla="*/ 2147483647 h 1186" name="T15"/>
              <a:gd fmla="*/ 2147483647 w 1120" name="T16"/>
              <a:gd fmla="*/ 2147483647 h 1186" name="T17"/>
              <a:gd fmla="*/ 2147483647 w 1120" name="T18"/>
              <a:gd fmla="*/ 0 h 118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186" w="1120">
                <a:moveTo>
                  <a:pt x="554" y="0"/>
                </a:moveTo>
                <a:lnTo>
                  <a:pt x="0" y="414"/>
                </a:lnTo>
                <a:lnTo>
                  <a:pt x="0" y="534"/>
                </a:lnTo>
                <a:lnTo>
                  <a:pt x="100" y="534"/>
                </a:lnTo>
                <a:lnTo>
                  <a:pt x="100" y="1186"/>
                </a:lnTo>
                <a:lnTo>
                  <a:pt x="1018" y="1186"/>
                </a:lnTo>
                <a:lnTo>
                  <a:pt x="1018" y="534"/>
                </a:lnTo>
                <a:lnTo>
                  <a:pt x="1120" y="534"/>
                </a:lnTo>
                <a:lnTo>
                  <a:pt x="1120" y="414"/>
                </a:lnTo>
                <a:lnTo>
                  <a:pt x="55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8" name="Freeform 20"/>
          <p:cNvSpPr/>
          <p:nvPr/>
        </p:nvSpPr>
        <p:spPr bwMode="auto">
          <a:xfrm>
            <a:off x="8797925" y="1651000"/>
            <a:ext cx="2362200" cy="3560763"/>
          </a:xfrm>
          <a:custGeom>
            <a:gdLst>
              <a:gd fmla="*/ 2147483647 w 1118" name="T0"/>
              <a:gd fmla="*/ 0 h 1828" name="T1"/>
              <a:gd fmla="*/ 0 w 1118" name="T2"/>
              <a:gd fmla="*/ 2147483647 h 1828" name="T3"/>
              <a:gd fmla="*/ 0 w 1118" name="T4"/>
              <a:gd fmla="*/ 2147483647 h 1828" name="T5"/>
              <a:gd fmla="*/ 2147483647 w 1118" name="T6"/>
              <a:gd fmla="*/ 2147483647 h 1828" name="T7"/>
              <a:gd fmla="*/ 2147483647 w 1118" name="T8"/>
              <a:gd fmla="*/ 2147483647 h 1828" name="T9"/>
              <a:gd fmla="*/ 2147483647 w 1118" name="T10"/>
              <a:gd fmla="*/ 2147483647 h 1828" name="T11"/>
              <a:gd fmla="*/ 2147483647 w 1118" name="T12"/>
              <a:gd fmla="*/ 2147483647 h 1828" name="T13"/>
              <a:gd fmla="*/ 2147483647 w 1118" name="T14"/>
              <a:gd fmla="*/ 2147483647 h 1828" name="T15"/>
              <a:gd fmla="*/ 2147483647 w 1118" name="T16"/>
              <a:gd fmla="*/ 2147483647 h 1828" name="T17"/>
              <a:gd fmla="*/ 2147483647 w 1118" name="T18"/>
              <a:gd fmla="*/ 0 h 18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28" w="1118">
                <a:moveTo>
                  <a:pt x="552" y="0"/>
                </a:moveTo>
                <a:lnTo>
                  <a:pt x="0" y="413"/>
                </a:lnTo>
                <a:lnTo>
                  <a:pt x="0" y="534"/>
                </a:lnTo>
                <a:lnTo>
                  <a:pt x="98" y="534"/>
                </a:lnTo>
                <a:lnTo>
                  <a:pt x="98" y="1828"/>
                </a:lnTo>
                <a:lnTo>
                  <a:pt x="1018" y="1828"/>
                </a:lnTo>
                <a:lnTo>
                  <a:pt x="1018" y="534"/>
                </a:lnTo>
                <a:lnTo>
                  <a:pt x="1118" y="534"/>
                </a:lnTo>
                <a:lnTo>
                  <a:pt x="1118" y="413"/>
                </a:lnTo>
                <a:lnTo>
                  <a:pt x="55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9" name="Freeform 5"/>
          <p:cNvSpPr/>
          <p:nvPr/>
        </p:nvSpPr>
        <p:spPr bwMode="auto">
          <a:xfrm>
            <a:off x="1042988" y="622300"/>
            <a:ext cx="9798050" cy="2932113"/>
          </a:xfrm>
          <a:custGeom>
            <a:gdLst>
              <a:gd fmla="*/ 2147483647 w 4638" name="T0"/>
              <a:gd fmla="*/ 0 h 1388" name="T1"/>
              <a:gd fmla="*/ 2147483647 w 4638" name="T2"/>
              <a:gd fmla="*/ 2147483647 h 1388" name="T3"/>
              <a:gd fmla="*/ 2147483647 w 4638" name="T4"/>
              <a:gd fmla="*/ 2147483647 h 1388" name="T5"/>
              <a:gd fmla="*/ 2147483647 w 4638" name="T6"/>
              <a:gd fmla="*/ 2147483647 h 1388" name="T7"/>
              <a:gd fmla="*/ 2147483647 w 4638" name="T8"/>
              <a:gd fmla="*/ 2147483647 h 1388" name="T9"/>
              <a:gd fmla="*/ 2147483647 w 4638" name="T10"/>
              <a:gd fmla="*/ 2147483647 h 1388" name="T11"/>
              <a:gd fmla="*/ 2147483647 w 4638" name="T12"/>
              <a:gd fmla="*/ 2147483647 h 1388" name="T13"/>
              <a:gd fmla="*/ 0 w 4638" name="T14"/>
              <a:gd fmla="*/ 2147483647 h 138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388" w="4638">
                <a:moveTo>
                  <a:pt x="4638" y="0"/>
                </a:moveTo>
                <a:lnTo>
                  <a:pt x="3191" y="1083"/>
                </a:lnTo>
                <a:lnTo>
                  <a:pt x="2392" y="487"/>
                </a:lnTo>
                <a:lnTo>
                  <a:pt x="1705" y="973"/>
                </a:lnTo>
                <a:lnTo>
                  <a:pt x="1459" y="802"/>
                </a:lnTo>
                <a:lnTo>
                  <a:pt x="911" y="1216"/>
                </a:lnTo>
                <a:lnTo>
                  <a:pt x="567" y="968"/>
                </a:lnTo>
                <a:lnTo>
                  <a:pt x="0" y="1388"/>
                </a:lnTo>
              </a:path>
            </a:pathLst>
          </a:custGeom>
          <a:noFill/>
          <a:ln cap="flat" cmpd="sng" w="5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30" name="Oval 7"/>
          <p:cNvSpPr>
            <a:spLocks noChangeArrowheads="1"/>
          </p:cNvSpPr>
          <p:nvPr/>
        </p:nvSpPr>
        <p:spPr bwMode="auto">
          <a:xfrm>
            <a:off x="2122488" y="2592388"/>
            <a:ext cx="242887" cy="2444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2903538" y="3135313"/>
            <a:ext cx="122237" cy="12065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2" name="Oval 9"/>
          <p:cNvSpPr>
            <a:spLocks noChangeArrowheads="1"/>
          </p:cNvSpPr>
          <p:nvPr/>
        </p:nvSpPr>
        <p:spPr bwMode="auto">
          <a:xfrm>
            <a:off x="4591050" y="2611438"/>
            <a:ext cx="122238" cy="12065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3" name="Oval 10"/>
          <p:cNvSpPr>
            <a:spLocks noChangeArrowheads="1"/>
          </p:cNvSpPr>
          <p:nvPr/>
        </p:nvSpPr>
        <p:spPr bwMode="auto">
          <a:xfrm>
            <a:off x="7716838" y="2840038"/>
            <a:ext cx="120650" cy="12065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4" name="Oval 11"/>
          <p:cNvSpPr>
            <a:spLocks noChangeArrowheads="1"/>
          </p:cNvSpPr>
          <p:nvPr/>
        </p:nvSpPr>
        <p:spPr bwMode="auto">
          <a:xfrm>
            <a:off x="5981700" y="1589088"/>
            <a:ext cx="244475" cy="2444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5" name="Oval 12"/>
          <p:cNvSpPr>
            <a:spLocks noChangeArrowheads="1"/>
          </p:cNvSpPr>
          <p:nvPr/>
        </p:nvSpPr>
        <p:spPr bwMode="auto">
          <a:xfrm>
            <a:off x="7920038" y="2635250"/>
            <a:ext cx="242887" cy="24447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6" name="Oval 13"/>
          <p:cNvSpPr>
            <a:spLocks noChangeArrowheads="1"/>
          </p:cNvSpPr>
          <p:nvPr/>
        </p:nvSpPr>
        <p:spPr bwMode="auto">
          <a:xfrm>
            <a:off x="9858375" y="1150938"/>
            <a:ext cx="242888" cy="24288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7" name="Oval 14"/>
          <p:cNvSpPr>
            <a:spLocks noChangeArrowheads="1"/>
          </p:cNvSpPr>
          <p:nvPr/>
        </p:nvSpPr>
        <p:spPr bwMode="auto">
          <a:xfrm>
            <a:off x="985838" y="3489325"/>
            <a:ext cx="120650" cy="122238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8" name="Oval 15"/>
          <p:cNvSpPr>
            <a:spLocks noChangeArrowheads="1"/>
          </p:cNvSpPr>
          <p:nvPr/>
        </p:nvSpPr>
        <p:spPr bwMode="auto">
          <a:xfrm>
            <a:off x="4046538" y="2241550"/>
            <a:ext cx="242887" cy="24447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 sz="3100">
              <a:solidFill>
                <a:srgbClr val="000000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39" name="Isosceles Triangle 22"/>
          <p:cNvSpPr>
            <a:spLocks noChangeArrowheads="1"/>
          </p:cNvSpPr>
          <p:nvPr/>
        </p:nvSpPr>
        <p:spPr bwMode="auto">
          <a:xfrm rot="3114418">
            <a:off x="10709275" y="520701"/>
            <a:ext cx="180975" cy="266700"/>
          </a:xfrm>
          <a:prstGeom prst="triangle">
            <a:avLst>
              <a:gd fmla="val 50000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595959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0" name="Rounded Rectangle 27"/>
          <p:cNvSpPr>
            <a:spLocks noChangeArrowheads="1"/>
          </p:cNvSpPr>
          <p:nvPr/>
        </p:nvSpPr>
        <p:spPr bwMode="auto">
          <a:xfrm>
            <a:off x="1901825" y="4244975"/>
            <a:ext cx="684213" cy="68421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1" name="Freeform 116"/>
          <p:cNvSpPr>
            <a:spLocks noEditPoints="1"/>
          </p:cNvSpPr>
          <p:nvPr/>
        </p:nvSpPr>
        <p:spPr bwMode="auto">
          <a:xfrm>
            <a:off x="2028825" y="4414838"/>
            <a:ext cx="428625" cy="344487"/>
          </a:xfrm>
          <a:custGeom>
            <a:gdLst>
              <a:gd fmla="*/ 2147483647 w 57" name="T0"/>
              <a:gd fmla="*/ 2147483647 h 46" name="T1"/>
              <a:gd fmla="*/ 2147483647 w 57" name="T2"/>
              <a:gd fmla="*/ 2147483647 h 46" name="T3"/>
              <a:gd fmla="*/ 2147483647 w 57" name="T4"/>
              <a:gd fmla="*/ 2147483647 h 46" name="T5"/>
              <a:gd fmla="*/ 2147483647 w 57" name="T6"/>
              <a:gd fmla="*/ 2147483647 h 46" name="T7"/>
              <a:gd fmla="*/ 2147483647 w 57" name="T8"/>
              <a:gd fmla="*/ 2147483647 h 46" name="T9"/>
              <a:gd fmla="*/ 2147483647 w 57" name="T10"/>
              <a:gd fmla="*/ 2147483647 h 46" name="T11"/>
              <a:gd fmla="*/ 2147483647 w 57" name="T12"/>
              <a:gd fmla="*/ 2147483647 h 46" name="T13"/>
              <a:gd fmla="*/ 2147483647 w 57" name="T14"/>
              <a:gd fmla="*/ 2147483647 h 46" name="T15"/>
              <a:gd fmla="*/ 0 w 57" name="T16"/>
              <a:gd fmla="*/ 2147483647 h 46" name="T17"/>
              <a:gd fmla="*/ 0 w 57" name="T18"/>
              <a:gd fmla="*/ 2147483647 h 46" name="T19"/>
              <a:gd fmla="*/ 2147483647 w 57" name="T20"/>
              <a:gd fmla="*/ 2147483647 h 46" name="T21"/>
              <a:gd fmla="*/ 2147483647 w 57" name="T22"/>
              <a:gd fmla="*/ 2147483647 h 46" name="T23"/>
              <a:gd fmla="*/ 2147483647 w 57" name="T24"/>
              <a:gd fmla="*/ 2147483647 h 46" name="T25"/>
              <a:gd fmla="*/ 2147483647 w 57" name="T26"/>
              <a:gd fmla="*/ 2147483647 h 46" name="T27"/>
              <a:gd fmla="*/ 2147483647 w 57" name="T28"/>
              <a:gd fmla="*/ 0 h 46" name="T29"/>
              <a:gd fmla="*/ 2147483647 w 57" name="T30"/>
              <a:gd fmla="*/ 0 h 46" name="T31"/>
              <a:gd fmla="*/ 2147483647 w 57" name="T32"/>
              <a:gd fmla="*/ 2147483647 h 46" name="T33"/>
              <a:gd fmla="*/ 2147483647 w 57" name="T34"/>
              <a:gd fmla="*/ 2147483647 h 46" name="T35"/>
              <a:gd fmla="*/ 2147483647 w 57" name="T36"/>
              <a:gd fmla="*/ 2147483647 h 46" name="T37"/>
              <a:gd fmla="*/ 2147483647 w 57" name="T38"/>
              <a:gd fmla="*/ 2147483647 h 46" name="T39"/>
              <a:gd fmla="*/ 2147483647 w 57" name="T40"/>
              <a:gd fmla="*/ 2147483647 h 46" name="T41"/>
              <a:gd fmla="*/ 2147483647 w 57" name="T42"/>
              <a:gd fmla="*/ 2147483647 h 46" name="T43"/>
              <a:gd fmla="*/ 2147483647 w 57" name="T44"/>
              <a:gd fmla="*/ 2147483647 h 46" name="T45"/>
              <a:gd fmla="*/ 2147483647 w 57" name="T46"/>
              <a:gd fmla="*/ 2147483647 h 46" name="T47"/>
              <a:gd fmla="*/ 2147483647 w 57" name="T48"/>
              <a:gd fmla="*/ 2147483647 h 46" name="T49"/>
              <a:gd fmla="*/ 2147483647 w 57" name="T50"/>
              <a:gd fmla="*/ 2147483647 h 46" name="T51"/>
              <a:gd fmla="*/ 2147483647 w 57" name="T52"/>
              <a:gd fmla="*/ 2147483647 h 46" name="T53"/>
              <a:gd fmla="*/ 2147483647 w 57" name="T54"/>
              <a:gd fmla="*/ 2147483647 h 46" name="T55"/>
              <a:gd fmla="*/ 2147483647 w 57" name="T56"/>
              <a:gd fmla="*/ 2147483647 h 46" name="T57"/>
              <a:gd fmla="*/ 2147483647 w 57" name="T58"/>
              <a:gd fmla="*/ 2147483647 h 46" name="T59"/>
              <a:gd fmla="*/ 2147483647 w 57" name="T60"/>
              <a:gd fmla="*/ 2147483647 h 46" name="T61"/>
              <a:gd fmla="*/ 2147483647 w 57" name="T62"/>
              <a:gd fmla="*/ 2147483647 h 46" name="T63"/>
              <a:gd fmla="*/ 2147483647 w 57" name="T64"/>
              <a:gd fmla="*/ 2147483647 h 46" name="T65"/>
              <a:gd fmla="*/ 2147483647 w 57" name="T66"/>
              <a:gd fmla="*/ 2147483647 h 46" name="T67"/>
              <a:gd fmla="*/ 2147483647 w 57" name="T68"/>
              <a:gd fmla="*/ 2147483647 h 4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42" name="Rounded Rectangle 28"/>
          <p:cNvSpPr>
            <a:spLocks noChangeArrowheads="1"/>
          </p:cNvSpPr>
          <p:nvPr/>
        </p:nvSpPr>
        <p:spPr bwMode="auto">
          <a:xfrm>
            <a:off x="3825875" y="4244975"/>
            <a:ext cx="684213" cy="68421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3" name="Freeform 66"/>
          <p:cNvSpPr>
            <a:spLocks noEditPoints="1"/>
          </p:cNvSpPr>
          <p:nvPr/>
        </p:nvSpPr>
        <p:spPr bwMode="auto">
          <a:xfrm>
            <a:off x="3956050" y="4391025"/>
            <a:ext cx="422275" cy="392113"/>
          </a:xfrm>
          <a:custGeom>
            <a:gdLst>
              <a:gd fmla="*/ 2147483647 w 73" name="T0"/>
              <a:gd fmla="*/ 2147483647 h 68" name="T1"/>
              <a:gd fmla="*/ 2147483647 w 73" name="T2"/>
              <a:gd fmla="*/ 2147483647 h 68" name="T3"/>
              <a:gd fmla="*/ 0 w 73" name="T4"/>
              <a:gd fmla="*/ 2147483647 h 68" name="T5"/>
              <a:gd fmla="*/ 2147483647 w 73" name="T6"/>
              <a:gd fmla="*/ 2147483647 h 68" name="T7"/>
              <a:gd fmla="*/ 2147483647 w 73" name="T8"/>
              <a:gd fmla="*/ 2147483647 h 68" name="T9"/>
              <a:gd fmla="*/ 2147483647 w 73" name="T10"/>
              <a:gd fmla="*/ 2147483647 h 68" name="T11"/>
              <a:gd fmla="*/ 2147483647 w 73" name="T12"/>
              <a:gd fmla="*/ 2147483647 h 68" name="T13"/>
              <a:gd fmla="*/ 2147483647 w 73" name="T14"/>
              <a:gd fmla="*/ 2147483647 h 68" name="T15"/>
              <a:gd fmla="*/ 2147483647 w 73" name="T16"/>
              <a:gd fmla="*/ 2147483647 h 68" name="T17"/>
              <a:gd fmla="*/ 2147483647 w 73" name="T18"/>
              <a:gd fmla="*/ 2147483647 h 68" name="T19"/>
              <a:gd fmla="*/ 2147483647 w 73" name="T20"/>
              <a:gd fmla="*/ 2147483647 h 68" name="T21"/>
              <a:gd fmla="*/ 2147483647 w 73" name="T22"/>
              <a:gd fmla="*/ 0 h 68" name="T23"/>
              <a:gd fmla="*/ 2147483647 w 73" name="T24"/>
              <a:gd fmla="*/ 2147483647 h 68" name="T25"/>
              <a:gd fmla="*/ 2147483647 w 73" name="T26"/>
              <a:gd fmla="*/ 2147483647 h 68" name="T27"/>
              <a:gd fmla="*/ 2147483647 w 73" name="T28"/>
              <a:gd fmla="*/ 2147483647 h 68" name="T29"/>
              <a:gd fmla="*/ 2147483647 w 73" name="T30"/>
              <a:gd fmla="*/ 2147483647 h 68" name="T31"/>
              <a:gd fmla="*/ 2147483647 w 73" name="T32"/>
              <a:gd fmla="*/ 2147483647 h 68" name="T33"/>
              <a:gd fmla="*/ 2147483647 w 73" name="T34"/>
              <a:gd fmla="*/ 2147483647 h 68" name="T35"/>
              <a:gd fmla="*/ 2147483647 w 73" name="T36"/>
              <a:gd fmla="*/ 2147483647 h 68" name="T37"/>
              <a:gd fmla="*/ 2147483647 w 73" name="T38"/>
              <a:gd fmla="*/ 2147483647 h 68" name="T39"/>
              <a:gd fmla="*/ 2147483647 w 73" name="T40"/>
              <a:gd fmla="*/ 2147483647 h 68" name="T41"/>
              <a:gd fmla="*/ 2147483647 w 73" name="T42"/>
              <a:gd fmla="*/ 2147483647 h 68" name="T43"/>
              <a:gd fmla="*/ 2147483647 w 73" name="T44"/>
              <a:gd fmla="*/ 2147483647 h 68" name="T45"/>
              <a:gd fmla="*/ 2147483647 w 73" name="T46"/>
              <a:gd fmla="*/ 2147483647 h 68" name="T47"/>
              <a:gd fmla="*/ 2147483647 w 73" name="T48"/>
              <a:gd fmla="*/ 2147483647 h 68" name="T49"/>
              <a:gd fmla="*/ 2147483647 w 73" name="T50"/>
              <a:gd fmla="*/ 2147483647 h 68" name="T51"/>
              <a:gd fmla="*/ 2147483647 w 73" name="T52"/>
              <a:gd fmla="*/ 2147483647 h 68" name="T53"/>
              <a:gd fmla="*/ 2147483647 w 73" name="T54"/>
              <a:gd fmla="*/ 2147483647 h 68" name="T55"/>
              <a:gd fmla="*/ 2147483647 w 73" name="T56"/>
              <a:gd fmla="*/ 2147483647 h 68" name="T57"/>
              <a:gd fmla="*/ 2147483647 w 73" name="T58"/>
              <a:gd fmla="*/ 0 h 68" name="T59"/>
              <a:gd fmla="*/ 2147483647 w 73" name="T60"/>
              <a:gd fmla="*/ 2147483647 h 68" name="T61"/>
              <a:gd fmla="*/ 2147483647 w 73" name="T62"/>
              <a:gd fmla="*/ 2147483647 h 68" name="T63"/>
              <a:gd fmla="*/ 2147483647 w 73" name="T64"/>
              <a:gd fmla="*/ 2147483647 h 68" name="T65"/>
              <a:gd fmla="*/ 2147483647 w 73" name="T66"/>
              <a:gd fmla="*/ 2147483647 h 68" name="T67"/>
              <a:gd fmla="*/ 2147483647 w 73" name="T68"/>
              <a:gd fmla="*/ 2147483647 h 68" name="T69"/>
              <a:gd fmla="*/ 2147483647 w 73" name="T70"/>
              <a:gd fmla="*/ 2147483647 h 68" name="T71"/>
              <a:gd fmla="*/ 2147483647 w 73" name="T72"/>
              <a:gd fmla="*/ 2147483647 h 68" name="T73"/>
              <a:gd fmla="*/ 2147483647 w 73" name="T74"/>
              <a:gd fmla="*/ 2147483647 h 68" name="T75"/>
              <a:gd fmla="*/ 2147483647 w 73" name="T76"/>
              <a:gd fmla="*/ 2147483647 h 68" name="T77"/>
              <a:gd fmla="*/ 2147483647 w 73" name="T78"/>
              <a:gd fmla="*/ 2147483647 h 68" name="T79"/>
              <a:gd fmla="*/ 2147483647 w 73" name="T80"/>
              <a:gd fmla="*/ 2147483647 h 68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44" name="Rounded Rectangle 29"/>
          <p:cNvSpPr>
            <a:spLocks noChangeArrowheads="1"/>
          </p:cNvSpPr>
          <p:nvPr/>
        </p:nvSpPr>
        <p:spPr bwMode="auto">
          <a:xfrm>
            <a:off x="5762625" y="4244975"/>
            <a:ext cx="684213" cy="68421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5" name="Freeform 105"/>
          <p:cNvSpPr>
            <a:spLocks noEditPoints="1"/>
          </p:cNvSpPr>
          <p:nvPr/>
        </p:nvSpPr>
        <p:spPr bwMode="auto">
          <a:xfrm>
            <a:off x="5884863" y="4370388"/>
            <a:ext cx="439737" cy="433387"/>
          </a:xfrm>
          <a:custGeom>
            <a:gdLst>
              <a:gd fmla="*/ 2147483647 w 64" name="T0"/>
              <a:gd fmla="*/ 2147483647 h 63" name="T1"/>
              <a:gd fmla="*/ 2147483647 w 64" name="T2"/>
              <a:gd fmla="*/ 2147483647 h 63" name="T3"/>
              <a:gd fmla="*/ 2147483647 w 64" name="T4"/>
              <a:gd fmla="*/ 2147483647 h 63" name="T5"/>
              <a:gd fmla="*/ 2147483647 w 64" name="T6"/>
              <a:gd fmla="*/ 2147483647 h 63" name="T7"/>
              <a:gd fmla="*/ 0 w 64" name="T8"/>
              <a:gd fmla="*/ 2147483647 h 63" name="T9"/>
              <a:gd fmla="*/ 2147483647 w 64" name="T10"/>
              <a:gd fmla="*/ 0 h 63" name="T11"/>
              <a:gd fmla="*/ 2147483647 w 64" name="T12"/>
              <a:gd fmla="*/ 2147483647 h 63" name="T13"/>
              <a:gd fmla="*/ 2147483647 w 64" name="T14"/>
              <a:gd fmla="*/ 2147483647 h 63" name="T15"/>
              <a:gd fmla="*/ 2147483647 w 64" name="T16"/>
              <a:gd fmla="*/ 2147483647 h 63" name="T17"/>
              <a:gd fmla="*/ 2147483647 w 64" name="T18"/>
              <a:gd fmla="*/ 2147483647 h 63" name="T19"/>
              <a:gd fmla="*/ 2147483647 w 64" name="T20"/>
              <a:gd fmla="*/ 2147483647 h 63" name="T21"/>
              <a:gd fmla="*/ 2147483647 w 64" name="T22"/>
              <a:gd fmla="*/ 2147483647 h 63" name="T23"/>
              <a:gd fmla="*/ 2147483647 w 64" name="T24"/>
              <a:gd fmla="*/ 2147483647 h 63" name="T25"/>
              <a:gd fmla="*/ 2147483647 w 64" name="T26"/>
              <a:gd fmla="*/ 2147483647 h 63" name="T27"/>
              <a:gd fmla="*/ 2147483647 w 64" name="T28"/>
              <a:gd fmla="*/ 2147483647 h 63" name="T29"/>
              <a:gd fmla="*/ 2147483647 w 64" name="T30"/>
              <a:gd fmla="*/ 2147483647 h 63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46" name="Rounded Rectangle 30"/>
          <p:cNvSpPr>
            <a:spLocks noChangeArrowheads="1"/>
          </p:cNvSpPr>
          <p:nvPr/>
        </p:nvSpPr>
        <p:spPr bwMode="auto">
          <a:xfrm>
            <a:off x="7699375" y="4244975"/>
            <a:ext cx="684213" cy="68421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7" name="Freeform 57"/>
          <p:cNvSpPr>
            <a:spLocks noEditPoints="1"/>
          </p:cNvSpPr>
          <p:nvPr/>
        </p:nvSpPr>
        <p:spPr bwMode="auto">
          <a:xfrm>
            <a:off x="7840663" y="4386263"/>
            <a:ext cx="401637" cy="401637"/>
          </a:xfrm>
          <a:custGeom>
            <a:gdLst>
              <a:gd fmla="*/ 2147483647 w 55" name="T0"/>
              <a:gd fmla="*/ 2147483647 h 55" name="T1"/>
              <a:gd fmla="*/ 2147483647 w 55" name="T2"/>
              <a:gd fmla="*/ 2147483647 h 55" name="T3"/>
              <a:gd fmla="*/ 2147483647 w 55" name="T4"/>
              <a:gd fmla="*/ 2147483647 h 55" name="T5"/>
              <a:gd fmla="*/ 2147483647 w 55" name="T6"/>
              <a:gd fmla="*/ 2147483647 h 55" name="T7"/>
              <a:gd fmla="*/ 2147483647 w 55" name="T8"/>
              <a:gd fmla="*/ 2147483647 h 55" name="T9"/>
              <a:gd fmla="*/ 2147483647 w 55" name="T10"/>
              <a:gd fmla="*/ 2147483647 h 55" name="T11"/>
              <a:gd fmla="*/ 2147483647 w 55" name="T12"/>
              <a:gd fmla="*/ 2147483647 h 55" name="T13"/>
              <a:gd fmla="*/ 2147483647 w 55" name="T14"/>
              <a:gd fmla="*/ 2147483647 h 55" name="T15"/>
              <a:gd fmla="*/ 2147483647 w 55" name="T16"/>
              <a:gd fmla="*/ 2147483647 h 55" name="T17"/>
              <a:gd fmla="*/ 2147483647 w 55" name="T18"/>
              <a:gd fmla="*/ 2147483647 h 55" name="T19"/>
              <a:gd fmla="*/ 2147483647 w 55" name="T20"/>
              <a:gd fmla="*/ 2147483647 h 55" name="T21"/>
              <a:gd fmla="*/ 2147483647 w 55" name="T22"/>
              <a:gd fmla="*/ 2147483647 h 55" name="T23"/>
              <a:gd fmla="*/ 2147483647 w 55" name="T24"/>
              <a:gd fmla="*/ 2147483647 h 55" name="T25"/>
              <a:gd fmla="*/ 2147483647 w 55" name="T26"/>
              <a:gd fmla="*/ 2147483647 h 55" name="T27"/>
              <a:gd fmla="*/ 2147483647 w 55" name="T28"/>
              <a:gd fmla="*/ 2147483647 h 55" name="T29"/>
              <a:gd fmla="*/ 2147483647 w 55" name="T30"/>
              <a:gd fmla="*/ 2147483647 h 55" name="T31"/>
              <a:gd fmla="*/ 2147483647 w 55" name="T32"/>
              <a:gd fmla="*/ 2147483647 h 55" name="T33"/>
              <a:gd fmla="*/ 2147483647 w 55" name="T34"/>
              <a:gd fmla="*/ 2147483647 h 55" name="T35"/>
              <a:gd fmla="*/ 2147483647 w 55" name="T36"/>
              <a:gd fmla="*/ 2147483647 h 55" name="T37"/>
              <a:gd fmla="*/ 2147483647 w 55" name="T38"/>
              <a:gd fmla="*/ 2147483647 h 55" name="T39"/>
              <a:gd fmla="*/ 2147483647 w 55" name="T40"/>
              <a:gd fmla="*/ 2147483647 h 55" name="T41"/>
              <a:gd fmla="*/ 2147483647 w 55" name="T42"/>
              <a:gd fmla="*/ 2147483647 h 55" name="T43"/>
              <a:gd fmla="*/ 2147483647 w 55" name="T44"/>
              <a:gd fmla="*/ 2147483647 h 55" name="T45"/>
              <a:gd fmla="*/ 2147483647 w 55" name="T46"/>
              <a:gd fmla="*/ 2147483647 h 55" name="T47"/>
              <a:gd fmla="*/ 2147483647 w 55" name="T48"/>
              <a:gd fmla="*/ 2147483647 h 55" name="T49"/>
              <a:gd fmla="*/ 2147483647 w 55" name="T50"/>
              <a:gd fmla="*/ 2147483647 h 55" name="T51"/>
              <a:gd fmla="*/ 0 w 55" name="T52"/>
              <a:gd fmla="*/ 2147483647 h 55" name="T53"/>
              <a:gd fmla="*/ 0 w 55" name="T54"/>
              <a:gd fmla="*/ 2147483647 h 55" name="T55"/>
              <a:gd fmla="*/ 2147483647 w 55" name="T56"/>
              <a:gd fmla="*/ 2147483647 h 55" name="T57"/>
              <a:gd fmla="*/ 2147483647 w 55" name="T58"/>
              <a:gd fmla="*/ 2147483647 h 55" name="T59"/>
              <a:gd fmla="*/ 2147483647 w 55" name="T60"/>
              <a:gd fmla="*/ 2147483647 h 55" name="T61"/>
              <a:gd fmla="*/ 2147483647 w 55" name="T62"/>
              <a:gd fmla="*/ 2147483647 h 55" name="T63"/>
              <a:gd fmla="*/ 2147483647 w 55" name="T64"/>
              <a:gd fmla="*/ 2147483647 h 55" name="T65"/>
              <a:gd fmla="*/ 2147483647 w 55" name="T66"/>
              <a:gd fmla="*/ 2147483647 h 55" name="T67"/>
              <a:gd fmla="*/ 2147483647 w 55" name="T68"/>
              <a:gd fmla="*/ 2147483647 h 55" name="T69"/>
              <a:gd fmla="*/ 2147483647 w 55" name="T70"/>
              <a:gd fmla="*/ 2147483647 h 55" name="T71"/>
              <a:gd fmla="*/ 2147483647 w 55" name="T72"/>
              <a:gd fmla="*/ 2147483647 h 55" name="T73"/>
              <a:gd fmla="*/ 2147483647 w 55" name="T74"/>
              <a:gd fmla="*/ 2147483647 h 55" name="T75"/>
              <a:gd fmla="*/ 2147483647 w 55" name="T76"/>
              <a:gd fmla="*/ 2147483647 h 55" name="T77"/>
              <a:gd fmla="*/ 2147483647 w 55" name="T78"/>
              <a:gd fmla="*/ 0 h 55" name="T79"/>
              <a:gd fmla="*/ 2147483647 w 55" name="T80"/>
              <a:gd fmla="*/ 0 h 55" name="T81"/>
              <a:gd fmla="*/ 2147483647 w 55" name="T82"/>
              <a:gd fmla="*/ 2147483647 h 55" name="T83"/>
              <a:gd fmla="*/ 2147483647 w 55" name="T84"/>
              <a:gd fmla="*/ 2147483647 h 55" name="T85"/>
              <a:gd fmla="*/ 2147483647 w 55" name="T86"/>
              <a:gd fmla="*/ 2147483647 h 55" name="T87"/>
              <a:gd fmla="*/ 2147483647 w 55" name="T88"/>
              <a:gd fmla="*/ 2147483647 h 55" name="T89"/>
              <a:gd fmla="*/ 2147483647 w 55" name="T90"/>
              <a:gd fmla="*/ 2147483647 h 55" name="T91"/>
              <a:gd fmla="*/ 2147483647 w 55" name="T92"/>
              <a:gd fmla="*/ 2147483647 h 55" name="T93"/>
              <a:gd fmla="*/ 2147483647 w 55" name="T94"/>
              <a:gd fmla="*/ 2147483647 h 55" name="T95"/>
              <a:gd fmla="*/ 2147483647 w 55" name="T96"/>
              <a:gd fmla="*/ 2147483647 h 55" name="T97"/>
              <a:gd fmla="*/ 2147483647 w 55" name="T98"/>
              <a:gd fmla="*/ 2147483647 h 55" name="T99"/>
              <a:gd fmla="*/ 2147483647 w 55" name="T100"/>
              <a:gd fmla="*/ 2147483647 h 55" name="T101"/>
              <a:gd fmla="*/ 2147483647 w 55" name="T102"/>
              <a:gd fmla="*/ 2147483647 h 55" name="T103"/>
              <a:gd fmla="*/ 2147483647 w 55" name="T104"/>
              <a:gd fmla="*/ 2147483647 h 55" name="T105"/>
              <a:gd fmla="*/ 2147483647 w 55" name="T106"/>
              <a:gd fmla="*/ 2147483647 h 55" name="T107"/>
              <a:gd fmla="*/ 2147483647 w 55" name="T108"/>
              <a:gd fmla="*/ 2147483647 h 55" name="T109"/>
              <a:gd fmla="*/ 2147483647 w 55" name="T110"/>
              <a:gd fmla="*/ 2147483647 h 55" name="T111"/>
              <a:gd fmla="*/ 2147483647 w 55" name="T112"/>
              <a:gd fmla="*/ 2147483647 h 55" name="T113"/>
              <a:gd fmla="*/ 2147483647 w 55" name="T114"/>
              <a:gd fmla="*/ 2147483647 h 55" name="T115"/>
              <a:gd fmla="*/ 2147483647 w 55" name="T116"/>
              <a:gd fmla="*/ 2147483647 h 55" name="T117"/>
              <a:gd fmla="*/ 2147483647 w 55" name="T118"/>
              <a:gd fmla="*/ 2147483647 h 5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5" w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48" name="Rounded Rectangle 31"/>
          <p:cNvSpPr>
            <a:spLocks noChangeArrowheads="1"/>
          </p:cNvSpPr>
          <p:nvPr/>
        </p:nvSpPr>
        <p:spPr bwMode="auto">
          <a:xfrm>
            <a:off x="9637713" y="4244975"/>
            <a:ext cx="684212" cy="68421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149" name="Freeform 152"/>
          <p:cNvSpPr>
            <a:spLocks noEditPoints="1"/>
          </p:cNvSpPr>
          <p:nvPr/>
        </p:nvSpPr>
        <p:spPr bwMode="auto">
          <a:xfrm>
            <a:off x="9786938" y="4410075"/>
            <a:ext cx="385762" cy="355600"/>
          </a:xfrm>
          <a:custGeom>
            <a:gdLst>
              <a:gd fmla="*/ 2147483647 w 67" name="T0"/>
              <a:gd fmla="*/ 2147483647 h 62" name="T1"/>
              <a:gd fmla="*/ 2147483647 w 67" name="T2"/>
              <a:gd fmla="*/ 2147483647 h 62" name="T3"/>
              <a:gd fmla="*/ 2147483647 w 67" name="T4"/>
              <a:gd fmla="*/ 2147483647 h 62" name="T5"/>
              <a:gd fmla="*/ 2147483647 w 67" name="T6"/>
              <a:gd fmla="*/ 2147483647 h 62" name="T7"/>
              <a:gd fmla="*/ 2147483647 w 67" name="T8"/>
              <a:gd fmla="*/ 2147483647 h 62" name="T9"/>
              <a:gd fmla="*/ 2147483647 w 67" name="T10"/>
              <a:gd fmla="*/ 2147483647 h 62" name="T11"/>
              <a:gd fmla="*/ 2147483647 w 67" name="T12"/>
              <a:gd fmla="*/ 2147483647 h 62" name="T13"/>
              <a:gd fmla="*/ 2147483647 w 67" name="T14"/>
              <a:gd fmla="*/ 2147483647 h 62" name="T15"/>
              <a:gd fmla="*/ 2147483647 w 67" name="T16"/>
              <a:gd fmla="*/ 2147483647 h 62" name="T17"/>
              <a:gd fmla="*/ 2147483647 w 67" name="T18"/>
              <a:gd fmla="*/ 2147483647 h 62" name="T19"/>
              <a:gd fmla="*/ 2147483647 w 67" name="T20"/>
              <a:gd fmla="*/ 2147483647 h 62" name="T21"/>
              <a:gd fmla="*/ 2147483647 w 67" name="T22"/>
              <a:gd fmla="*/ 2147483647 h 62" name="T23"/>
              <a:gd fmla="*/ 2147483647 w 67" name="T24"/>
              <a:gd fmla="*/ 2147483647 h 62" name="T25"/>
              <a:gd fmla="*/ 2147483647 w 67" name="T26"/>
              <a:gd fmla="*/ 2147483647 h 62" name="T27"/>
              <a:gd fmla="*/ 2147483647 w 67" name="T28"/>
              <a:gd fmla="*/ 2147483647 h 62" name="T29"/>
              <a:gd fmla="*/ 0 w 67" name="T30"/>
              <a:gd fmla="*/ 2147483647 h 62" name="T31"/>
              <a:gd fmla="*/ 0 w 67" name="T32"/>
              <a:gd fmla="*/ 2147483647 h 62" name="T33"/>
              <a:gd fmla="*/ 2147483647 w 67" name="T34"/>
              <a:gd fmla="*/ 2147483647 h 62" name="T35"/>
              <a:gd fmla="*/ 2147483647 w 67" name="T36"/>
              <a:gd fmla="*/ 2147483647 h 62" name="T37"/>
              <a:gd fmla="*/ 2147483647 w 67" name="T38"/>
              <a:gd fmla="*/ 2147483647 h 62" name="T39"/>
              <a:gd fmla="*/ 2147483647 w 67" name="T40"/>
              <a:gd fmla="*/ 0 h 62" name="T41"/>
              <a:gd fmla="*/ 2147483647 w 67" name="T42"/>
              <a:gd fmla="*/ 0 h 62" name="T43"/>
              <a:gd fmla="*/ 2147483647 w 67" name="T44"/>
              <a:gd fmla="*/ 2147483647 h 62" name="T45"/>
              <a:gd fmla="*/ 2147483647 w 67" name="T46"/>
              <a:gd fmla="*/ 2147483647 h 62" name="T47"/>
              <a:gd fmla="*/ 2147483647 w 67" name="T48"/>
              <a:gd fmla="*/ 2147483647 h 62" name="T49"/>
              <a:gd fmla="*/ 2147483647 w 67" name="T50"/>
              <a:gd fmla="*/ 2147483647 h 62" name="T51"/>
              <a:gd fmla="*/ 2147483647 w 67" name="T52"/>
              <a:gd fmla="*/ 2147483647 h 62" name="T53"/>
              <a:gd fmla="*/ 2147483647 w 67" name="T54"/>
              <a:gd fmla="*/ 2147483647 h 62" name="T55"/>
              <a:gd fmla="*/ 2147483647 w 67" name="T56"/>
              <a:gd fmla="*/ 2147483647 h 62" name="T57"/>
              <a:gd fmla="*/ 2147483647 w 67" name="T58"/>
              <a:gd fmla="*/ 2147483647 h 62" name="T59"/>
              <a:gd fmla="*/ 2147483647 w 67" name="T60"/>
              <a:gd fmla="*/ 2147483647 h 62" name="T61"/>
              <a:gd fmla="*/ 2147483647 w 67" name="T62"/>
              <a:gd fmla="*/ 2147483647 h 62" name="T63"/>
              <a:gd fmla="*/ 2147483647 w 67" name="T64"/>
              <a:gd fmla="*/ 2147483647 h 62" name="T65"/>
              <a:gd fmla="*/ 2147483647 w 67" name="T66"/>
              <a:gd fmla="*/ 2147483647 h 62" name="T67"/>
              <a:gd fmla="*/ 2147483647 w 67" name="T68"/>
              <a:gd fmla="*/ 2147483647 h 62" name="T69"/>
              <a:gd fmla="*/ 2147483647 w 67" name="T70"/>
              <a:gd fmla="*/ 2147483647 h 62" name="T71"/>
              <a:gd fmla="*/ 2147483647 w 67" name="T72"/>
              <a:gd fmla="*/ 2147483647 h 6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50" name="TextBox 13"/>
          <p:cNvSpPr txBox="1">
            <a:spLocks noChangeArrowheads="1"/>
          </p:cNvSpPr>
          <p:nvPr/>
        </p:nvSpPr>
        <p:spPr bwMode="auto">
          <a:xfrm>
            <a:off x="1400175" y="5445125"/>
            <a:ext cx="16875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1403350" y="5730875"/>
            <a:ext cx="16843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52" name="TextBox 13"/>
          <p:cNvSpPr txBox="1">
            <a:spLocks noChangeArrowheads="1"/>
          </p:cNvSpPr>
          <p:nvPr/>
        </p:nvSpPr>
        <p:spPr bwMode="auto">
          <a:xfrm>
            <a:off x="3349625" y="5445125"/>
            <a:ext cx="16875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5153" name="TextBox 13"/>
          <p:cNvSpPr txBox="1">
            <a:spLocks noChangeArrowheads="1"/>
          </p:cNvSpPr>
          <p:nvPr/>
        </p:nvSpPr>
        <p:spPr bwMode="auto">
          <a:xfrm>
            <a:off x="3352800" y="5730875"/>
            <a:ext cx="16859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54" name="TextBox 13"/>
          <p:cNvSpPr txBox="1">
            <a:spLocks noChangeArrowheads="1"/>
          </p:cNvSpPr>
          <p:nvPr/>
        </p:nvSpPr>
        <p:spPr bwMode="auto">
          <a:xfrm>
            <a:off x="5300662" y="5445125"/>
            <a:ext cx="16875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5155" name="TextBox 13"/>
          <p:cNvSpPr txBox="1">
            <a:spLocks noChangeArrowheads="1"/>
          </p:cNvSpPr>
          <p:nvPr/>
        </p:nvSpPr>
        <p:spPr bwMode="auto">
          <a:xfrm>
            <a:off x="5303838" y="5730875"/>
            <a:ext cx="16843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56" name="TextBox 13"/>
          <p:cNvSpPr txBox="1">
            <a:spLocks noChangeArrowheads="1"/>
          </p:cNvSpPr>
          <p:nvPr/>
        </p:nvSpPr>
        <p:spPr bwMode="auto">
          <a:xfrm>
            <a:off x="7251700" y="5445125"/>
            <a:ext cx="16875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5157" name="TextBox 13"/>
          <p:cNvSpPr txBox="1">
            <a:spLocks noChangeArrowheads="1"/>
          </p:cNvSpPr>
          <p:nvPr/>
        </p:nvSpPr>
        <p:spPr bwMode="auto">
          <a:xfrm>
            <a:off x="7254875" y="5730875"/>
            <a:ext cx="16843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58" name="TextBox 13"/>
          <p:cNvSpPr txBox="1">
            <a:spLocks noChangeArrowheads="1"/>
          </p:cNvSpPr>
          <p:nvPr/>
        </p:nvSpPr>
        <p:spPr bwMode="auto">
          <a:xfrm>
            <a:off x="9201150" y="5445125"/>
            <a:ext cx="16875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5159" name="TextBox 13"/>
          <p:cNvSpPr txBox="1">
            <a:spLocks noChangeArrowheads="1"/>
          </p:cNvSpPr>
          <p:nvPr/>
        </p:nvSpPr>
        <p:spPr bwMode="auto">
          <a:xfrm>
            <a:off x="9205913" y="5730875"/>
            <a:ext cx="16843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6147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reeform 5@|5FFC:2381804|FBC:16777215|LFC:16777215|LBC:16777215"/>
          <p:cNvSpPr>
            <a:spLocks noEditPoints="1"/>
          </p:cNvSpPr>
          <p:nvPr/>
        </p:nvSpPr>
        <p:spPr bwMode="auto">
          <a:xfrm>
            <a:off x="9488488" y="2033588"/>
            <a:ext cx="1087437" cy="2152650"/>
          </a:xfrm>
          <a:custGeom>
            <a:gdLst>
              <a:gd fmla="*/ 2147483647 w 235" name="T0"/>
              <a:gd fmla="*/ 2147483647 h 468" name="T1"/>
              <a:gd fmla="*/ 2147483647 w 235" name="T2"/>
              <a:gd fmla="*/ 2147483647 h 468" name="T3"/>
              <a:gd fmla="*/ 2147483647 w 235" name="T4"/>
              <a:gd fmla="*/ 2147483647 h 468" name="T5"/>
              <a:gd fmla="*/ 2147483647 w 235" name="T6"/>
              <a:gd fmla="*/ 2147483647 h 468" name="T7"/>
              <a:gd fmla="*/ 2147483647 w 235" name="T8"/>
              <a:gd fmla="*/ 2147483647 h 468" name="T9"/>
              <a:gd fmla="*/ 2147483647 w 235" name="T10"/>
              <a:gd fmla="*/ 0 h 468" name="T11"/>
              <a:gd fmla="*/ 2147483647 w 235" name="T12"/>
              <a:gd fmla="*/ 2147483647 h 468" name="T13"/>
              <a:gd fmla="*/ 2147483647 w 235" name="T14"/>
              <a:gd fmla="*/ 2147483647 h 468" name="T15"/>
              <a:gd fmla="*/ 2147483647 w 235" name="T16"/>
              <a:gd fmla="*/ 2147483647 h 468" name="T17"/>
              <a:gd fmla="*/ 2147483647 w 235" name="T18"/>
              <a:gd fmla="*/ 2147483647 h 468" name="T19"/>
              <a:gd fmla="*/ 2147483647 w 235" name="T20"/>
              <a:gd fmla="*/ 2147483647 h 468" name="T21"/>
              <a:gd fmla="*/ 2147483647 w 235" name="T22"/>
              <a:gd fmla="*/ 2147483647 h 468" name="T23"/>
              <a:gd fmla="*/ 2147483647 w 235" name="T24"/>
              <a:gd fmla="*/ 2147483647 h 468" name="T25"/>
              <a:gd fmla="*/ 2147483647 w 235" name="T26"/>
              <a:gd fmla="*/ 2147483647 h 468" name="T27"/>
              <a:gd fmla="*/ 2147483647 w 235" name="T28"/>
              <a:gd fmla="*/ 2147483647 h 468" name="T29"/>
              <a:gd fmla="*/ 2147483647 w 235" name="T30"/>
              <a:gd fmla="*/ 2147483647 h 468" name="T31"/>
              <a:gd fmla="*/ 2147483647 w 235" name="T32"/>
              <a:gd fmla="*/ 2147483647 h 468" name="T33"/>
              <a:gd fmla="*/ 2147483647 w 235" name="T34"/>
              <a:gd fmla="*/ 2147483647 h 468" name="T35"/>
              <a:gd fmla="*/ 2147483647 w 235" name="T36"/>
              <a:gd fmla="*/ 2147483647 h 468" name="T37"/>
              <a:gd fmla="*/ 2147483647 w 235" name="T38"/>
              <a:gd fmla="*/ 2147483647 h 468" name="T39"/>
              <a:gd fmla="*/ 2147483647 w 235" name="T40"/>
              <a:gd fmla="*/ 2147483647 h 468" name="T41"/>
              <a:gd fmla="*/ 2147483647 w 235" name="T42"/>
              <a:gd fmla="*/ 2147483647 h 468" name="T43"/>
              <a:gd fmla="*/ 2147483647 w 235" name="T44"/>
              <a:gd fmla="*/ 2147483647 h 468" name="T45"/>
              <a:gd fmla="*/ 2147483647 w 235" name="T46"/>
              <a:gd fmla="*/ 2147483647 h 468" name="T47"/>
              <a:gd fmla="*/ 2147483647 w 235" name="T48"/>
              <a:gd fmla="*/ 2147483647 h 468" name="T49"/>
              <a:gd fmla="*/ 2147483647 w 235" name="T50"/>
              <a:gd fmla="*/ 2147483647 h 468" name="T51"/>
              <a:gd fmla="*/ 2147483647 w 235" name="T52"/>
              <a:gd fmla="*/ 2147483647 h 468" name="T53"/>
              <a:gd fmla="*/ 2147483647 w 235" name="T54"/>
              <a:gd fmla="*/ 2147483647 h 468" name="T55"/>
              <a:gd fmla="*/ 2147483647 w 235" name="T56"/>
              <a:gd fmla="*/ 2147483647 h 468" name="T57"/>
              <a:gd fmla="*/ 2147483647 w 235" name="T58"/>
              <a:gd fmla="*/ 2147483647 h 468" name="T59"/>
              <a:gd fmla="*/ 2147483647 w 235" name="T60"/>
              <a:gd fmla="*/ 2147483647 h 468" name="T61"/>
              <a:gd fmla="*/ 2147483647 w 235" name="T62"/>
              <a:gd fmla="*/ 2147483647 h 46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68" w="235">
                <a:moveTo>
                  <a:pt x="235" y="350"/>
                </a:moveTo>
                <a:cubicBezTo>
                  <a:pt x="235" y="383"/>
                  <a:pt x="224" y="411"/>
                  <a:pt x="201" y="434"/>
                </a:cubicBezTo>
                <a:cubicBezTo>
                  <a:pt x="178" y="457"/>
                  <a:pt x="150" y="468"/>
                  <a:pt x="117" y="468"/>
                </a:cubicBezTo>
                <a:cubicBezTo>
                  <a:pt x="85" y="468"/>
                  <a:pt x="57" y="457"/>
                  <a:pt x="34" y="434"/>
                </a:cubicBezTo>
                <a:cubicBezTo>
                  <a:pt x="11" y="411"/>
                  <a:pt x="0" y="383"/>
                  <a:pt x="0" y="350"/>
                </a:cubicBezTo>
                <a:cubicBezTo>
                  <a:pt x="0" y="325"/>
                  <a:pt x="7" y="302"/>
                  <a:pt x="21" y="282"/>
                </a:cubicBezTo>
                <a:cubicBezTo>
                  <a:pt x="36" y="262"/>
                  <a:pt x="55" y="247"/>
                  <a:pt x="78" y="239"/>
                </a:cubicBezTo>
                <a:cubicBezTo>
                  <a:pt x="69" y="230"/>
                  <a:pt x="65" y="218"/>
                  <a:pt x="66" y="204"/>
                </a:cubicBezTo>
                <a:cubicBezTo>
                  <a:pt x="47" y="199"/>
                  <a:pt x="32" y="189"/>
                  <a:pt x="22" y="172"/>
                </a:cubicBezTo>
                <a:cubicBezTo>
                  <a:pt x="11" y="155"/>
                  <a:pt x="6" y="134"/>
                  <a:pt x="6" y="108"/>
                </a:cubicBezTo>
                <a:cubicBezTo>
                  <a:pt x="6" y="0"/>
                  <a:pt x="6" y="0"/>
                  <a:pt x="6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64"/>
                  <a:pt x="208" y="195"/>
                  <a:pt x="167" y="203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66" y="218"/>
                  <a:pt x="162" y="230"/>
                  <a:pt x="155" y="238"/>
                </a:cubicBezTo>
                <a:cubicBezTo>
                  <a:pt x="178" y="246"/>
                  <a:pt x="198" y="260"/>
                  <a:pt x="212" y="280"/>
                </a:cubicBezTo>
                <a:cubicBezTo>
                  <a:pt x="228" y="301"/>
                  <a:pt x="235" y="325"/>
                  <a:pt x="235" y="350"/>
                </a:cubicBezTo>
                <a:close/>
                <a:moveTo>
                  <a:pt x="146" y="193"/>
                </a:moveTo>
                <a:cubicBezTo>
                  <a:pt x="146" y="7"/>
                  <a:pt x="146" y="7"/>
                  <a:pt x="146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93"/>
                  <a:pt x="88" y="193"/>
                  <a:pt x="88" y="193"/>
                </a:cubicBezTo>
                <a:lnTo>
                  <a:pt x="146" y="193"/>
                </a:lnTo>
                <a:close/>
                <a:moveTo>
                  <a:pt x="156" y="205"/>
                </a:moveTo>
                <a:cubicBezTo>
                  <a:pt x="150" y="206"/>
                  <a:pt x="144" y="206"/>
                  <a:pt x="138" y="206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83" y="206"/>
                  <a:pt x="80" y="206"/>
                  <a:pt x="77" y="206"/>
                </a:cubicBezTo>
                <a:cubicBezTo>
                  <a:pt x="78" y="219"/>
                  <a:pt x="82" y="229"/>
                  <a:pt x="90" y="235"/>
                </a:cubicBezTo>
                <a:cubicBezTo>
                  <a:pt x="99" y="233"/>
                  <a:pt x="108" y="232"/>
                  <a:pt x="117" y="232"/>
                </a:cubicBezTo>
                <a:cubicBezTo>
                  <a:pt x="126" y="232"/>
                  <a:pt x="134" y="233"/>
                  <a:pt x="142" y="235"/>
                </a:cubicBezTo>
                <a:cubicBezTo>
                  <a:pt x="150" y="228"/>
                  <a:pt x="155" y="218"/>
                  <a:pt x="156" y="205"/>
                </a:cubicBezTo>
                <a:close/>
                <a:moveTo>
                  <a:pt x="221" y="352"/>
                </a:moveTo>
                <a:cubicBezTo>
                  <a:pt x="196" y="336"/>
                  <a:pt x="196" y="336"/>
                  <a:pt x="196" y="336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184" y="307"/>
                  <a:pt x="184" y="307"/>
                  <a:pt x="184" y="307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161" y="284"/>
                  <a:pt x="161" y="284"/>
                  <a:pt x="161" y="284"/>
                </a:cubicBezTo>
                <a:cubicBezTo>
                  <a:pt x="156" y="255"/>
                  <a:pt x="156" y="255"/>
                  <a:pt x="156" y="255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16" y="247"/>
                  <a:pt x="116" y="247"/>
                  <a:pt x="116" y="247"/>
                </a:cubicBezTo>
                <a:cubicBezTo>
                  <a:pt x="100" y="273"/>
                  <a:pt x="100" y="273"/>
                  <a:pt x="100" y="273"/>
                </a:cubicBezTo>
                <a:cubicBezTo>
                  <a:pt x="76" y="255"/>
                  <a:pt x="76" y="255"/>
                  <a:pt x="76" y="255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42" y="277"/>
                  <a:pt x="42" y="277"/>
                  <a:pt x="42" y="27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19" y="311"/>
                  <a:pt x="19" y="311"/>
                  <a:pt x="19" y="31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11" y="352"/>
                  <a:pt x="11" y="352"/>
                  <a:pt x="11" y="352"/>
                </a:cubicBezTo>
                <a:cubicBezTo>
                  <a:pt x="38" y="367"/>
                  <a:pt x="38" y="367"/>
                  <a:pt x="38" y="367"/>
                </a:cubicBezTo>
                <a:cubicBezTo>
                  <a:pt x="19" y="392"/>
                  <a:pt x="19" y="392"/>
                  <a:pt x="19" y="392"/>
                </a:cubicBezTo>
                <a:cubicBezTo>
                  <a:pt x="50" y="396"/>
                  <a:pt x="50" y="396"/>
                  <a:pt x="50" y="396"/>
                </a:cubicBezTo>
                <a:cubicBezTo>
                  <a:pt x="42" y="426"/>
                  <a:pt x="42" y="426"/>
                  <a:pt x="42" y="426"/>
                </a:cubicBezTo>
                <a:cubicBezTo>
                  <a:pt x="72" y="418"/>
                  <a:pt x="72" y="418"/>
                  <a:pt x="72" y="418"/>
                </a:cubicBezTo>
                <a:cubicBezTo>
                  <a:pt x="76" y="449"/>
                  <a:pt x="76" y="449"/>
                  <a:pt x="76" y="449"/>
                </a:cubicBezTo>
                <a:cubicBezTo>
                  <a:pt x="100" y="430"/>
                  <a:pt x="100" y="430"/>
                  <a:pt x="100" y="430"/>
                </a:cubicBezTo>
                <a:cubicBezTo>
                  <a:pt x="116" y="456"/>
                  <a:pt x="116" y="456"/>
                  <a:pt x="116" y="456"/>
                </a:cubicBezTo>
                <a:cubicBezTo>
                  <a:pt x="132" y="431"/>
                  <a:pt x="132" y="431"/>
                  <a:pt x="132" y="431"/>
                </a:cubicBezTo>
                <a:cubicBezTo>
                  <a:pt x="156" y="449"/>
                  <a:pt x="156" y="449"/>
                  <a:pt x="156" y="449"/>
                </a:cubicBezTo>
                <a:cubicBezTo>
                  <a:pt x="161" y="419"/>
                  <a:pt x="161" y="419"/>
                  <a:pt x="161" y="419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3" y="397"/>
                  <a:pt x="183" y="397"/>
                  <a:pt x="183" y="397"/>
                </a:cubicBezTo>
                <a:cubicBezTo>
                  <a:pt x="213" y="392"/>
                  <a:pt x="213" y="392"/>
                  <a:pt x="213" y="392"/>
                </a:cubicBezTo>
                <a:cubicBezTo>
                  <a:pt x="196" y="368"/>
                  <a:pt x="196" y="368"/>
                  <a:pt x="196" y="368"/>
                </a:cubicBezTo>
                <a:lnTo>
                  <a:pt x="221" y="3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6149" name="Freeform 112@|5FFC:0|FBC:0|LFC:0|LBC:16777215"/>
          <p:cNvSpPr/>
          <p:nvPr/>
        </p:nvSpPr>
        <p:spPr bwMode="auto">
          <a:xfrm>
            <a:off x="10136188" y="3397250"/>
            <a:ext cx="141287" cy="133350"/>
          </a:xfrm>
          <a:custGeom>
            <a:gdLst>
              <a:gd fmla="*/ 2147483647 w 25" name="T0"/>
              <a:gd fmla="*/ 2147483647 h 24" name="T1"/>
              <a:gd fmla="*/ 2147483647 w 25" name="T2"/>
              <a:gd fmla="*/ 2147483647 h 24" name="T3"/>
              <a:gd fmla="*/ 2147483647 w 25" name="T4"/>
              <a:gd fmla="*/ 2147483647 h 24" name="T5"/>
              <a:gd fmla="*/ 0 w 25" name="T6"/>
              <a:gd fmla="*/ 2147483647 h 24" name="T7"/>
              <a:gd fmla="*/ 0 w 25" name="T8"/>
              <a:gd fmla="*/ 2147483647 h 24" name="T9"/>
              <a:gd fmla="*/ 2147483647 w 25" name="T10"/>
              <a:gd fmla="*/ 2147483647 h 2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4" w="25">
                <a:moveTo>
                  <a:pt x="19" y="24"/>
                </a:moveTo>
                <a:cubicBezTo>
                  <a:pt x="20" y="23"/>
                  <a:pt x="20" y="23"/>
                  <a:pt x="21" y="22"/>
                </a:cubicBezTo>
                <a:cubicBezTo>
                  <a:pt x="25" y="17"/>
                  <a:pt x="24" y="8"/>
                  <a:pt x="19" y="4"/>
                </a:cubicBezTo>
                <a:cubicBezTo>
                  <a:pt x="13" y="0"/>
                  <a:pt x="5" y="1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8" y="11"/>
                  <a:pt x="15" y="17"/>
                  <a:pt x="19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0" name="Freeform 113@|5FFC:0|FBC:0|LFC:0|LBC:16777215"/>
          <p:cNvSpPr>
            <a:spLocks noEditPoints="1"/>
          </p:cNvSpPr>
          <p:nvPr/>
        </p:nvSpPr>
        <p:spPr bwMode="auto">
          <a:xfrm>
            <a:off x="9853613" y="3446463"/>
            <a:ext cx="406400" cy="447675"/>
          </a:xfrm>
          <a:custGeom>
            <a:gdLst>
              <a:gd fmla="*/ 2147483647 w 73" name="T0"/>
              <a:gd fmla="*/ 0 h 80" name="T1"/>
              <a:gd fmla="*/ 2147483647 w 73" name="T2"/>
              <a:gd fmla="*/ 0 h 80" name="T3"/>
              <a:gd fmla="*/ 2147483647 w 73" name="T4"/>
              <a:gd fmla="*/ 0 h 80" name="T5"/>
              <a:gd fmla="*/ 2147483647 w 73" name="T6"/>
              <a:gd fmla="*/ 0 h 80" name="T7"/>
              <a:gd fmla="*/ 2147483647 w 73" name="T8"/>
              <a:gd fmla="*/ 0 h 80" name="T9"/>
              <a:gd fmla="*/ 2147483647 w 73" name="T10"/>
              <a:gd fmla="*/ 0 h 80" name="T11"/>
              <a:gd fmla="*/ 2147483647 w 73" name="T12"/>
              <a:gd fmla="*/ 0 h 80" name="T13"/>
              <a:gd fmla="*/ 2147483647 w 73" name="T14"/>
              <a:gd fmla="*/ 0 h 80" name="T15"/>
              <a:gd fmla="*/ 2147483647 w 73" name="T16"/>
              <a:gd fmla="*/ 0 h 80" name="T17"/>
              <a:gd fmla="*/ 2147483647 w 73" name="T18"/>
              <a:gd fmla="*/ 0 h 80" name="T19"/>
              <a:gd fmla="*/ 2147483647 w 73" name="T20"/>
              <a:gd fmla="*/ 0 h 80" name="T21"/>
              <a:gd fmla="*/ 2147483647 w 73" name="T22"/>
              <a:gd fmla="*/ 0 h 80" name="T23"/>
              <a:gd fmla="*/ 2147483647 w 73" name="T24"/>
              <a:gd fmla="*/ 0 h 80" name="T25"/>
              <a:gd fmla="*/ 2147483647 w 73" name="T26"/>
              <a:gd fmla="*/ 0 h 80" name="T27"/>
              <a:gd fmla="*/ 2147483647 w 73" name="T28"/>
              <a:gd fmla="*/ 0 h 80" name="T29"/>
              <a:gd fmla="*/ 2147483647 w 73" name="T30"/>
              <a:gd fmla="*/ 0 h 80" name="T31"/>
              <a:gd fmla="*/ 2147483647 w 73" name="T32"/>
              <a:gd fmla="*/ 0 h 80" name="T33"/>
              <a:gd fmla="*/ 2147483647 w 73" name="T34"/>
              <a:gd fmla="*/ 0 h 80" name="T35"/>
              <a:gd fmla="*/ 2147483647 w 73" name="T36"/>
              <a:gd fmla="*/ 0 h 80" name="T37"/>
              <a:gd fmla="*/ 2147483647 w 73" name="T38"/>
              <a:gd fmla="*/ 0 h 80" name="T39"/>
              <a:gd fmla="*/ 2147483647 w 73" name="T40"/>
              <a:gd fmla="*/ 0 h 80" name="T41"/>
              <a:gd fmla="*/ 2147483647 w 73" name="T42"/>
              <a:gd fmla="*/ 0 h 80" name="T43"/>
              <a:gd fmla="*/ 2147483647 w 73" name="T44"/>
              <a:gd fmla="*/ 0 h 80" name="T45"/>
              <a:gd fmla="*/ 0 w 73" name="T46"/>
              <a:gd fmla="*/ 2147483647 h 80" name="T47"/>
              <a:gd fmla="*/ 2147483647 w 73" name="T48"/>
              <a:gd fmla="*/ 2147483647 h 80" name="T49"/>
              <a:gd fmla="*/ 2147483647 w 73" name="T50"/>
              <a:gd fmla="*/ 2147483647 h 80" name="T51"/>
              <a:gd fmla="*/ 2147483647 w 73" name="T52"/>
              <a:gd fmla="*/ 2147483647 h 80" name="T53"/>
              <a:gd fmla="*/ 2147483647 w 73" name="T54"/>
              <a:gd fmla="*/ 2147483647 h 80" name="T55"/>
              <a:gd fmla="*/ 2147483647 w 73" name="T56"/>
              <a:gd fmla="*/ 2147483647 h 80" name="T57"/>
              <a:gd fmla="*/ 2147483647 w 73" name="T58"/>
              <a:gd fmla="*/ 2147483647 h 80" name="T59"/>
              <a:gd fmla="*/ 2147483647 w 73" name="T60"/>
              <a:gd fmla="*/ 2147483647 h 80" name="T61"/>
              <a:gd fmla="*/ 2147483647 w 73" name="T62"/>
              <a:gd fmla="*/ 2147483647 h 80" name="T63"/>
              <a:gd fmla="*/ 2147483647 w 73" name="T64"/>
              <a:gd fmla="*/ 2147483647 h 80" name="T65"/>
              <a:gd fmla="*/ 2147483647 w 73" name="T66"/>
              <a:gd fmla="*/ 2147483647 h 80" name="T67"/>
              <a:gd fmla="*/ 2147483647 w 73" name="T68"/>
              <a:gd fmla="*/ 2147483647 h 80" name="T69"/>
              <a:gd fmla="*/ 2147483647 w 73" name="T70"/>
              <a:gd fmla="*/ 2147483647 h 80" name="T71"/>
              <a:gd fmla="*/ 2147483647 w 73" name="T72"/>
              <a:gd fmla="*/ 0 h 80" name="T73"/>
              <a:gd fmla="*/ 2147483647 w 73" name="T74"/>
              <a:gd fmla="*/ 2147483647 h 80" name="T75"/>
              <a:gd fmla="*/ 2147483647 w 73" name="T76"/>
              <a:gd fmla="*/ 2147483647 h 80" name="T77"/>
              <a:gd fmla="*/ 2147483647 w 73" name="T78"/>
              <a:gd fmla="*/ 2147483647 h 80" name="T79"/>
              <a:gd fmla="*/ 2147483647 w 73" name="T80"/>
              <a:gd fmla="*/ 2147483647 h 80" name="T81"/>
              <a:gd fmla="*/ 2147483647 w 73" name="T82"/>
              <a:gd fmla="*/ 2147483647 h 80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80" w="73">
                <a:moveTo>
                  <a:pt x="43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4"/>
                  <a:pt x="0" y="19"/>
                  <a:pt x="0" y="37"/>
                </a:cubicBezTo>
                <a:cubicBezTo>
                  <a:pt x="0" y="47"/>
                  <a:pt x="4" y="57"/>
                  <a:pt x="12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4" y="71"/>
                  <a:pt x="5" y="77"/>
                  <a:pt x="7" y="77"/>
                </a:cubicBezTo>
                <a:cubicBezTo>
                  <a:pt x="9" y="79"/>
                  <a:pt x="12" y="79"/>
                  <a:pt x="14" y="77"/>
                </a:cubicBezTo>
                <a:cubicBezTo>
                  <a:pt x="16" y="75"/>
                  <a:pt x="20" y="72"/>
                  <a:pt x="21" y="70"/>
                </a:cubicBezTo>
                <a:cubicBezTo>
                  <a:pt x="25" y="72"/>
                  <a:pt x="31" y="73"/>
                  <a:pt x="36" y="73"/>
                </a:cubicBezTo>
                <a:cubicBezTo>
                  <a:pt x="42" y="73"/>
                  <a:pt x="47" y="72"/>
                  <a:pt x="52" y="70"/>
                </a:cubicBezTo>
                <a:cubicBezTo>
                  <a:pt x="53" y="72"/>
                  <a:pt x="57" y="75"/>
                  <a:pt x="58" y="77"/>
                </a:cubicBezTo>
                <a:cubicBezTo>
                  <a:pt x="62" y="80"/>
                  <a:pt x="65" y="77"/>
                  <a:pt x="66" y="77"/>
                </a:cubicBezTo>
                <a:cubicBezTo>
                  <a:pt x="68" y="74"/>
                  <a:pt x="68" y="71"/>
                  <a:pt x="66" y="69"/>
                </a:cubicBezTo>
                <a:cubicBezTo>
                  <a:pt x="61" y="64"/>
                  <a:pt x="61" y="64"/>
                  <a:pt x="61" y="64"/>
                </a:cubicBezTo>
                <a:cubicBezTo>
                  <a:pt x="68" y="57"/>
                  <a:pt x="73" y="47"/>
                  <a:pt x="73" y="37"/>
                </a:cubicBezTo>
                <a:cubicBezTo>
                  <a:pt x="73" y="19"/>
                  <a:pt x="60" y="4"/>
                  <a:pt x="43" y="0"/>
                </a:cubicBezTo>
                <a:close/>
                <a:moveTo>
                  <a:pt x="36" y="65"/>
                </a:moveTo>
                <a:cubicBezTo>
                  <a:pt x="21" y="65"/>
                  <a:pt x="8" y="52"/>
                  <a:pt x="8" y="37"/>
                </a:cubicBezTo>
                <a:cubicBezTo>
                  <a:pt x="8" y="21"/>
                  <a:pt x="21" y="8"/>
                  <a:pt x="36" y="8"/>
                </a:cubicBezTo>
                <a:cubicBezTo>
                  <a:pt x="52" y="8"/>
                  <a:pt x="64" y="21"/>
                  <a:pt x="64" y="37"/>
                </a:cubicBezTo>
                <a:cubicBezTo>
                  <a:pt x="64" y="52"/>
                  <a:pt x="52" y="65"/>
                  <a:pt x="36" y="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1" name="Freeform 114@|5FFC:0|FBC:0|LFC:0|LBC:16777215"/>
          <p:cNvSpPr/>
          <p:nvPr/>
        </p:nvSpPr>
        <p:spPr bwMode="auto">
          <a:xfrm>
            <a:off x="9829800" y="3397250"/>
            <a:ext cx="146050" cy="133350"/>
          </a:xfrm>
          <a:custGeom>
            <a:gdLst>
              <a:gd fmla="*/ 2147483647 w 26" name="T0"/>
              <a:gd fmla="*/ 2147483647 h 24" name="T1"/>
              <a:gd fmla="*/ 2147483647 w 26" name="T2"/>
              <a:gd fmla="*/ 2147483647 h 24" name="T3"/>
              <a:gd fmla="*/ 2147483647 w 26" name="T4"/>
              <a:gd fmla="*/ 2147483647 h 24" name="T5"/>
              <a:gd fmla="*/ 2147483647 w 26" name="T6"/>
              <a:gd fmla="*/ 2147483647 h 24" name="T7"/>
              <a:gd fmla="*/ 2147483647 w 26" name="T8"/>
              <a:gd fmla="*/ 2147483647 h 24" name="T9"/>
              <a:gd fmla="*/ 2147483647 w 26" name="T10"/>
              <a:gd fmla="*/ 2147483647 h 2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4" w="26">
                <a:moveTo>
                  <a:pt x="6" y="24"/>
                </a:moveTo>
                <a:cubicBezTo>
                  <a:pt x="11" y="17"/>
                  <a:pt x="18" y="11"/>
                  <a:pt x="26" y="8"/>
                </a:cubicBezTo>
                <a:cubicBezTo>
                  <a:pt x="26" y="7"/>
                  <a:pt x="25" y="7"/>
                  <a:pt x="25" y="7"/>
                </a:cubicBezTo>
                <a:cubicBezTo>
                  <a:pt x="21" y="1"/>
                  <a:pt x="13" y="0"/>
                  <a:pt x="7" y="4"/>
                </a:cubicBezTo>
                <a:cubicBezTo>
                  <a:pt x="1" y="8"/>
                  <a:pt x="0" y="17"/>
                  <a:pt x="5" y="22"/>
                </a:cubicBezTo>
                <a:cubicBezTo>
                  <a:pt x="5" y="23"/>
                  <a:pt x="6" y="23"/>
                  <a:pt x="6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2" name="Freeform 115@|5FFC:0|FBC:0|LFC:0|LBC:16777215"/>
          <p:cNvSpPr/>
          <p:nvPr/>
        </p:nvSpPr>
        <p:spPr bwMode="auto">
          <a:xfrm>
            <a:off x="10048875" y="3502025"/>
            <a:ext cx="15875" cy="66675"/>
          </a:xfrm>
          <a:custGeom>
            <a:gdLst>
              <a:gd fmla="*/ 2147483647 w 3" name="T0"/>
              <a:gd fmla="*/ 2147483647 h 12" name="T1"/>
              <a:gd fmla="*/ 2147483647 w 3" name="T2"/>
              <a:gd fmla="*/ 2147483647 h 12" name="T3"/>
              <a:gd fmla="*/ 2147483647 w 3" name="T4"/>
              <a:gd fmla="*/ 2147483647 h 12" name="T5"/>
              <a:gd fmla="*/ 2147483647 w 3" name="T6"/>
              <a:gd fmla="*/ 0 h 12" name="T7"/>
              <a:gd fmla="*/ 0 w 3" name="T8"/>
              <a:gd fmla="*/ 2147483647 h 12" name="T9"/>
              <a:gd fmla="*/ 0 w 3" name="T10"/>
              <a:gd fmla="*/ 2147483647 h 12" name="T11"/>
              <a:gd fmla="*/ 2147483647 w 3" name="T12"/>
              <a:gd fmla="*/ 2147483647 h 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2" w="3">
                <a:moveTo>
                  <a:pt x="1" y="12"/>
                </a:moveTo>
                <a:cubicBezTo>
                  <a:pt x="2" y="12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3" name="Freeform 116@|5FFC:0|FBC:0|LFC:0|LBC:16777215"/>
          <p:cNvSpPr/>
          <p:nvPr/>
        </p:nvSpPr>
        <p:spPr bwMode="auto">
          <a:xfrm>
            <a:off x="9902825" y="3641725"/>
            <a:ext cx="66675" cy="15875"/>
          </a:xfrm>
          <a:custGeom>
            <a:gdLst>
              <a:gd fmla="*/ 2147483647 w 12" name="T0"/>
              <a:gd fmla="*/ 0 h 3" name="T1"/>
              <a:gd fmla="*/ 2147483647 w 12" name="T2"/>
              <a:gd fmla="*/ 0 h 3" name="T3"/>
              <a:gd fmla="*/ 0 w 12" name="T4"/>
              <a:gd fmla="*/ 2147483647 h 3" name="T5"/>
              <a:gd fmla="*/ 2147483647 w 12" name="T6"/>
              <a:gd fmla="*/ 2147483647 h 3" name="T7"/>
              <a:gd fmla="*/ 2147483647 w 12" name="T8"/>
              <a:gd fmla="*/ 2147483647 h 3" name="T9"/>
              <a:gd fmla="*/ 2147483647 w 12" name="T10"/>
              <a:gd fmla="*/ 2147483647 h 3" name="T11"/>
              <a:gd fmla="*/ 2147483647 w 12" name="T12"/>
              <a:gd fmla="*/ 0 h 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" w="12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4" name="Freeform 117@|5FFC:0|FBC:0|LFC:0|LBC:16777215"/>
          <p:cNvSpPr/>
          <p:nvPr/>
        </p:nvSpPr>
        <p:spPr bwMode="auto">
          <a:xfrm>
            <a:off x="10136188" y="3641725"/>
            <a:ext cx="68262" cy="15875"/>
          </a:xfrm>
          <a:custGeom>
            <a:gdLst>
              <a:gd fmla="*/ 2147483647 w 12" name="T0"/>
              <a:gd fmla="*/ 0 h 3" name="T1"/>
              <a:gd fmla="*/ 2147483647 w 12" name="T2"/>
              <a:gd fmla="*/ 0 h 3" name="T3"/>
              <a:gd fmla="*/ 0 w 12" name="T4"/>
              <a:gd fmla="*/ 2147483647 h 3" name="T5"/>
              <a:gd fmla="*/ 2147483647 w 12" name="T6"/>
              <a:gd fmla="*/ 2147483647 h 3" name="T7"/>
              <a:gd fmla="*/ 2147483647 w 12" name="T8"/>
              <a:gd fmla="*/ 2147483647 h 3" name="T9"/>
              <a:gd fmla="*/ 2147483647 w 12" name="T10"/>
              <a:gd fmla="*/ 2147483647 h 3" name="T11"/>
              <a:gd fmla="*/ 2147483647 w 12" name="T12"/>
              <a:gd fmla="*/ 0 h 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" w="12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5" name="Freeform 118@|5FFC:0|FBC:0|LFC:0|LBC:16777215"/>
          <p:cNvSpPr/>
          <p:nvPr/>
        </p:nvSpPr>
        <p:spPr bwMode="auto">
          <a:xfrm>
            <a:off x="10048875" y="3735388"/>
            <a:ext cx="15875" cy="68262"/>
          </a:xfrm>
          <a:custGeom>
            <a:gdLst>
              <a:gd fmla="*/ 2147483647 w 3" name="T0"/>
              <a:gd fmla="*/ 0 h 12" name="T1"/>
              <a:gd fmla="*/ 0 w 3" name="T2"/>
              <a:gd fmla="*/ 2147483647 h 12" name="T3"/>
              <a:gd fmla="*/ 0 w 3" name="T4"/>
              <a:gd fmla="*/ 2147483647 h 12" name="T5"/>
              <a:gd fmla="*/ 2147483647 w 3" name="T6"/>
              <a:gd fmla="*/ 2147483647 h 12" name="T7"/>
              <a:gd fmla="*/ 2147483647 w 3" name="T8"/>
              <a:gd fmla="*/ 2147483647 h 12" name="T9"/>
              <a:gd fmla="*/ 2147483647 w 3" name="T10"/>
              <a:gd fmla="*/ 2147483647 h 12" name="T11"/>
              <a:gd fmla="*/ 2147483647 w 3" name="T12"/>
              <a:gd fmla="*/ 0 h 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2" w="3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2" y="12"/>
                  <a:pt x="3" y="11"/>
                  <a:pt x="3" y="1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6" name="Freeform 119@|5FFC:0|FBC:0|LFC:0|LBC:16777215"/>
          <p:cNvSpPr/>
          <p:nvPr/>
        </p:nvSpPr>
        <p:spPr bwMode="auto">
          <a:xfrm>
            <a:off x="9964738" y="3548063"/>
            <a:ext cx="190500" cy="127000"/>
          </a:xfrm>
          <a:custGeom>
            <a:gdLst>
              <a:gd fmla="*/ 2147483647 w 34" name="T0"/>
              <a:gd fmla="*/ 2147483647 h 23" name="T1"/>
              <a:gd fmla="*/ 2147483647 w 34" name="T2"/>
              <a:gd fmla="*/ 2147483647 h 23" name="T3"/>
              <a:gd fmla="*/ 2147483647 w 34" name="T4"/>
              <a:gd fmla="*/ 2147483647 h 23" name="T5"/>
              <a:gd fmla="*/ 2147483647 w 34" name="T6"/>
              <a:gd fmla="*/ 2147483647 h 23" name="T7"/>
              <a:gd fmla="*/ 2147483647 w 34" name="T8"/>
              <a:gd fmla="*/ 0 h 23" name="T9"/>
              <a:gd fmla="*/ 2147483647 w 34" name="T10"/>
              <a:gd fmla="*/ 2147483647 h 23" name="T11"/>
              <a:gd fmla="*/ 2147483647 w 34" name="T12"/>
              <a:gd fmla="*/ 2147483647 h 23" name="T13"/>
              <a:gd fmla="*/ 2147483647 w 34" name="T14"/>
              <a:gd fmla="*/ 2147483647 h 23" name="T15"/>
              <a:gd fmla="*/ 2147483647 w 34" name="T16"/>
              <a:gd fmla="*/ 2147483647 h 23" name="T17"/>
              <a:gd fmla="*/ 2147483647 w 34" name="T18"/>
              <a:gd fmla="*/ 2147483647 h 23" name="T19"/>
              <a:gd fmla="*/ 2147483647 w 34" name="T20"/>
              <a:gd fmla="*/ 2147483647 h 23" name="T21"/>
              <a:gd fmla="*/ 2147483647 w 34" name="T22"/>
              <a:gd fmla="*/ 2147483647 h 23" name="T23"/>
              <a:gd fmla="*/ 2147483647 w 34" name="T24"/>
              <a:gd fmla="*/ 2147483647 h 23" name="T25"/>
              <a:gd fmla="*/ 2147483647 w 34" name="T26"/>
              <a:gd fmla="*/ 2147483647 h 23" name="T27"/>
              <a:gd fmla="*/ 2147483647 w 34" name="T28"/>
              <a:gd fmla="*/ 2147483647 h 23" name="T29"/>
              <a:gd fmla="*/ 2147483647 w 34" name="T30"/>
              <a:gd fmla="*/ 2147483647 h 23" name="T31"/>
              <a:gd fmla="*/ 0 w 34" name="T32"/>
              <a:gd fmla="*/ 2147483647 h 23" name="T33"/>
              <a:gd fmla="*/ 2147483647 w 34" name="T34"/>
              <a:gd fmla="*/ 2147483647 h 23" name="T35"/>
              <a:gd fmla="*/ 2147483647 w 34" name="T36"/>
              <a:gd fmla="*/ 2147483647 h 23" name="T37"/>
              <a:gd fmla="*/ 2147483647 w 34" name="T38"/>
              <a:gd fmla="*/ 2147483647 h 23" name="T39"/>
              <a:gd fmla="*/ 2147483647 w 34" name="T40"/>
              <a:gd fmla="*/ 2147483647 h 23" name="T41"/>
              <a:gd fmla="*/ 2147483647 w 34" name="T42"/>
              <a:gd fmla="*/ 2147483647 h 23" name="T43"/>
              <a:gd fmla="*/ 2147483647 w 34" name="T44"/>
              <a:gd fmla="*/ 2147483647 h 23" name="T45"/>
              <a:gd fmla="*/ 2147483647 w 34" name="T46"/>
              <a:gd fmla="*/ 2147483647 h 23" name="T47"/>
              <a:gd fmla="*/ 2147483647 w 34" name="T48"/>
              <a:gd fmla="*/ 2147483647 h 23" name="T49"/>
              <a:gd fmla="*/ 2147483647 w 34" name="T50"/>
              <a:gd fmla="*/ 2147483647 h 23" name="T51"/>
              <a:gd fmla="*/ 2147483647 w 34" name="T52"/>
              <a:gd fmla="*/ 2147483647 h 23" name="T53"/>
              <a:gd fmla="*/ 2147483647 w 34" name="T54"/>
              <a:gd fmla="*/ 2147483647 h 23" name="T55"/>
              <a:gd fmla="*/ 2147483647 w 34" name="T56"/>
              <a:gd fmla="*/ 2147483647 h 23" name="T57"/>
              <a:gd fmla="*/ 2147483647 w 34" name="T58"/>
              <a:gd fmla="*/ 2147483647 h 23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23" w="34">
                <a:moveTo>
                  <a:pt x="18" y="18"/>
                </a:move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2"/>
                  <a:pt x="34" y="2"/>
                </a:cubicBezTo>
                <a:cubicBezTo>
                  <a:pt x="34" y="2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32" y="0"/>
                  <a:pt x="31" y="1"/>
                  <a:pt x="31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2"/>
                  <a:pt x="21" y="21"/>
                </a:cubicBezTo>
                <a:cubicBezTo>
                  <a:pt x="21" y="20"/>
                  <a:pt x="21" y="20"/>
                  <a:pt x="21" y="19"/>
                </a:cubicBezTo>
                <a:lnTo>
                  <a:pt x="18" y="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7" name="Freeform 5@|5FFC:14657585|FBC:16777215|LFC:16777215|LBC:16777215"/>
          <p:cNvSpPr>
            <a:spLocks noEditPoints="1"/>
          </p:cNvSpPr>
          <p:nvPr/>
        </p:nvSpPr>
        <p:spPr bwMode="auto">
          <a:xfrm>
            <a:off x="6916738" y="2033588"/>
            <a:ext cx="1087437" cy="2152650"/>
          </a:xfrm>
          <a:custGeom>
            <a:gdLst>
              <a:gd fmla="*/ 2147483647 w 235" name="T0"/>
              <a:gd fmla="*/ 2147483647 h 468" name="T1"/>
              <a:gd fmla="*/ 2147483647 w 235" name="T2"/>
              <a:gd fmla="*/ 2147483647 h 468" name="T3"/>
              <a:gd fmla="*/ 2147483647 w 235" name="T4"/>
              <a:gd fmla="*/ 2147483647 h 468" name="T5"/>
              <a:gd fmla="*/ 2147483647 w 235" name="T6"/>
              <a:gd fmla="*/ 2147483647 h 468" name="T7"/>
              <a:gd fmla="*/ 2147483647 w 235" name="T8"/>
              <a:gd fmla="*/ 2147483647 h 468" name="T9"/>
              <a:gd fmla="*/ 2147483647 w 235" name="T10"/>
              <a:gd fmla="*/ 0 h 468" name="T11"/>
              <a:gd fmla="*/ 2147483647 w 235" name="T12"/>
              <a:gd fmla="*/ 2147483647 h 468" name="T13"/>
              <a:gd fmla="*/ 2147483647 w 235" name="T14"/>
              <a:gd fmla="*/ 2147483647 h 468" name="T15"/>
              <a:gd fmla="*/ 2147483647 w 235" name="T16"/>
              <a:gd fmla="*/ 2147483647 h 468" name="T17"/>
              <a:gd fmla="*/ 2147483647 w 235" name="T18"/>
              <a:gd fmla="*/ 2147483647 h 468" name="T19"/>
              <a:gd fmla="*/ 2147483647 w 235" name="T20"/>
              <a:gd fmla="*/ 2147483647 h 468" name="T21"/>
              <a:gd fmla="*/ 2147483647 w 235" name="T22"/>
              <a:gd fmla="*/ 2147483647 h 468" name="T23"/>
              <a:gd fmla="*/ 2147483647 w 235" name="T24"/>
              <a:gd fmla="*/ 2147483647 h 468" name="T25"/>
              <a:gd fmla="*/ 2147483647 w 235" name="T26"/>
              <a:gd fmla="*/ 2147483647 h 468" name="T27"/>
              <a:gd fmla="*/ 2147483647 w 235" name="T28"/>
              <a:gd fmla="*/ 2147483647 h 468" name="T29"/>
              <a:gd fmla="*/ 2147483647 w 235" name="T30"/>
              <a:gd fmla="*/ 2147483647 h 468" name="T31"/>
              <a:gd fmla="*/ 2147483647 w 235" name="T32"/>
              <a:gd fmla="*/ 2147483647 h 468" name="T33"/>
              <a:gd fmla="*/ 2147483647 w 235" name="T34"/>
              <a:gd fmla="*/ 2147483647 h 468" name="T35"/>
              <a:gd fmla="*/ 2147483647 w 235" name="T36"/>
              <a:gd fmla="*/ 2147483647 h 468" name="T37"/>
              <a:gd fmla="*/ 2147483647 w 235" name="T38"/>
              <a:gd fmla="*/ 2147483647 h 468" name="T39"/>
              <a:gd fmla="*/ 2147483647 w 235" name="T40"/>
              <a:gd fmla="*/ 2147483647 h 468" name="T41"/>
              <a:gd fmla="*/ 2147483647 w 235" name="T42"/>
              <a:gd fmla="*/ 2147483647 h 468" name="T43"/>
              <a:gd fmla="*/ 2147483647 w 235" name="T44"/>
              <a:gd fmla="*/ 2147483647 h 468" name="T45"/>
              <a:gd fmla="*/ 2147483647 w 235" name="T46"/>
              <a:gd fmla="*/ 2147483647 h 468" name="T47"/>
              <a:gd fmla="*/ 2147483647 w 235" name="T48"/>
              <a:gd fmla="*/ 2147483647 h 468" name="T49"/>
              <a:gd fmla="*/ 2147483647 w 235" name="T50"/>
              <a:gd fmla="*/ 2147483647 h 468" name="T51"/>
              <a:gd fmla="*/ 2147483647 w 235" name="T52"/>
              <a:gd fmla="*/ 2147483647 h 468" name="T53"/>
              <a:gd fmla="*/ 2147483647 w 235" name="T54"/>
              <a:gd fmla="*/ 2147483647 h 468" name="T55"/>
              <a:gd fmla="*/ 2147483647 w 235" name="T56"/>
              <a:gd fmla="*/ 2147483647 h 468" name="T57"/>
              <a:gd fmla="*/ 2147483647 w 235" name="T58"/>
              <a:gd fmla="*/ 2147483647 h 468" name="T59"/>
              <a:gd fmla="*/ 2147483647 w 235" name="T60"/>
              <a:gd fmla="*/ 2147483647 h 468" name="T61"/>
              <a:gd fmla="*/ 2147483647 w 235" name="T62"/>
              <a:gd fmla="*/ 2147483647 h 46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68" w="235">
                <a:moveTo>
                  <a:pt x="235" y="350"/>
                </a:moveTo>
                <a:cubicBezTo>
                  <a:pt x="235" y="383"/>
                  <a:pt x="224" y="411"/>
                  <a:pt x="201" y="434"/>
                </a:cubicBezTo>
                <a:cubicBezTo>
                  <a:pt x="178" y="457"/>
                  <a:pt x="150" y="468"/>
                  <a:pt x="117" y="468"/>
                </a:cubicBezTo>
                <a:cubicBezTo>
                  <a:pt x="85" y="468"/>
                  <a:pt x="57" y="457"/>
                  <a:pt x="34" y="434"/>
                </a:cubicBezTo>
                <a:cubicBezTo>
                  <a:pt x="11" y="411"/>
                  <a:pt x="0" y="383"/>
                  <a:pt x="0" y="350"/>
                </a:cubicBezTo>
                <a:cubicBezTo>
                  <a:pt x="0" y="325"/>
                  <a:pt x="7" y="302"/>
                  <a:pt x="21" y="282"/>
                </a:cubicBezTo>
                <a:cubicBezTo>
                  <a:pt x="36" y="262"/>
                  <a:pt x="55" y="247"/>
                  <a:pt x="78" y="239"/>
                </a:cubicBezTo>
                <a:cubicBezTo>
                  <a:pt x="69" y="230"/>
                  <a:pt x="65" y="218"/>
                  <a:pt x="66" y="204"/>
                </a:cubicBezTo>
                <a:cubicBezTo>
                  <a:pt x="47" y="199"/>
                  <a:pt x="32" y="189"/>
                  <a:pt x="22" y="172"/>
                </a:cubicBezTo>
                <a:cubicBezTo>
                  <a:pt x="11" y="155"/>
                  <a:pt x="6" y="134"/>
                  <a:pt x="6" y="108"/>
                </a:cubicBezTo>
                <a:cubicBezTo>
                  <a:pt x="6" y="0"/>
                  <a:pt x="6" y="0"/>
                  <a:pt x="6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64"/>
                  <a:pt x="208" y="195"/>
                  <a:pt x="167" y="203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66" y="218"/>
                  <a:pt x="162" y="230"/>
                  <a:pt x="155" y="238"/>
                </a:cubicBezTo>
                <a:cubicBezTo>
                  <a:pt x="178" y="246"/>
                  <a:pt x="198" y="260"/>
                  <a:pt x="212" y="280"/>
                </a:cubicBezTo>
                <a:cubicBezTo>
                  <a:pt x="228" y="301"/>
                  <a:pt x="235" y="325"/>
                  <a:pt x="235" y="350"/>
                </a:cubicBezTo>
                <a:close/>
                <a:moveTo>
                  <a:pt x="146" y="193"/>
                </a:moveTo>
                <a:cubicBezTo>
                  <a:pt x="146" y="7"/>
                  <a:pt x="146" y="7"/>
                  <a:pt x="146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93"/>
                  <a:pt x="88" y="193"/>
                  <a:pt x="88" y="193"/>
                </a:cubicBezTo>
                <a:lnTo>
                  <a:pt x="146" y="193"/>
                </a:lnTo>
                <a:close/>
                <a:moveTo>
                  <a:pt x="156" y="205"/>
                </a:moveTo>
                <a:cubicBezTo>
                  <a:pt x="150" y="206"/>
                  <a:pt x="144" y="206"/>
                  <a:pt x="138" y="206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83" y="206"/>
                  <a:pt x="80" y="206"/>
                  <a:pt x="77" y="206"/>
                </a:cubicBezTo>
                <a:cubicBezTo>
                  <a:pt x="78" y="219"/>
                  <a:pt x="82" y="229"/>
                  <a:pt x="90" y="235"/>
                </a:cubicBezTo>
                <a:cubicBezTo>
                  <a:pt x="99" y="233"/>
                  <a:pt x="108" y="232"/>
                  <a:pt x="117" y="232"/>
                </a:cubicBezTo>
                <a:cubicBezTo>
                  <a:pt x="126" y="232"/>
                  <a:pt x="134" y="233"/>
                  <a:pt x="142" y="235"/>
                </a:cubicBezTo>
                <a:cubicBezTo>
                  <a:pt x="150" y="228"/>
                  <a:pt x="155" y="218"/>
                  <a:pt x="156" y="205"/>
                </a:cubicBezTo>
                <a:close/>
                <a:moveTo>
                  <a:pt x="221" y="352"/>
                </a:moveTo>
                <a:cubicBezTo>
                  <a:pt x="196" y="336"/>
                  <a:pt x="196" y="336"/>
                  <a:pt x="196" y="336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184" y="307"/>
                  <a:pt x="184" y="307"/>
                  <a:pt x="184" y="307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161" y="284"/>
                  <a:pt x="161" y="284"/>
                  <a:pt x="161" y="284"/>
                </a:cubicBezTo>
                <a:cubicBezTo>
                  <a:pt x="156" y="255"/>
                  <a:pt x="156" y="255"/>
                  <a:pt x="156" y="255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16" y="247"/>
                  <a:pt x="116" y="247"/>
                  <a:pt x="116" y="247"/>
                </a:cubicBezTo>
                <a:cubicBezTo>
                  <a:pt x="100" y="273"/>
                  <a:pt x="100" y="273"/>
                  <a:pt x="100" y="273"/>
                </a:cubicBezTo>
                <a:cubicBezTo>
                  <a:pt x="76" y="255"/>
                  <a:pt x="76" y="255"/>
                  <a:pt x="76" y="255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42" y="277"/>
                  <a:pt x="42" y="277"/>
                  <a:pt x="42" y="27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19" y="311"/>
                  <a:pt x="19" y="311"/>
                  <a:pt x="19" y="31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11" y="352"/>
                  <a:pt x="11" y="352"/>
                  <a:pt x="11" y="352"/>
                </a:cubicBezTo>
                <a:cubicBezTo>
                  <a:pt x="38" y="367"/>
                  <a:pt x="38" y="367"/>
                  <a:pt x="38" y="367"/>
                </a:cubicBezTo>
                <a:cubicBezTo>
                  <a:pt x="19" y="392"/>
                  <a:pt x="19" y="392"/>
                  <a:pt x="19" y="392"/>
                </a:cubicBezTo>
                <a:cubicBezTo>
                  <a:pt x="50" y="396"/>
                  <a:pt x="50" y="396"/>
                  <a:pt x="50" y="396"/>
                </a:cubicBezTo>
                <a:cubicBezTo>
                  <a:pt x="42" y="426"/>
                  <a:pt x="42" y="426"/>
                  <a:pt x="42" y="426"/>
                </a:cubicBezTo>
                <a:cubicBezTo>
                  <a:pt x="72" y="418"/>
                  <a:pt x="72" y="418"/>
                  <a:pt x="72" y="418"/>
                </a:cubicBezTo>
                <a:cubicBezTo>
                  <a:pt x="76" y="449"/>
                  <a:pt x="76" y="449"/>
                  <a:pt x="76" y="449"/>
                </a:cubicBezTo>
                <a:cubicBezTo>
                  <a:pt x="100" y="430"/>
                  <a:pt x="100" y="430"/>
                  <a:pt x="100" y="430"/>
                </a:cubicBezTo>
                <a:cubicBezTo>
                  <a:pt x="116" y="456"/>
                  <a:pt x="116" y="456"/>
                  <a:pt x="116" y="456"/>
                </a:cubicBezTo>
                <a:cubicBezTo>
                  <a:pt x="132" y="431"/>
                  <a:pt x="132" y="431"/>
                  <a:pt x="132" y="431"/>
                </a:cubicBezTo>
                <a:cubicBezTo>
                  <a:pt x="156" y="449"/>
                  <a:pt x="156" y="449"/>
                  <a:pt x="156" y="449"/>
                </a:cubicBezTo>
                <a:cubicBezTo>
                  <a:pt x="161" y="419"/>
                  <a:pt x="161" y="419"/>
                  <a:pt x="161" y="419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3" y="397"/>
                  <a:pt x="183" y="397"/>
                  <a:pt x="183" y="397"/>
                </a:cubicBezTo>
                <a:cubicBezTo>
                  <a:pt x="213" y="392"/>
                  <a:pt x="213" y="392"/>
                  <a:pt x="213" y="392"/>
                </a:cubicBezTo>
                <a:cubicBezTo>
                  <a:pt x="196" y="368"/>
                  <a:pt x="196" y="368"/>
                  <a:pt x="196" y="368"/>
                </a:cubicBezTo>
                <a:lnTo>
                  <a:pt x="221" y="35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6158" name="Freeform 53@|5FFC:14657585|FBC:16777215|LFC:16777215|LBC:16777215"/>
          <p:cNvSpPr/>
          <p:nvPr/>
        </p:nvSpPr>
        <p:spPr bwMode="auto">
          <a:xfrm>
            <a:off x="7259638" y="3457575"/>
            <a:ext cx="488950" cy="400050"/>
          </a:xfrm>
          <a:custGeom>
            <a:gdLst>
              <a:gd fmla="*/ 2147483647 w 382" name="T0"/>
              <a:gd fmla="*/ 2147483647 h 312" name="T1"/>
              <a:gd fmla="*/ 2147483647 w 382" name="T2"/>
              <a:gd fmla="*/ 2147483647 h 312" name="T3"/>
              <a:gd fmla="*/ 2147483647 w 382" name="T4"/>
              <a:gd fmla="*/ 2147483647 h 312" name="T5"/>
              <a:gd fmla="*/ 2147483647 w 382" name="T6"/>
              <a:gd fmla="*/ 2147483647 h 312" name="T7"/>
              <a:gd fmla="*/ 2147483647 w 382" name="T8"/>
              <a:gd fmla="*/ 2147483647 h 312" name="T9"/>
              <a:gd fmla="*/ 2147483647 w 382" name="T10"/>
              <a:gd fmla="*/ 2147483647 h 312" name="T11"/>
              <a:gd fmla="*/ 2147483647 w 382" name="T12"/>
              <a:gd fmla="*/ 2147483647 h 312" name="T13"/>
              <a:gd fmla="*/ 2147483647 w 382" name="T14"/>
              <a:gd fmla="*/ 2147483647 h 312" name="T15"/>
              <a:gd fmla="*/ 2147483647 w 382" name="T16"/>
              <a:gd fmla="*/ 2147483647 h 312" name="T17"/>
              <a:gd fmla="*/ 2147483647 w 382" name="T18"/>
              <a:gd fmla="*/ 2147483647 h 312" name="T19"/>
              <a:gd fmla="*/ 2147483647 w 382" name="T20"/>
              <a:gd fmla="*/ 0 h 312" name="T21"/>
              <a:gd fmla="*/ 0 w 382" name="T22"/>
              <a:gd fmla="*/ 2147483647 h 312" name="T23"/>
              <a:gd fmla="*/ 2147483647 w 382" name="T24"/>
              <a:gd fmla="*/ 2147483647 h 312" name="T25"/>
              <a:gd fmla="*/ 2147483647 w 382" name="T26"/>
              <a:gd fmla="*/ 2147483647 h 312" name="T27"/>
              <a:gd fmla="*/ 2147483647 w 382" name="T28"/>
              <a:gd fmla="*/ 2147483647 h 312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312" w="38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159" name="Freeform 5@|5FFC:1554685|FBC:16777215|LFC:16777215|LBC:16777215"/>
          <p:cNvSpPr>
            <a:spLocks noEditPoints="1"/>
          </p:cNvSpPr>
          <p:nvPr/>
        </p:nvSpPr>
        <p:spPr bwMode="auto">
          <a:xfrm>
            <a:off x="4338638" y="2033588"/>
            <a:ext cx="1087437" cy="2152650"/>
          </a:xfrm>
          <a:custGeom>
            <a:gdLst>
              <a:gd fmla="*/ 2147483647 w 235" name="T0"/>
              <a:gd fmla="*/ 2147483647 h 468" name="T1"/>
              <a:gd fmla="*/ 2147483647 w 235" name="T2"/>
              <a:gd fmla="*/ 2147483647 h 468" name="T3"/>
              <a:gd fmla="*/ 2147483647 w 235" name="T4"/>
              <a:gd fmla="*/ 2147483647 h 468" name="T5"/>
              <a:gd fmla="*/ 2147483647 w 235" name="T6"/>
              <a:gd fmla="*/ 2147483647 h 468" name="T7"/>
              <a:gd fmla="*/ 2147483647 w 235" name="T8"/>
              <a:gd fmla="*/ 2147483647 h 468" name="T9"/>
              <a:gd fmla="*/ 2147483647 w 235" name="T10"/>
              <a:gd fmla="*/ 0 h 468" name="T11"/>
              <a:gd fmla="*/ 2147483647 w 235" name="T12"/>
              <a:gd fmla="*/ 2147483647 h 468" name="T13"/>
              <a:gd fmla="*/ 2147483647 w 235" name="T14"/>
              <a:gd fmla="*/ 2147483647 h 468" name="T15"/>
              <a:gd fmla="*/ 2147483647 w 235" name="T16"/>
              <a:gd fmla="*/ 2147483647 h 468" name="T17"/>
              <a:gd fmla="*/ 2147483647 w 235" name="T18"/>
              <a:gd fmla="*/ 2147483647 h 468" name="T19"/>
              <a:gd fmla="*/ 2147483647 w 235" name="T20"/>
              <a:gd fmla="*/ 2147483647 h 468" name="T21"/>
              <a:gd fmla="*/ 2147483647 w 235" name="T22"/>
              <a:gd fmla="*/ 2147483647 h 468" name="T23"/>
              <a:gd fmla="*/ 2147483647 w 235" name="T24"/>
              <a:gd fmla="*/ 2147483647 h 468" name="T25"/>
              <a:gd fmla="*/ 2147483647 w 235" name="T26"/>
              <a:gd fmla="*/ 2147483647 h 468" name="T27"/>
              <a:gd fmla="*/ 2147483647 w 235" name="T28"/>
              <a:gd fmla="*/ 2147483647 h 468" name="T29"/>
              <a:gd fmla="*/ 2147483647 w 235" name="T30"/>
              <a:gd fmla="*/ 2147483647 h 468" name="T31"/>
              <a:gd fmla="*/ 2147483647 w 235" name="T32"/>
              <a:gd fmla="*/ 2147483647 h 468" name="T33"/>
              <a:gd fmla="*/ 2147483647 w 235" name="T34"/>
              <a:gd fmla="*/ 2147483647 h 468" name="T35"/>
              <a:gd fmla="*/ 2147483647 w 235" name="T36"/>
              <a:gd fmla="*/ 2147483647 h 468" name="T37"/>
              <a:gd fmla="*/ 2147483647 w 235" name="T38"/>
              <a:gd fmla="*/ 2147483647 h 468" name="T39"/>
              <a:gd fmla="*/ 2147483647 w 235" name="T40"/>
              <a:gd fmla="*/ 2147483647 h 468" name="T41"/>
              <a:gd fmla="*/ 2147483647 w 235" name="T42"/>
              <a:gd fmla="*/ 2147483647 h 468" name="T43"/>
              <a:gd fmla="*/ 2147483647 w 235" name="T44"/>
              <a:gd fmla="*/ 2147483647 h 468" name="T45"/>
              <a:gd fmla="*/ 2147483647 w 235" name="T46"/>
              <a:gd fmla="*/ 2147483647 h 468" name="T47"/>
              <a:gd fmla="*/ 2147483647 w 235" name="T48"/>
              <a:gd fmla="*/ 2147483647 h 468" name="T49"/>
              <a:gd fmla="*/ 2147483647 w 235" name="T50"/>
              <a:gd fmla="*/ 2147483647 h 468" name="T51"/>
              <a:gd fmla="*/ 2147483647 w 235" name="T52"/>
              <a:gd fmla="*/ 2147483647 h 468" name="T53"/>
              <a:gd fmla="*/ 2147483647 w 235" name="T54"/>
              <a:gd fmla="*/ 2147483647 h 468" name="T55"/>
              <a:gd fmla="*/ 2147483647 w 235" name="T56"/>
              <a:gd fmla="*/ 2147483647 h 468" name="T57"/>
              <a:gd fmla="*/ 2147483647 w 235" name="T58"/>
              <a:gd fmla="*/ 2147483647 h 468" name="T59"/>
              <a:gd fmla="*/ 2147483647 w 235" name="T60"/>
              <a:gd fmla="*/ 2147483647 h 468" name="T61"/>
              <a:gd fmla="*/ 2147483647 w 235" name="T62"/>
              <a:gd fmla="*/ 2147483647 h 46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68" w="235">
                <a:moveTo>
                  <a:pt x="235" y="350"/>
                </a:moveTo>
                <a:cubicBezTo>
                  <a:pt x="235" y="383"/>
                  <a:pt x="224" y="411"/>
                  <a:pt x="201" y="434"/>
                </a:cubicBezTo>
                <a:cubicBezTo>
                  <a:pt x="178" y="457"/>
                  <a:pt x="150" y="468"/>
                  <a:pt x="117" y="468"/>
                </a:cubicBezTo>
                <a:cubicBezTo>
                  <a:pt x="85" y="468"/>
                  <a:pt x="57" y="457"/>
                  <a:pt x="34" y="434"/>
                </a:cubicBezTo>
                <a:cubicBezTo>
                  <a:pt x="11" y="411"/>
                  <a:pt x="0" y="383"/>
                  <a:pt x="0" y="350"/>
                </a:cubicBezTo>
                <a:cubicBezTo>
                  <a:pt x="0" y="325"/>
                  <a:pt x="7" y="302"/>
                  <a:pt x="21" y="282"/>
                </a:cubicBezTo>
                <a:cubicBezTo>
                  <a:pt x="36" y="262"/>
                  <a:pt x="55" y="247"/>
                  <a:pt x="78" y="239"/>
                </a:cubicBezTo>
                <a:cubicBezTo>
                  <a:pt x="69" y="230"/>
                  <a:pt x="65" y="218"/>
                  <a:pt x="66" y="204"/>
                </a:cubicBezTo>
                <a:cubicBezTo>
                  <a:pt x="47" y="199"/>
                  <a:pt x="32" y="189"/>
                  <a:pt x="22" y="172"/>
                </a:cubicBezTo>
                <a:cubicBezTo>
                  <a:pt x="11" y="155"/>
                  <a:pt x="6" y="134"/>
                  <a:pt x="6" y="108"/>
                </a:cubicBezTo>
                <a:cubicBezTo>
                  <a:pt x="6" y="0"/>
                  <a:pt x="6" y="0"/>
                  <a:pt x="6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64"/>
                  <a:pt x="208" y="195"/>
                  <a:pt x="167" y="203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66" y="218"/>
                  <a:pt x="162" y="230"/>
                  <a:pt x="155" y="238"/>
                </a:cubicBezTo>
                <a:cubicBezTo>
                  <a:pt x="178" y="246"/>
                  <a:pt x="198" y="260"/>
                  <a:pt x="212" y="280"/>
                </a:cubicBezTo>
                <a:cubicBezTo>
                  <a:pt x="228" y="301"/>
                  <a:pt x="235" y="325"/>
                  <a:pt x="235" y="350"/>
                </a:cubicBezTo>
                <a:close/>
                <a:moveTo>
                  <a:pt x="146" y="193"/>
                </a:moveTo>
                <a:cubicBezTo>
                  <a:pt x="146" y="7"/>
                  <a:pt x="146" y="7"/>
                  <a:pt x="146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93"/>
                  <a:pt x="88" y="193"/>
                  <a:pt x="88" y="193"/>
                </a:cubicBezTo>
                <a:lnTo>
                  <a:pt x="146" y="193"/>
                </a:lnTo>
                <a:close/>
                <a:moveTo>
                  <a:pt x="156" y="205"/>
                </a:moveTo>
                <a:cubicBezTo>
                  <a:pt x="150" y="206"/>
                  <a:pt x="144" y="206"/>
                  <a:pt x="138" y="206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83" y="206"/>
                  <a:pt x="80" y="206"/>
                  <a:pt x="77" y="206"/>
                </a:cubicBezTo>
                <a:cubicBezTo>
                  <a:pt x="78" y="219"/>
                  <a:pt x="82" y="229"/>
                  <a:pt x="90" y="235"/>
                </a:cubicBezTo>
                <a:cubicBezTo>
                  <a:pt x="99" y="233"/>
                  <a:pt x="108" y="232"/>
                  <a:pt x="117" y="232"/>
                </a:cubicBezTo>
                <a:cubicBezTo>
                  <a:pt x="126" y="232"/>
                  <a:pt x="134" y="233"/>
                  <a:pt x="142" y="235"/>
                </a:cubicBezTo>
                <a:cubicBezTo>
                  <a:pt x="150" y="228"/>
                  <a:pt x="155" y="218"/>
                  <a:pt x="156" y="205"/>
                </a:cubicBezTo>
                <a:close/>
                <a:moveTo>
                  <a:pt x="221" y="352"/>
                </a:moveTo>
                <a:cubicBezTo>
                  <a:pt x="196" y="336"/>
                  <a:pt x="196" y="336"/>
                  <a:pt x="196" y="336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184" y="307"/>
                  <a:pt x="184" y="307"/>
                  <a:pt x="184" y="307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161" y="284"/>
                  <a:pt x="161" y="284"/>
                  <a:pt x="161" y="284"/>
                </a:cubicBezTo>
                <a:cubicBezTo>
                  <a:pt x="156" y="255"/>
                  <a:pt x="156" y="255"/>
                  <a:pt x="156" y="255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16" y="247"/>
                  <a:pt x="116" y="247"/>
                  <a:pt x="116" y="247"/>
                </a:cubicBezTo>
                <a:cubicBezTo>
                  <a:pt x="100" y="273"/>
                  <a:pt x="100" y="273"/>
                  <a:pt x="100" y="273"/>
                </a:cubicBezTo>
                <a:cubicBezTo>
                  <a:pt x="76" y="255"/>
                  <a:pt x="76" y="255"/>
                  <a:pt x="76" y="255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42" y="277"/>
                  <a:pt x="42" y="277"/>
                  <a:pt x="42" y="27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19" y="311"/>
                  <a:pt x="19" y="311"/>
                  <a:pt x="19" y="31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11" y="352"/>
                  <a:pt x="11" y="352"/>
                  <a:pt x="11" y="352"/>
                </a:cubicBezTo>
                <a:cubicBezTo>
                  <a:pt x="38" y="367"/>
                  <a:pt x="38" y="367"/>
                  <a:pt x="38" y="367"/>
                </a:cubicBezTo>
                <a:cubicBezTo>
                  <a:pt x="19" y="392"/>
                  <a:pt x="19" y="392"/>
                  <a:pt x="19" y="392"/>
                </a:cubicBezTo>
                <a:cubicBezTo>
                  <a:pt x="50" y="396"/>
                  <a:pt x="50" y="396"/>
                  <a:pt x="50" y="396"/>
                </a:cubicBezTo>
                <a:cubicBezTo>
                  <a:pt x="42" y="426"/>
                  <a:pt x="42" y="426"/>
                  <a:pt x="42" y="426"/>
                </a:cubicBezTo>
                <a:cubicBezTo>
                  <a:pt x="72" y="418"/>
                  <a:pt x="72" y="418"/>
                  <a:pt x="72" y="418"/>
                </a:cubicBezTo>
                <a:cubicBezTo>
                  <a:pt x="76" y="449"/>
                  <a:pt x="76" y="449"/>
                  <a:pt x="76" y="449"/>
                </a:cubicBezTo>
                <a:cubicBezTo>
                  <a:pt x="100" y="430"/>
                  <a:pt x="100" y="430"/>
                  <a:pt x="100" y="430"/>
                </a:cubicBezTo>
                <a:cubicBezTo>
                  <a:pt x="116" y="456"/>
                  <a:pt x="116" y="456"/>
                  <a:pt x="116" y="456"/>
                </a:cubicBezTo>
                <a:cubicBezTo>
                  <a:pt x="132" y="431"/>
                  <a:pt x="132" y="431"/>
                  <a:pt x="132" y="431"/>
                </a:cubicBezTo>
                <a:cubicBezTo>
                  <a:pt x="156" y="449"/>
                  <a:pt x="156" y="449"/>
                  <a:pt x="156" y="449"/>
                </a:cubicBezTo>
                <a:cubicBezTo>
                  <a:pt x="161" y="419"/>
                  <a:pt x="161" y="419"/>
                  <a:pt x="161" y="419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3" y="397"/>
                  <a:pt x="183" y="397"/>
                  <a:pt x="183" y="397"/>
                </a:cubicBezTo>
                <a:cubicBezTo>
                  <a:pt x="213" y="392"/>
                  <a:pt x="213" y="392"/>
                  <a:pt x="213" y="392"/>
                </a:cubicBezTo>
                <a:cubicBezTo>
                  <a:pt x="196" y="368"/>
                  <a:pt x="196" y="368"/>
                  <a:pt x="196" y="368"/>
                </a:cubicBezTo>
                <a:lnTo>
                  <a:pt x="221" y="3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6160" name="任意多边形 17"/>
          <p:cNvSpPr/>
          <p:nvPr/>
        </p:nvSpPr>
        <p:spPr bwMode="auto">
          <a:xfrm>
            <a:off x="4600575" y="3441700"/>
            <a:ext cx="574675" cy="361950"/>
          </a:xfrm>
          <a:custGeom>
            <a:gdLst>
              <a:gd fmla="*/ 147954 w 573648" name="T0"/>
              <a:gd fmla="*/ 103972 h 361477" name="T1"/>
              <a:gd fmla="*/ 204297 w 573648" name="T2"/>
              <a:gd fmla="*/ 143373 h 361477" name="T3"/>
              <a:gd fmla="*/ 204910 w 573648" name="T4"/>
              <a:gd fmla="*/ 179516 h 361477" name="T5"/>
              <a:gd fmla="*/ 201146 w 573648" name="T6"/>
              <a:gd fmla="*/ 214927 h 361477" name="T7"/>
              <a:gd fmla="*/ 180326 w 573648" name="T8"/>
              <a:gd fmla="*/ 256702 h 361477" name="T9"/>
              <a:gd fmla="*/ 133485 w 573648" name="T10"/>
              <a:gd fmla="*/ 320642 h 361477" name="T11"/>
              <a:gd fmla="*/ 133485 w 573648" name="T12"/>
              <a:gd fmla="*/ 320810 h 361477" name="T13"/>
              <a:gd fmla="*/ 133504 w 573648" name="T14"/>
              <a:gd fmla="*/ 320810 h 361477" name="T15"/>
              <a:gd fmla="*/ 133504 w 573648" name="T16"/>
              <a:gd fmla="*/ 320942 h 361477" name="T17"/>
              <a:gd fmla="*/ 133504 w 573648" name="T18"/>
              <a:gd fmla="*/ 362874 h 361477" name="T19"/>
              <a:gd fmla="*/ 0 w 573648" name="T20"/>
              <a:gd fmla="*/ 362898 h 361477" name="T21"/>
              <a:gd fmla="*/ 0 w 573648" name="T22"/>
              <a:gd fmla="*/ 332390 h 361477" name="T23"/>
              <a:gd fmla="*/ 37015 w 573648" name="T24"/>
              <a:gd fmla="*/ 298010 h 361477" name="T25"/>
              <a:gd fmla="*/ 120249 w 573648" name="T26"/>
              <a:gd fmla="*/ 262576 h 361477" name="T27"/>
              <a:gd fmla="*/ 94812 w 573648" name="T28"/>
              <a:gd fmla="*/ 215010 h 361477" name="T29"/>
              <a:gd fmla="*/ 91020 w 573648" name="T30"/>
              <a:gd fmla="*/ 179504 h 361477" name="T31"/>
              <a:gd fmla="*/ 91613 w 573648" name="T32"/>
              <a:gd fmla="*/ 143469 h 361477" name="T33"/>
              <a:gd fmla="*/ 147954 w 573648" name="T34"/>
              <a:gd fmla="*/ 103972 h 361477" name="T35"/>
              <a:gd fmla="*/ 372149 w 573648" name="T36"/>
              <a:gd fmla="*/ 0 h 361477" name="T37"/>
              <a:gd fmla="*/ 449656 w 573648" name="T38"/>
              <a:gd fmla="*/ 54160 h 361477" name="T39"/>
              <a:gd fmla="*/ 450505 w 573648" name="T40"/>
              <a:gd fmla="*/ 103804 h 361477" name="T41"/>
              <a:gd fmla="*/ 445327 w 573648" name="T42"/>
              <a:gd fmla="*/ 152510 h 361477" name="T43"/>
              <a:gd fmla="*/ 410212 w 573648" name="T44"/>
              <a:gd fmla="*/ 217857 h 361477" name="T45"/>
              <a:gd fmla="*/ 525612 w 573648" name="T46"/>
              <a:gd fmla="*/ 266628 h 361477" name="T47"/>
              <a:gd fmla="*/ 576735 w 573648" name="T48"/>
              <a:gd fmla="*/ 313949 h 361477" name="T49"/>
              <a:gd fmla="*/ 576735 w 573648" name="T50"/>
              <a:gd fmla="*/ 355850 h 361477" name="T51"/>
              <a:gd fmla="*/ 168507 w 573648" name="T52"/>
              <a:gd fmla="*/ 355899 h 361477" name="T53"/>
              <a:gd fmla="*/ 168507 w 573648" name="T54"/>
              <a:gd fmla="*/ 313949 h 361477" name="T55"/>
              <a:gd fmla="*/ 219441 w 573648" name="T56"/>
              <a:gd fmla="*/ 266711 h 361477" name="T57"/>
              <a:gd fmla="*/ 333991 w 573648" name="T58"/>
              <a:gd fmla="*/ 218005 h 361477" name="T59"/>
              <a:gd fmla="*/ 298988 w 573648" name="T60"/>
              <a:gd fmla="*/ 152608 h 361477" name="T61"/>
              <a:gd fmla="*/ 293772 w 573648" name="T62"/>
              <a:gd fmla="*/ 103804 h 361477" name="T63"/>
              <a:gd fmla="*/ 294604 w 573648" name="T64"/>
              <a:gd fmla="*/ 54275 h 361477" name="T65"/>
              <a:gd fmla="*/ 372149 w 573648" name="T66"/>
              <a:gd fmla="*/ 0 h 36147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361477" w="573648">
                <a:moveTo>
                  <a:pt x="147163" y="103564"/>
                </a:moveTo>
                <a:cubicBezTo>
                  <a:pt x="172740" y="103564"/>
                  <a:pt x="194554" y="112066"/>
                  <a:pt x="203204" y="142812"/>
                </a:cubicBezTo>
                <a:cubicBezTo>
                  <a:pt x="205757" y="151923"/>
                  <a:pt x="203813" y="168484"/>
                  <a:pt x="203813" y="178813"/>
                </a:cubicBezTo>
                <a:cubicBezTo>
                  <a:pt x="203813" y="192771"/>
                  <a:pt x="204575" y="202586"/>
                  <a:pt x="200070" y="214085"/>
                </a:cubicBezTo>
                <a:cubicBezTo>
                  <a:pt x="193535" y="230718"/>
                  <a:pt x="187143" y="245130"/>
                  <a:pt x="179361" y="255697"/>
                </a:cubicBezTo>
                <a:cubicBezTo>
                  <a:pt x="136885" y="281703"/>
                  <a:pt x="132875" y="310277"/>
                  <a:pt x="132770" y="319387"/>
                </a:cubicBezTo>
                <a:lnTo>
                  <a:pt x="132770" y="319554"/>
                </a:lnTo>
                <a:lnTo>
                  <a:pt x="132789" y="319554"/>
                </a:lnTo>
                <a:lnTo>
                  <a:pt x="132789" y="319686"/>
                </a:lnTo>
                <a:lnTo>
                  <a:pt x="132789" y="361453"/>
                </a:lnTo>
                <a:lnTo>
                  <a:pt x="0" y="361477"/>
                </a:lnTo>
                <a:lnTo>
                  <a:pt x="0" y="331089"/>
                </a:lnTo>
                <a:cubicBezTo>
                  <a:pt x="0" y="331089"/>
                  <a:pt x="171" y="313190"/>
                  <a:pt x="36817" y="296844"/>
                </a:cubicBezTo>
                <a:cubicBezTo>
                  <a:pt x="54525" y="288939"/>
                  <a:pt x="80769" y="268676"/>
                  <a:pt x="119605" y="261548"/>
                </a:cubicBezTo>
                <a:cubicBezTo>
                  <a:pt x="109632" y="250861"/>
                  <a:pt x="102154" y="234133"/>
                  <a:pt x="94305" y="214168"/>
                </a:cubicBezTo>
                <a:cubicBezTo>
                  <a:pt x="89770" y="202634"/>
                  <a:pt x="90533" y="192795"/>
                  <a:pt x="90533" y="178801"/>
                </a:cubicBezTo>
                <a:cubicBezTo>
                  <a:pt x="90533" y="168508"/>
                  <a:pt x="88580" y="151971"/>
                  <a:pt x="91123" y="142908"/>
                </a:cubicBezTo>
                <a:cubicBezTo>
                  <a:pt x="99744" y="112090"/>
                  <a:pt x="121587" y="103564"/>
                  <a:pt x="147163" y="103564"/>
                </a:cubicBezTo>
                <a:close/>
                <a:moveTo>
                  <a:pt x="370157" y="0"/>
                </a:moveTo>
                <a:cubicBezTo>
                  <a:pt x="405347" y="0"/>
                  <a:pt x="435368" y="11653"/>
                  <a:pt x="447249" y="53947"/>
                </a:cubicBezTo>
                <a:cubicBezTo>
                  <a:pt x="450764" y="66437"/>
                  <a:pt x="448094" y="89201"/>
                  <a:pt x="448094" y="103398"/>
                </a:cubicBezTo>
                <a:cubicBezTo>
                  <a:pt x="448094" y="122600"/>
                  <a:pt x="449166" y="136091"/>
                  <a:pt x="442944" y="151913"/>
                </a:cubicBezTo>
                <a:cubicBezTo>
                  <a:pt x="432210" y="179223"/>
                  <a:pt x="421796" y="202249"/>
                  <a:pt x="408017" y="217004"/>
                </a:cubicBezTo>
                <a:cubicBezTo>
                  <a:pt x="461892" y="226638"/>
                  <a:pt x="498286" y="254686"/>
                  <a:pt x="522799" y="265584"/>
                </a:cubicBezTo>
                <a:cubicBezTo>
                  <a:pt x="573404" y="288053"/>
                  <a:pt x="573648" y="312720"/>
                  <a:pt x="573648" y="312720"/>
                </a:cubicBezTo>
                <a:lnTo>
                  <a:pt x="573648" y="354457"/>
                </a:lnTo>
                <a:lnTo>
                  <a:pt x="167605" y="354506"/>
                </a:lnTo>
                <a:lnTo>
                  <a:pt x="167605" y="312720"/>
                </a:lnTo>
                <a:cubicBezTo>
                  <a:pt x="167605" y="312720"/>
                  <a:pt x="167850" y="288135"/>
                  <a:pt x="218267" y="265666"/>
                </a:cubicBezTo>
                <a:cubicBezTo>
                  <a:pt x="242629" y="254818"/>
                  <a:pt x="278760" y="226950"/>
                  <a:pt x="332203" y="217151"/>
                </a:cubicBezTo>
                <a:cubicBezTo>
                  <a:pt x="318480" y="202462"/>
                  <a:pt x="308198" y="179452"/>
                  <a:pt x="297389" y="152011"/>
                </a:cubicBezTo>
                <a:cubicBezTo>
                  <a:pt x="291148" y="136173"/>
                  <a:pt x="292200" y="122649"/>
                  <a:pt x="292200" y="103398"/>
                </a:cubicBezTo>
                <a:cubicBezTo>
                  <a:pt x="292200" y="89250"/>
                  <a:pt x="289531" y="66536"/>
                  <a:pt x="293027" y="54062"/>
                </a:cubicBezTo>
                <a:cubicBezTo>
                  <a:pt x="304889" y="11719"/>
                  <a:pt x="334948" y="0"/>
                  <a:pt x="3701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6161" name="Freeform 5@|5FFC:4308095|FBC:16777215|LFC:16777215|LBC:16777215"/>
          <p:cNvSpPr>
            <a:spLocks noEditPoints="1"/>
          </p:cNvSpPr>
          <p:nvPr/>
        </p:nvSpPr>
        <p:spPr bwMode="auto">
          <a:xfrm>
            <a:off x="1793875" y="2033588"/>
            <a:ext cx="1087438" cy="2152650"/>
          </a:xfrm>
          <a:custGeom>
            <a:gdLst>
              <a:gd fmla="*/ 2147483647 w 235" name="T0"/>
              <a:gd fmla="*/ 2147483647 h 468" name="T1"/>
              <a:gd fmla="*/ 2147483647 w 235" name="T2"/>
              <a:gd fmla="*/ 2147483647 h 468" name="T3"/>
              <a:gd fmla="*/ 2147483647 w 235" name="T4"/>
              <a:gd fmla="*/ 2147483647 h 468" name="T5"/>
              <a:gd fmla="*/ 2147483647 w 235" name="T6"/>
              <a:gd fmla="*/ 2147483647 h 468" name="T7"/>
              <a:gd fmla="*/ 2147483647 w 235" name="T8"/>
              <a:gd fmla="*/ 2147483647 h 468" name="T9"/>
              <a:gd fmla="*/ 2147483647 w 235" name="T10"/>
              <a:gd fmla="*/ 0 h 468" name="T11"/>
              <a:gd fmla="*/ 2147483647 w 235" name="T12"/>
              <a:gd fmla="*/ 2147483647 h 468" name="T13"/>
              <a:gd fmla="*/ 2147483647 w 235" name="T14"/>
              <a:gd fmla="*/ 2147483647 h 468" name="T15"/>
              <a:gd fmla="*/ 2147483647 w 235" name="T16"/>
              <a:gd fmla="*/ 2147483647 h 468" name="T17"/>
              <a:gd fmla="*/ 2147483647 w 235" name="T18"/>
              <a:gd fmla="*/ 2147483647 h 468" name="T19"/>
              <a:gd fmla="*/ 2147483647 w 235" name="T20"/>
              <a:gd fmla="*/ 2147483647 h 468" name="T21"/>
              <a:gd fmla="*/ 2147483647 w 235" name="T22"/>
              <a:gd fmla="*/ 2147483647 h 468" name="T23"/>
              <a:gd fmla="*/ 2147483647 w 235" name="T24"/>
              <a:gd fmla="*/ 2147483647 h 468" name="T25"/>
              <a:gd fmla="*/ 2147483647 w 235" name="T26"/>
              <a:gd fmla="*/ 2147483647 h 468" name="T27"/>
              <a:gd fmla="*/ 2147483647 w 235" name="T28"/>
              <a:gd fmla="*/ 2147483647 h 468" name="T29"/>
              <a:gd fmla="*/ 2147483647 w 235" name="T30"/>
              <a:gd fmla="*/ 2147483647 h 468" name="T31"/>
              <a:gd fmla="*/ 2147483647 w 235" name="T32"/>
              <a:gd fmla="*/ 2147483647 h 468" name="T33"/>
              <a:gd fmla="*/ 2147483647 w 235" name="T34"/>
              <a:gd fmla="*/ 2147483647 h 468" name="T35"/>
              <a:gd fmla="*/ 2147483647 w 235" name="T36"/>
              <a:gd fmla="*/ 2147483647 h 468" name="T37"/>
              <a:gd fmla="*/ 2147483647 w 235" name="T38"/>
              <a:gd fmla="*/ 2147483647 h 468" name="T39"/>
              <a:gd fmla="*/ 2147483647 w 235" name="T40"/>
              <a:gd fmla="*/ 2147483647 h 468" name="T41"/>
              <a:gd fmla="*/ 2147483647 w 235" name="T42"/>
              <a:gd fmla="*/ 2147483647 h 468" name="T43"/>
              <a:gd fmla="*/ 2147483647 w 235" name="T44"/>
              <a:gd fmla="*/ 2147483647 h 468" name="T45"/>
              <a:gd fmla="*/ 2147483647 w 235" name="T46"/>
              <a:gd fmla="*/ 2147483647 h 468" name="T47"/>
              <a:gd fmla="*/ 2147483647 w 235" name="T48"/>
              <a:gd fmla="*/ 2147483647 h 468" name="T49"/>
              <a:gd fmla="*/ 2147483647 w 235" name="T50"/>
              <a:gd fmla="*/ 2147483647 h 468" name="T51"/>
              <a:gd fmla="*/ 2147483647 w 235" name="T52"/>
              <a:gd fmla="*/ 2147483647 h 468" name="T53"/>
              <a:gd fmla="*/ 2147483647 w 235" name="T54"/>
              <a:gd fmla="*/ 2147483647 h 468" name="T55"/>
              <a:gd fmla="*/ 2147483647 w 235" name="T56"/>
              <a:gd fmla="*/ 2147483647 h 468" name="T57"/>
              <a:gd fmla="*/ 2147483647 w 235" name="T58"/>
              <a:gd fmla="*/ 2147483647 h 468" name="T59"/>
              <a:gd fmla="*/ 2147483647 w 235" name="T60"/>
              <a:gd fmla="*/ 2147483647 h 468" name="T61"/>
              <a:gd fmla="*/ 2147483647 w 235" name="T62"/>
              <a:gd fmla="*/ 2147483647 h 46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68" w="235">
                <a:moveTo>
                  <a:pt x="235" y="350"/>
                </a:moveTo>
                <a:cubicBezTo>
                  <a:pt x="235" y="383"/>
                  <a:pt x="224" y="411"/>
                  <a:pt x="201" y="434"/>
                </a:cubicBezTo>
                <a:cubicBezTo>
                  <a:pt x="178" y="457"/>
                  <a:pt x="150" y="468"/>
                  <a:pt x="117" y="468"/>
                </a:cubicBezTo>
                <a:cubicBezTo>
                  <a:pt x="85" y="468"/>
                  <a:pt x="57" y="457"/>
                  <a:pt x="34" y="434"/>
                </a:cubicBezTo>
                <a:cubicBezTo>
                  <a:pt x="11" y="411"/>
                  <a:pt x="0" y="383"/>
                  <a:pt x="0" y="350"/>
                </a:cubicBezTo>
                <a:cubicBezTo>
                  <a:pt x="0" y="325"/>
                  <a:pt x="7" y="302"/>
                  <a:pt x="21" y="282"/>
                </a:cubicBezTo>
                <a:cubicBezTo>
                  <a:pt x="36" y="262"/>
                  <a:pt x="55" y="247"/>
                  <a:pt x="78" y="239"/>
                </a:cubicBezTo>
                <a:cubicBezTo>
                  <a:pt x="69" y="230"/>
                  <a:pt x="65" y="218"/>
                  <a:pt x="66" y="204"/>
                </a:cubicBezTo>
                <a:cubicBezTo>
                  <a:pt x="47" y="199"/>
                  <a:pt x="32" y="189"/>
                  <a:pt x="22" y="172"/>
                </a:cubicBezTo>
                <a:cubicBezTo>
                  <a:pt x="11" y="155"/>
                  <a:pt x="6" y="134"/>
                  <a:pt x="6" y="108"/>
                </a:cubicBezTo>
                <a:cubicBezTo>
                  <a:pt x="6" y="0"/>
                  <a:pt x="6" y="0"/>
                  <a:pt x="6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64"/>
                  <a:pt x="208" y="195"/>
                  <a:pt x="167" y="203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66" y="218"/>
                  <a:pt x="162" y="230"/>
                  <a:pt x="155" y="238"/>
                </a:cubicBezTo>
                <a:cubicBezTo>
                  <a:pt x="178" y="246"/>
                  <a:pt x="198" y="260"/>
                  <a:pt x="212" y="280"/>
                </a:cubicBezTo>
                <a:cubicBezTo>
                  <a:pt x="228" y="301"/>
                  <a:pt x="235" y="325"/>
                  <a:pt x="235" y="350"/>
                </a:cubicBezTo>
                <a:close/>
                <a:moveTo>
                  <a:pt x="146" y="193"/>
                </a:moveTo>
                <a:cubicBezTo>
                  <a:pt x="146" y="7"/>
                  <a:pt x="146" y="7"/>
                  <a:pt x="146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93"/>
                  <a:pt x="88" y="193"/>
                  <a:pt x="88" y="193"/>
                </a:cubicBezTo>
                <a:lnTo>
                  <a:pt x="146" y="193"/>
                </a:lnTo>
                <a:close/>
                <a:moveTo>
                  <a:pt x="156" y="205"/>
                </a:moveTo>
                <a:cubicBezTo>
                  <a:pt x="150" y="206"/>
                  <a:pt x="144" y="206"/>
                  <a:pt x="138" y="206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83" y="206"/>
                  <a:pt x="80" y="206"/>
                  <a:pt x="77" y="206"/>
                </a:cubicBezTo>
                <a:cubicBezTo>
                  <a:pt x="78" y="219"/>
                  <a:pt x="82" y="229"/>
                  <a:pt x="90" y="235"/>
                </a:cubicBezTo>
                <a:cubicBezTo>
                  <a:pt x="99" y="233"/>
                  <a:pt x="108" y="232"/>
                  <a:pt x="117" y="232"/>
                </a:cubicBezTo>
                <a:cubicBezTo>
                  <a:pt x="126" y="232"/>
                  <a:pt x="134" y="233"/>
                  <a:pt x="142" y="235"/>
                </a:cubicBezTo>
                <a:cubicBezTo>
                  <a:pt x="150" y="228"/>
                  <a:pt x="155" y="218"/>
                  <a:pt x="156" y="205"/>
                </a:cubicBezTo>
                <a:close/>
                <a:moveTo>
                  <a:pt x="221" y="352"/>
                </a:moveTo>
                <a:cubicBezTo>
                  <a:pt x="196" y="336"/>
                  <a:pt x="196" y="336"/>
                  <a:pt x="196" y="336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184" y="307"/>
                  <a:pt x="184" y="307"/>
                  <a:pt x="184" y="307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161" y="284"/>
                  <a:pt x="161" y="284"/>
                  <a:pt x="161" y="284"/>
                </a:cubicBezTo>
                <a:cubicBezTo>
                  <a:pt x="156" y="255"/>
                  <a:pt x="156" y="255"/>
                  <a:pt x="156" y="255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16" y="247"/>
                  <a:pt x="116" y="247"/>
                  <a:pt x="116" y="247"/>
                </a:cubicBezTo>
                <a:cubicBezTo>
                  <a:pt x="100" y="273"/>
                  <a:pt x="100" y="273"/>
                  <a:pt x="100" y="273"/>
                </a:cubicBezTo>
                <a:cubicBezTo>
                  <a:pt x="76" y="255"/>
                  <a:pt x="76" y="255"/>
                  <a:pt x="76" y="255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42" y="277"/>
                  <a:pt x="42" y="277"/>
                  <a:pt x="42" y="277"/>
                </a:cubicBezTo>
                <a:cubicBezTo>
                  <a:pt x="50" y="307"/>
                  <a:pt x="50" y="307"/>
                  <a:pt x="50" y="307"/>
                </a:cubicBezTo>
                <a:cubicBezTo>
                  <a:pt x="19" y="311"/>
                  <a:pt x="19" y="311"/>
                  <a:pt x="19" y="31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11" y="352"/>
                  <a:pt x="11" y="352"/>
                  <a:pt x="11" y="352"/>
                </a:cubicBezTo>
                <a:cubicBezTo>
                  <a:pt x="38" y="367"/>
                  <a:pt x="38" y="367"/>
                  <a:pt x="38" y="367"/>
                </a:cubicBezTo>
                <a:cubicBezTo>
                  <a:pt x="19" y="392"/>
                  <a:pt x="19" y="392"/>
                  <a:pt x="19" y="392"/>
                </a:cubicBezTo>
                <a:cubicBezTo>
                  <a:pt x="50" y="396"/>
                  <a:pt x="50" y="396"/>
                  <a:pt x="50" y="396"/>
                </a:cubicBezTo>
                <a:cubicBezTo>
                  <a:pt x="42" y="426"/>
                  <a:pt x="42" y="426"/>
                  <a:pt x="42" y="426"/>
                </a:cubicBezTo>
                <a:cubicBezTo>
                  <a:pt x="72" y="418"/>
                  <a:pt x="72" y="418"/>
                  <a:pt x="72" y="418"/>
                </a:cubicBezTo>
                <a:cubicBezTo>
                  <a:pt x="76" y="449"/>
                  <a:pt x="76" y="449"/>
                  <a:pt x="76" y="449"/>
                </a:cubicBezTo>
                <a:cubicBezTo>
                  <a:pt x="100" y="430"/>
                  <a:pt x="100" y="430"/>
                  <a:pt x="100" y="430"/>
                </a:cubicBezTo>
                <a:cubicBezTo>
                  <a:pt x="116" y="456"/>
                  <a:pt x="116" y="456"/>
                  <a:pt x="116" y="456"/>
                </a:cubicBezTo>
                <a:cubicBezTo>
                  <a:pt x="132" y="431"/>
                  <a:pt x="132" y="431"/>
                  <a:pt x="132" y="431"/>
                </a:cubicBezTo>
                <a:cubicBezTo>
                  <a:pt x="156" y="449"/>
                  <a:pt x="156" y="449"/>
                  <a:pt x="156" y="449"/>
                </a:cubicBezTo>
                <a:cubicBezTo>
                  <a:pt x="161" y="419"/>
                  <a:pt x="161" y="419"/>
                  <a:pt x="161" y="419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3" y="397"/>
                  <a:pt x="183" y="397"/>
                  <a:pt x="183" y="397"/>
                </a:cubicBezTo>
                <a:cubicBezTo>
                  <a:pt x="213" y="392"/>
                  <a:pt x="213" y="392"/>
                  <a:pt x="213" y="392"/>
                </a:cubicBezTo>
                <a:cubicBezTo>
                  <a:pt x="196" y="368"/>
                  <a:pt x="196" y="368"/>
                  <a:pt x="196" y="368"/>
                </a:cubicBezTo>
                <a:lnTo>
                  <a:pt x="221" y="35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6162" name="AutoShape 241@|5FFC:4308095|FBC:16777215|LFC:16777215|LBC:16777215"/>
          <p:cNvSpPr/>
          <p:nvPr/>
        </p:nvSpPr>
        <p:spPr bwMode="auto">
          <a:xfrm>
            <a:off x="2159000" y="3411538"/>
            <a:ext cx="330200" cy="493712"/>
          </a:xfrm>
          <a:custGeom>
            <a:gdLst>
              <a:gd fmla="*/ 57838443 w 21600" name="T0"/>
              <a:gd fmla="*/ 171957787 h 21600" name="T1"/>
              <a:gd fmla="*/ 52283318 w 21600" name="T2"/>
              <a:gd fmla="*/ 173987994 h 21600" name="T3"/>
              <a:gd fmla="*/ 48453548 w 21600" name="T4"/>
              <a:gd fmla="*/ 171957787 h 21600" name="T5"/>
              <a:gd fmla="*/ 38565036 w 21600" name="T6"/>
              <a:gd fmla="*/ 149949820 h 21600" name="T7"/>
              <a:gd fmla="*/ 37668360 w 21600" name="T8"/>
              <a:gd fmla="*/ 141447574 h 21600" name="T9"/>
              <a:gd fmla="*/ 38643551 w 21600" name="T10"/>
              <a:gd fmla="*/ 128681644 h 21600" name="T11"/>
              <a:gd fmla="*/ 37853914 w 21600" name="T12"/>
              <a:gd fmla="*/ 117158109 h 21600" name="T13"/>
              <a:gd fmla="*/ 38807840 w 21600" name="T14"/>
              <a:gd fmla="*/ 108620320 h 21600" name="T15"/>
              <a:gd fmla="*/ 48821614 w 21600" name="T16"/>
              <a:gd fmla="*/ 86349040 h 21600" name="T17"/>
              <a:gd fmla="*/ 52661901 w 21600" name="T18"/>
              <a:gd fmla="*/ 84223747 h 21600" name="T19"/>
              <a:gd fmla="*/ 57838443 w 21600" name="T20"/>
              <a:gd fmla="*/ 85979145 h 21600" name="T21"/>
              <a:gd fmla="*/ 77162084 w 21600" name="T22"/>
              <a:gd fmla="*/ 42989310 h 21600" name="T23"/>
              <a:gd fmla="*/ 57838443 w 21600" name="T24"/>
              <a:gd fmla="*/ 0 h 21600" name="T25"/>
              <a:gd fmla="*/ 38515032 w 21600" name="T26"/>
              <a:gd fmla="*/ 42989310 h 21600" name="T27"/>
              <a:gd fmla="*/ 39411709 w 21600" name="T28"/>
              <a:gd fmla="*/ 55241687 h 21600" name="T29"/>
              <a:gd fmla="*/ 38493524 w 21600" name="T30"/>
              <a:gd fmla="*/ 63767956 h 21600" name="T31"/>
              <a:gd fmla="*/ 28662048 w 21600" name="T32"/>
              <a:gd fmla="*/ 85632769 h 21600" name="T33"/>
              <a:gd fmla="*/ 24832278 w 21600" name="T34"/>
              <a:gd fmla="*/ 87686497 h 21600" name="T35"/>
              <a:gd fmla="*/ 19323656 w 21600" name="T36"/>
              <a:gd fmla="*/ 85692335 h 21600" name="T37"/>
              <a:gd fmla="*/ 0 w 21600" name="T38"/>
              <a:gd fmla="*/ 128681644 h 21600" name="T39"/>
              <a:gd fmla="*/ 19323656 w 21600" name="T40"/>
              <a:gd fmla="*/ 171659480 h 21600" name="T41"/>
              <a:gd fmla="*/ 24257149 w 21600" name="T42"/>
              <a:gd fmla="*/ 170071235 h 21600" name="T43"/>
              <a:gd fmla="*/ 28104683 w 21600" name="T44"/>
              <a:gd fmla="*/ 172232597 h 21600" name="T45"/>
              <a:gd fmla="*/ 38336251 w 21600" name="T46"/>
              <a:gd fmla="*/ 194993406 h 21600" name="T47"/>
              <a:gd fmla="*/ 39293693 w 21600" name="T48"/>
              <a:gd fmla="*/ 203543195 h 21600" name="T49"/>
              <a:gd fmla="*/ 38518533 w 21600" name="T50"/>
              <a:gd fmla="*/ 214947622 h 21600" name="T51"/>
              <a:gd fmla="*/ 57841944 w 21600" name="T52"/>
              <a:gd fmla="*/ 257936932 h 21600" name="T53"/>
              <a:gd fmla="*/ 77165600 w 21600" name="T54"/>
              <a:gd fmla="*/ 214947622 h 21600" name="T55"/>
              <a:gd fmla="*/ 57838443 w 21600" name="T56"/>
              <a:gd fmla="*/ 171957787 h 21600" name="T57"/>
              <a:gd fmla="*/ 57838443 w 21600" name="T58"/>
              <a:gd fmla="*/ 171957787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21600" w="21600">
                <a:moveTo>
                  <a:pt x="16190" y="14400"/>
                </a:moveTo>
                <a:cubicBezTo>
                  <a:pt x="15417" y="14400"/>
                  <a:pt x="14635" y="14570"/>
                  <a:pt x="14635" y="14570"/>
                </a:cubicBezTo>
                <a:cubicBezTo>
                  <a:pt x="14296" y="14644"/>
                  <a:pt x="13814" y="14566"/>
                  <a:pt x="13563" y="14400"/>
                </a:cubicBezTo>
                <a:lnTo>
                  <a:pt x="10795" y="12557"/>
                </a:lnTo>
                <a:cubicBezTo>
                  <a:pt x="10544" y="12389"/>
                  <a:pt x="10430" y="12069"/>
                  <a:pt x="10544" y="11845"/>
                </a:cubicBezTo>
                <a:cubicBezTo>
                  <a:pt x="10544" y="11845"/>
                  <a:pt x="10817" y="11303"/>
                  <a:pt x="10817" y="10776"/>
                </a:cubicBezTo>
                <a:cubicBezTo>
                  <a:pt x="10817" y="10288"/>
                  <a:pt x="10596" y="9811"/>
                  <a:pt x="10596" y="9811"/>
                </a:cubicBezTo>
                <a:cubicBezTo>
                  <a:pt x="10492" y="9585"/>
                  <a:pt x="10612" y="9263"/>
                  <a:pt x="10863" y="9096"/>
                </a:cubicBezTo>
                <a:lnTo>
                  <a:pt x="13666" y="7231"/>
                </a:lnTo>
                <a:cubicBezTo>
                  <a:pt x="13917" y="7063"/>
                  <a:pt x="14401" y="6983"/>
                  <a:pt x="14741" y="7053"/>
                </a:cubicBezTo>
                <a:cubicBezTo>
                  <a:pt x="14741" y="7053"/>
                  <a:pt x="15458" y="7200"/>
                  <a:pt x="16190" y="7200"/>
                </a:cubicBezTo>
                <a:cubicBezTo>
                  <a:pt x="19177" y="7200"/>
                  <a:pt x="21599" y="5588"/>
                  <a:pt x="21599" y="3600"/>
                </a:cubicBezTo>
                <a:cubicBezTo>
                  <a:pt x="21599" y="1612"/>
                  <a:pt x="19177" y="0"/>
                  <a:pt x="16190" y="0"/>
                </a:cubicBezTo>
                <a:cubicBezTo>
                  <a:pt x="13203" y="0"/>
                  <a:pt x="10781" y="1612"/>
                  <a:pt x="10781" y="3600"/>
                </a:cubicBezTo>
                <a:cubicBezTo>
                  <a:pt x="10781" y="4110"/>
                  <a:pt x="11032" y="4626"/>
                  <a:pt x="11032" y="4626"/>
                </a:cubicBezTo>
                <a:cubicBezTo>
                  <a:pt x="11142" y="4852"/>
                  <a:pt x="11026" y="5173"/>
                  <a:pt x="10775" y="5340"/>
                </a:cubicBezTo>
                <a:lnTo>
                  <a:pt x="8023" y="7171"/>
                </a:lnTo>
                <a:cubicBezTo>
                  <a:pt x="7771" y="7339"/>
                  <a:pt x="7289" y="7416"/>
                  <a:pt x="6951" y="7343"/>
                </a:cubicBezTo>
                <a:cubicBezTo>
                  <a:pt x="6951" y="7343"/>
                  <a:pt x="6176" y="7176"/>
                  <a:pt x="5409" y="7176"/>
                </a:cubicBezTo>
                <a:cubicBezTo>
                  <a:pt x="2422" y="7176"/>
                  <a:pt x="0" y="8787"/>
                  <a:pt x="0" y="10776"/>
                </a:cubicBezTo>
                <a:cubicBezTo>
                  <a:pt x="0" y="12764"/>
                  <a:pt x="2422" y="14375"/>
                  <a:pt x="5409" y="14375"/>
                </a:cubicBezTo>
                <a:cubicBezTo>
                  <a:pt x="6116" y="14375"/>
                  <a:pt x="6790" y="14242"/>
                  <a:pt x="6790" y="14242"/>
                </a:cubicBezTo>
                <a:cubicBezTo>
                  <a:pt x="7131" y="14174"/>
                  <a:pt x="7615" y="14255"/>
                  <a:pt x="7867" y="14423"/>
                </a:cubicBezTo>
                <a:lnTo>
                  <a:pt x="10731" y="16329"/>
                </a:lnTo>
                <a:cubicBezTo>
                  <a:pt x="10982" y="16496"/>
                  <a:pt x="11103" y="16818"/>
                  <a:pt x="10999" y="17045"/>
                </a:cubicBezTo>
                <a:cubicBezTo>
                  <a:pt x="10999" y="17045"/>
                  <a:pt x="10782" y="17516"/>
                  <a:pt x="10782" y="18000"/>
                </a:cubicBezTo>
                <a:cubicBezTo>
                  <a:pt x="10782" y="19988"/>
                  <a:pt x="13204" y="21600"/>
                  <a:pt x="16191" y="21600"/>
                </a:cubicBezTo>
                <a:cubicBezTo>
                  <a:pt x="19178" y="21600"/>
                  <a:pt x="21600" y="19988"/>
                  <a:pt x="21600" y="18000"/>
                </a:cubicBezTo>
                <a:cubicBezTo>
                  <a:pt x="21599" y="16012"/>
                  <a:pt x="19177" y="14400"/>
                  <a:pt x="16190" y="14400"/>
                </a:cubicBezTo>
                <a:close/>
                <a:moveTo>
                  <a:pt x="16190" y="14400"/>
                </a:moveTo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6163" name="TextBox 13"/>
          <p:cNvSpPr txBox="1">
            <a:spLocks noChangeArrowheads="1"/>
          </p:cNvSpPr>
          <p:nvPr/>
        </p:nvSpPr>
        <p:spPr bwMode="auto">
          <a:xfrm>
            <a:off x="1462088" y="4440238"/>
            <a:ext cx="1778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6164" name="TextBox 13"/>
          <p:cNvSpPr txBox="1">
            <a:spLocks noChangeArrowheads="1"/>
          </p:cNvSpPr>
          <p:nvPr/>
        </p:nvSpPr>
        <p:spPr bwMode="auto">
          <a:xfrm>
            <a:off x="1465263" y="4725988"/>
            <a:ext cx="17748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6165" name="TextBox 13"/>
          <p:cNvSpPr txBox="1">
            <a:spLocks noChangeArrowheads="1"/>
          </p:cNvSpPr>
          <p:nvPr/>
        </p:nvSpPr>
        <p:spPr bwMode="auto">
          <a:xfrm>
            <a:off x="4030663" y="4440238"/>
            <a:ext cx="1778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6166" name="TextBox 13"/>
          <p:cNvSpPr txBox="1">
            <a:spLocks noChangeArrowheads="1"/>
          </p:cNvSpPr>
          <p:nvPr/>
        </p:nvSpPr>
        <p:spPr bwMode="auto">
          <a:xfrm>
            <a:off x="4033838" y="4725988"/>
            <a:ext cx="17748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6167" name="TextBox 13"/>
          <p:cNvSpPr txBox="1">
            <a:spLocks noChangeArrowheads="1"/>
          </p:cNvSpPr>
          <p:nvPr/>
        </p:nvSpPr>
        <p:spPr bwMode="auto">
          <a:xfrm>
            <a:off x="6599238" y="4440238"/>
            <a:ext cx="1778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6168" name="TextBox 13"/>
          <p:cNvSpPr txBox="1">
            <a:spLocks noChangeArrowheads="1"/>
          </p:cNvSpPr>
          <p:nvPr/>
        </p:nvSpPr>
        <p:spPr bwMode="auto">
          <a:xfrm>
            <a:off x="6604000" y="4725988"/>
            <a:ext cx="17732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6169" name="TextBox 13"/>
          <p:cNvSpPr txBox="1">
            <a:spLocks noChangeArrowheads="1"/>
          </p:cNvSpPr>
          <p:nvPr/>
        </p:nvSpPr>
        <p:spPr bwMode="auto">
          <a:xfrm>
            <a:off x="9167813" y="4440238"/>
            <a:ext cx="1778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6170" name="TextBox 13"/>
          <p:cNvSpPr txBox="1">
            <a:spLocks noChangeArrowheads="1"/>
          </p:cNvSpPr>
          <p:nvPr/>
        </p:nvSpPr>
        <p:spPr bwMode="auto">
          <a:xfrm>
            <a:off x="9172575" y="4725988"/>
            <a:ext cx="17732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27"/>
          <p:cNvSpPr>
            <a:spLocks noChangeArrowheads="1"/>
          </p:cNvSpPr>
          <p:nvPr/>
        </p:nvSpPr>
        <p:spPr bwMode="auto">
          <a:xfrm>
            <a:off x="0" y="1255713"/>
            <a:ext cx="12192000" cy="48006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7171" name="组合 28"/>
          <p:cNvGrpSpPr/>
          <p:nvPr/>
        </p:nvGrpSpPr>
        <p:grpSpPr>
          <a:xfrm>
            <a:off x="5837238" y="2181225"/>
            <a:ext cx="647700" cy="649288"/>
            <a:chExt cx="649224" cy="649224"/>
          </a:xfrm>
        </p:grpSpPr>
        <p:sp>
          <p:nvSpPr>
            <p:cNvPr id="7190" name="Freeform 620"/>
            <p:cNvSpPr/>
            <p:nvPr/>
          </p:nvSpPr>
          <p:spPr bwMode="auto">
            <a:xfrm>
              <a:off x="157988" y="160591"/>
              <a:ext cx="333248" cy="328041"/>
            </a:xfrm>
            <a:custGeom>
              <a:gdLst>
                <a:gd fmla="*/ 2147483647 w 287" name="T0"/>
                <a:gd fmla="*/ 2147483647 h 283" name="T1"/>
                <a:gd fmla="*/ 2147483647 w 287" name="T2"/>
                <a:gd fmla="*/ 2147483647 h 283" name="T3"/>
                <a:gd fmla="*/ 2147483647 w 287" name="T4"/>
                <a:gd fmla="*/ 0 h 283" name="T5"/>
                <a:gd fmla="*/ 2147483647 w 287" name="T6"/>
                <a:gd fmla="*/ 2147483647 h 283" name="T7"/>
                <a:gd fmla="*/ 2147483647 w 287" name="T8"/>
                <a:gd fmla="*/ 2147483647 h 283" name="T9"/>
                <a:gd fmla="*/ 0 w 287" name="T10"/>
                <a:gd fmla="*/ 2147483647 h 283" name="T11"/>
                <a:gd fmla="*/ 2147483647 w 287" name="T12"/>
                <a:gd fmla="*/ 2147483647 h 283" name="T13"/>
                <a:gd fmla="*/ 2147483647 w 287" name="T14"/>
                <a:gd fmla="*/ 2147483647 h 283" name="T15"/>
                <a:gd fmla="*/ 2147483647 w 287" name="T16"/>
                <a:gd fmla="*/ 2147483647 h 283" name="T17"/>
                <a:gd fmla="*/ 2147483647 w 287" name="T18"/>
                <a:gd fmla="*/ 2147483647 h 283" name="T19"/>
                <a:gd fmla="*/ 2147483647 w 287" name="T20"/>
                <a:gd fmla="*/ 2147483647 h 28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83" w="287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1" name="椭圆 30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172" name="组合 31"/>
          <p:cNvGrpSpPr/>
          <p:nvPr/>
        </p:nvGrpSpPr>
        <p:grpSpPr>
          <a:xfrm>
            <a:off x="5837238" y="3268663"/>
            <a:ext cx="647700" cy="649287"/>
            <a:chExt cx="649224" cy="649224"/>
          </a:xfrm>
        </p:grpSpPr>
        <p:sp>
          <p:nvSpPr>
            <p:cNvPr id="7188" name="Freeform 112"/>
            <p:cNvSpPr>
              <a:spLocks noEditPoints="1"/>
            </p:cNvSpPr>
            <p:nvPr/>
          </p:nvSpPr>
          <p:spPr bwMode="auto">
            <a:xfrm>
              <a:off x="198343" y="157988"/>
              <a:ext cx="252539" cy="333248"/>
            </a:xfrm>
            <a:custGeom>
              <a:gdLst>
                <a:gd fmla="*/ 2147483647 w 216" name="T0"/>
                <a:gd fmla="*/ 2147483647 h 288" name="T1"/>
                <a:gd fmla="*/ 2147483647 w 216" name="T2"/>
                <a:gd fmla="*/ 2147483647 h 288" name="T3"/>
                <a:gd fmla="*/ 2147483647 w 216" name="T4"/>
                <a:gd fmla="*/ 0 h 288" name="T5"/>
                <a:gd fmla="*/ 2147483647 w 216" name="T6"/>
                <a:gd fmla="*/ 0 h 288" name="T7"/>
                <a:gd fmla="*/ 2147483647 w 216" name="T8"/>
                <a:gd fmla="*/ 0 h 288" name="T9"/>
                <a:gd fmla="*/ 2147483647 w 216" name="T10"/>
                <a:gd fmla="*/ 2147483647 h 288" name="T11"/>
                <a:gd fmla="*/ 2147483647 w 216" name="T12"/>
                <a:gd fmla="*/ 2147483647 h 288" name="T13"/>
                <a:gd fmla="*/ 0 w 216" name="T14"/>
                <a:gd fmla="*/ 2147483647 h 288" name="T15"/>
                <a:gd fmla="*/ 0 w 216" name="T16"/>
                <a:gd fmla="*/ 2147483647 h 288" name="T17"/>
                <a:gd fmla="*/ 2147483647 w 216" name="T18"/>
                <a:gd fmla="*/ 2147483647 h 288" name="T19"/>
                <a:gd fmla="*/ 2147483647 w 216" name="T20"/>
                <a:gd fmla="*/ 2147483647 h 288" name="T21"/>
                <a:gd fmla="*/ 2147483647 w 216" name="T22"/>
                <a:gd fmla="*/ 2147483647 h 288" name="T23"/>
                <a:gd fmla="*/ 2147483647 w 216" name="T24"/>
                <a:gd fmla="*/ 2147483647 h 288" name="T25"/>
                <a:gd fmla="*/ 2147483647 w 216" name="T26"/>
                <a:gd fmla="*/ 2147483647 h 288" name="T27"/>
                <a:gd fmla="*/ 2147483647 w 216" name="T28"/>
                <a:gd fmla="*/ 2147483647 h 288" name="T29"/>
                <a:gd fmla="*/ 2147483647 w 216" name="T30"/>
                <a:gd fmla="*/ 2147483647 h 288" name="T31"/>
                <a:gd fmla="*/ 2147483647 w 216" name="T32"/>
                <a:gd fmla="*/ 2147483647 h 288" name="T33"/>
                <a:gd fmla="*/ 2147483647 w 216" name="T34"/>
                <a:gd fmla="*/ 2147483647 h 288" name="T35"/>
                <a:gd fmla="*/ 2147483647 w 216" name="T36"/>
                <a:gd fmla="*/ 2147483647 h 288" name="T37"/>
                <a:gd fmla="*/ 2147483647 w 216" name="T38"/>
                <a:gd fmla="*/ 2147483647 h 28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288" w="216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9" name="椭圆 33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173" name="组合 34"/>
          <p:cNvGrpSpPr/>
          <p:nvPr/>
        </p:nvGrpSpPr>
        <p:grpSpPr>
          <a:xfrm>
            <a:off x="5838825" y="4354513"/>
            <a:ext cx="649288" cy="649287"/>
            <a:chExt cx="649224" cy="649224"/>
          </a:xfrm>
        </p:grpSpPr>
        <p:sp>
          <p:nvSpPr>
            <p:cNvPr id="7186" name="Freeform 240"/>
            <p:cNvSpPr/>
            <p:nvPr/>
          </p:nvSpPr>
          <p:spPr bwMode="auto">
            <a:xfrm>
              <a:off x="173388" y="155448"/>
              <a:ext cx="333248" cy="312420"/>
            </a:xfrm>
            <a:custGeom>
              <a:gdLst>
                <a:gd fmla="*/ 2147483647 w 288" name="T0"/>
                <a:gd fmla="*/ 0 h 270" name="T1"/>
                <a:gd fmla="*/ 2147483647 w 288" name="T2"/>
                <a:gd fmla="*/ 0 h 270" name="T3"/>
                <a:gd fmla="*/ 2147483647 w 288" name="T4"/>
                <a:gd fmla="*/ 0 h 270" name="T5"/>
                <a:gd fmla="*/ 2147483647 w 288" name="T6"/>
                <a:gd fmla="*/ 2147483647 h 270" name="T7"/>
                <a:gd fmla="*/ 2147483647 w 288" name="T8"/>
                <a:gd fmla="*/ 2147483647 h 270" name="T9"/>
                <a:gd fmla="*/ 0 w 288" name="T10"/>
                <a:gd fmla="*/ 2147483647 h 270" name="T11"/>
                <a:gd fmla="*/ 0 w 288" name="T12"/>
                <a:gd fmla="*/ 2147483647 h 270" name="T13"/>
                <a:gd fmla="*/ 2147483647 w 288" name="T14"/>
                <a:gd fmla="*/ 2147483647 h 270" name="T15"/>
                <a:gd fmla="*/ 2147483647 w 288" name="T16"/>
                <a:gd fmla="*/ 2147483647 h 270" name="T17"/>
                <a:gd fmla="*/ 2147483647 w 288" name="T18"/>
                <a:gd fmla="*/ 2147483647 h 270" name="T19"/>
                <a:gd fmla="*/ 2147483647 w 288" name="T20"/>
                <a:gd fmla="*/ 2147483647 h 270" name="T21"/>
                <a:gd fmla="*/ 2147483647 w 288" name="T22"/>
                <a:gd fmla="*/ 2147483647 h 270" name="T23"/>
                <a:gd fmla="*/ 2147483647 w 288" name="T24"/>
                <a:gd fmla="*/ 2147483647 h 270" name="T25"/>
                <a:gd fmla="*/ 2147483647 w 288" name="T26"/>
                <a:gd fmla="*/ 2147483647 h 270" name="T27"/>
                <a:gd fmla="*/ 2147483647 w 288" name="T28"/>
                <a:gd fmla="*/ 2147483647 h 270" name="T29"/>
                <a:gd fmla="*/ 2147483647 w 288" name="T30"/>
                <a:gd fmla="*/ 2147483647 h 270" name="T31"/>
                <a:gd fmla="*/ 2147483647 w 288" name="T32"/>
                <a:gd fmla="*/ 2147483647 h 270" name="T33"/>
                <a:gd fmla="*/ 2147483647 w 288" name="T34"/>
                <a:gd fmla="*/ 2147483647 h 270" name="T35"/>
                <a:gd fmla="*/ 2147483647 w 288" name="T36"/>
                <a:gd fmla="*/ 2147483647 h 270" name="T37"/>
                <a:gd fmla="*/ 2147483647 w 288" name="T38"/>
                <a:gd fmla="*/ 2147483647 h 270" name="T39"/>
                <a:gd fmla="*/ 2147483647 w 288" name="T40"/>
                <a:gd fmla="*/ 2147483647 h 270" name="T41"/>
                <a:gd fmla="*/ 2147483647 w 288" name="T42"/>
                <a:gd fmla="*/ 2147483647 h 270" name="T43"/>
                <a:gd fmla="*/ 2147483647 w 288" name="T44"/>
                <a:gd fmla="*/ 0 h 270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270" w="288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7" name="椭圆 36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174" name="组合 37"/>
          <p:cNvGrpSpPr>
            <a:grpSpLocks noChangeAspect="1"/>
          </p:cNvGrpSpPr>
          <p:nvPr/>
        </p:nvGrpSpPr>
        <p:grpSpPr>
          <a:xfrm>
            <a:off x="695325" y="2033588"/>
            <a:ext cx="4538663" cy="3708400"/>
            <a:chExt cx="4538312" cy="3707588"/>
          </a:xfrm>
        </p:grpSpPr>
        <p:pic>
          <p:nvPicPr>
            <p:cNvPr id="7184" name="Picture 2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538312" cy="370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图片 3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3502" y="127484"/>
              <a:ext cx="3953910" cy="250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6383338" y="23098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6792913" y="2597150"/>
            <a:ext cx="4079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6353175" y="335597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6762750" y="3643313"/>
            <a:ext cx="4079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6383338" y="44942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6792913" y="4781550"/>
            <a:ext cx="4079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7181" name="文本框 46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7182" name="그림 4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4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1075" y="2146300"/>
            <a:ext cx="3973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0002.png" id="8195" name="그림 4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直接连接符 6"/>
          <p:cNvCxnSpPr>
            <a:cxnSpLocks noChangeShapeType="1"/>
          </p:cNvCxnSpPr>
          <p:nvPr/>
        </p:nvCxnSpPr>
        <p:spPr bwMode="auto">
          <a:xfrm flipH="1">
            <a:off x="6242050" y="1960563"/>
            <a:ext cx="0" cy="350520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197" name="圆角矩形 7"/>
          <p:cNvSpPr>
            <a:spLocks noChangeArrowheads="1"/>
          </p:cNvSpPr>
          <p:nvPr/>
        </p:nvSpPr>
        <p:spPr bwMode="auto">
          <a:xfrm>
            <a:off x="6869113" y="2193925"/>
            <a:ext cx="4591050" cy="1476375"/>
          </a:xfrm>
          <a:prstGeom prst="roundRect">
            <a:avLst>
              <a:gd fmla="val 9083" name="adj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198" name="矩形 8"/>
          <p:cNvSpPr>
            <a:spLocks noChangeArrowheads="1"/>
          </p:cNvSpPr>
          <p:nvPr/>
        </p:nvSpPr>
        <p:spPr bwMode="auto">
          <a:xfrm>
            <a:off x="7202489" y="2522538"/>
            <a:ext cx="39243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8199" name="圆角矩形 10"/>
          <p:cNvSpPr>
            <a:spLocks noChangeArrowheads="1"/>
          </p:cNvSpPr>
          <p:nvPr/>
        </p:nvSpPr>
        <p:spPr bwMode="auto">
          <a:xfrm>
            <a:off x="7524750" y="1960563"/>
            <a:ext cx="3279775" cy="461962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7754939" y="2009775"/>
            <a:ext cx="27987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8201" name="圆角矩形 12"/>
          <p:cNvSpPr>
            <a:spLocks noChangeArrowheads="1"/>
          </p:cNvSpPr>
          <p:nvPr/>
        </p:nvSpPr>
        <p:spPr bwMode="auto">
          <a:xfrm>
            <a:off x="6869113" y="4003675"/>
            <a:ext cx="4591050" cy="1476375"/>
          </a:xfrm>
          <a:prstGeom prst="roundRect">
            <a:avLst>
              <a:gd fmla="val 9083" name="adj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202" name="矩形 13"/>
          <p:cNvSpPr>
            <a:spLocks noChangeArrowheads="1"/>
          </p:cNvSpPr>
          <p:nvPr/>
        </p:nvSpPr>
        <p:spPr bwMode="auto">
          <a:xfrm>
            <a:off x="7202489" y="4330700"/>
            <a:ext cx="39243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8203" name="圆角矩形 15"/>
          <p:cNvSpPr>
            <a:spLocks noChangeArrowheads="1"/>
          </p:cNvSpPr>
          <p:nvPr/>
        </p:nvSpPr>
        <p:spPr bwMode="auto">
          <a:xfrm>
            <a:off x="7524750" y="3768725"/>
            <a:ext cx="3279775" cy="46355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204" name="文本框 16"/>
          <p:cNvSpPr txBox="1">
            <a:spLocks noChangeArrowheads="1"/>
          </p:cNvSpPr>
          <p:nvPr/>
        </p:nvSpPr>
        <p:spPr bwMode="auto">
          <a:xfrm>
            <a:off x="7754939" y="3819525"/>
            <a:ext cx="27987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单击编辑标题</a:t>
            </a:r>
          </a:p>
        </p:txBody>
      </p:sp>
      <p:pic>
        <p:nvPicPr>
          <p:cNvPr id="8205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39788" y="1985963"/>
            <a:ext cx="49657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任意多边形 5"/>
          <p:cNvSpPr/>
          <p:nvPr/>
        </p:nvSpPr>
        <p:spPr bwMode="auto">
          <a:xfrm>
            <a:off x="131763" y="0"/>
            <a:ext cx="7094537" cy="6858000"/>
          </a:xfrm>
          <a:custGeom>
            <a:gdLst>
              <a:gd fmla="*/ 0 w 7093217" name="T0"/>
              <a:gd fmla="*/ 0 h 6858000" name="T1"/>
              <a:gd fmla="*/ 7097177 w 7093217" name="T2"/>
              <a:gd fmla="*/ 0 h 6858000" name="T3"/>
              <a:gd fmla="*/ 4115447 w 7093217" name="T4"/>
              <a:gd fmla="*/ 6858000 h 6858000" name="T5"/>
              <a:gd fmla="*/ 0 w 7093217" name="T6"/>
              <a:gd fmla="*/ 6858000 h 6858000" name="T7"/>
              <a:gd fmla="*/ 0 w 7093217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7093217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9219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709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平行四边形 8"/>
          <p:cNvSpPr>
            <a:spLocks noChangeArrowheads="1"/>
          </p:cNvSpPr>
          <p:nvPr/>
        </p:nvSpPr>
        <p:spPr bwMode="auto">
          <a:xfrm>
            <a:off x="4741863" y="2441575"/>
            <a:ext cx="7450137" cy="1974850"/>
          </a:xfrm>
          <a:prstGeom prst="parallelogram">
            <a:avLst>
              <a:gd fmla="val 47034" name="adj"/>
            </a:avLst>
          </a:prstGeom>
          <a:solidFill>
            <a:srgbClr val="0070C0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1" name="文本框 49"/>
          <p:cNvSpPr txBox="1">
            <a:spLocks noChangeArrowheads="1"/>
          </p:cNvSpPr>
          <p:nvPr/>
        </p:nvSpPr>
        <p:spPr bwMode="auto">
          <a:xfrm>
            <a:off x="5980112" y="2943225"/>
            <a:ext cx="5254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zh-CN" sz="6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二、团队建设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31760"/>
          <a:stretch>
            <a:fillRect/>
          </a:stretch>
        </p:blipFill>
        <p:spPr bwMode="auto">
          <a:xfrm>
            <a:off x="0" y="0"/>
            <a:ext cx="1217136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3375025"/>
            <a:ext cx="12192000" cy="8572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cxnSp>
        <p:nvCxnSpPr>
          <p:cNvPr id="10244" name="Straight Connector 22"/>
          <p:cNvCxnSpPr>
            <a:cxnSpLocks noChangeShapeType="1"/>
          </p:cNvCxnSpPr>
          <p:nvPr/>
        </p:nvCxnSpPr>
        <p:spPr bwMode="auto">
          <a:xfrm flipH="1">
            <a:off x="4264025" y="4651375"/>
            <a:ext cx="0" cy="13493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45" name="Straight Connector 23"/>
          <p:cNvCxnSpPr>
            <a:cxnSpLocks noChangeShapeType="1"/>
          </p:cNvCxnSpPr>
          <p:nvPr/>
        </p:nvCxnSpPr>
        <p:spPr bwMode="auto">
          <a:xfrm flipH="1">
            <a:off x="7937500" y="4651375"/>
            <a:ext cx="0" cy="13684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0246" name="组合 9"/>
          <p:cNvGrpSpPr/>
          <p:nvPr/>
        </p:nvGrpSpPr>
        <p:grpSpPr>
          <a:xfrm>
            <a:off x="2332038" y="3568700"/>
            <a:ext cx="282575" cy="420688"/>
            <a:chExt cx="282644" cy="419812"/>
          </a:xfrm>
        </p:grpSpPr>
        <p:sp>
          <p:nvSpPr>
            <p:cNvPr id="10259" name="Freeform 306"/>
            <p:cNvSpPr/>
            <p:nvPr/>
          </p:nvSpPr>
          <p:spPr bwMode="auto">
            <a:xfrm>
              <a:off x="88325" y="407342"/>
              <a:ext cx="108071" cy="12470"/>
            </a:xfrm>
            <a:custGeom>
              <a:gdLst>
                <a:gd fmla="*/ 2147483647 w 44" name="T0"/>
                <a:gd fmla="*/ 0 h 5" name="T1"/>
                <a:gd fmla="*/ 2147483647 w 44" name="T2"/>
                <a:gd fmla="*/ 0 h 5" name="T3"/>
                <a:gd fmla="*/ 0 w 44" name="T4"/>
                <a:gd fmla="*/ 2147483647 h 5" name="T5"/>
                <a:gd fmla="*/ 2147483647 w 44" name="T6"/>
                <a:gd fmla="*/ 2147483647 h 5" name="T7"/>
                <a:gd fmla="*/ 2147483647 w 44" name="T8"/>
                <a:gd fmla="*/ 2147483647 h 5" name="T9"/>
                <a:gd fmla="*/ 2147483647 w 44" name="T10"/>
                <a:gd fmla="*/ 2147483647 h 5" name="T11"/>
                <a:gd fmla="*/ 2147483647 w 44" name="T12"/>
                <a:gd fmla="*/ 2147483647 h 5" name="T13"/>
                <a:gd fmla="*/ 2147483647 w 44" name="T14"/>
                <a:gd fmla="*/ 2147483647 h 5" name="T15"/>
                <a:gd fmla="*/ 2147483647 w 44" name="T16"/>
                <a:gd fmla="*/ 2147483647 h 5" name="T17"/>
                <a:gd fmla="*/ 2147483647 w 44" name="T18"/>
                <a:gd fmla="*/ 0 h 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5" w="44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4" y="4"/>
                    <a:pt x="44" y="3"/>
                  </a:cubicBezTo>
                  <a:cubicBezTo>
                    <a:pt x="44" y="1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0" name="Freeform 307"/>
            <p:cNvSpPr/>
            <p:nvPr/>
          </p:nvSpPr>
          <p:spPr bwMode="auto">
            <a:xfrm>
              <a:off x="83131" y="392795"/>
              <a:ext cx="118463" cy="12470"/>
            </a:xfrm>
            <a:custGeom>
              <a:gdLst>
                <a:gd fmla="*/ 2147483647 w 48" name="T0"/>
                <a:gd fmla="*/ 0 h 5" name="T1"/>
                <a:gd fmla="*/ 2147483647 w 48" name="T2"/>
                <a:gd fmla="*/ 0 h 5" name="T3"/>
                <a:gd fmla="*/ 0 w 48" name="T4"/>
                <a:gd fmla="*/ 2147483647 h 5" name="T5"/>
                <a:gd fmla="*/ 2147483647 w 48" name="T6"/>
                <a:gd fmla="*/ 2147483647 h 5" name="T7"/>
                <a:gd fmla="*/ 2147483647 w 48" name="T8"/>
                <a:gd fmla="*/ 2147483647 h 5" name="T9"/>
                <a:gd fmla="*/ 2147483647 w 48" name="T10"/>
                <a:gd fmla="*/ 2147483647 h 5" name="T11"/>
                <a:gd fmla="*/ 2147483647 w 48" name="T12"/>
                <a:gd fmla="*/ 2147483647 h 5" name="T13"/>
                <a:gd fmla="*/ 2147483647 w 48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8">
                  <a:moveTo>
                    <a:pt x="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4" y="4"/>
                    <a:pt x="4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8" y="4"/>
                    <a:pt x="48" y="2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1" name="Freeform 308"/>
            <p:cNvSpPr/>
            <p:nvPr/>
          </p:nvSpPr>
          <p:spPr bwMode="auto">
            <a:xfrm>
              <a:off x="83131" y="358502"/>
              <a:ext cx="118463" cy="9353"/>
            </a:xfrm>
            <a:custGeom>
              <a:gdLst>
                <a:gd fmla="*/ 2147483647 w 48" name="T0"/>
                <a:gd fmla="*/ 0 h 4" name="T1"/>
                <a:gd fmla="*/ 2147483647 w 48" name="T2"/>
                <a:gd fmla="*/ 0 h 4" name="T3"/>
                <a:gd fmla="*/ 0 w 48" name="T4"/>
                <a:gd fmla="*/ 2147483647 h 4" name="T5"/>
                <a:gd fmla="*/ 2147483647 w 48" name="T6"/>
                <a:gd fmla="*/ 2147483647 h 4" name="T7"/>
                <a:gd fmla="*/ 2147483647 w 48" name="T8"/>
                <a:gd fmla="*/ 2147483647 h 4" name="T9"/>
                <a:gd fmla="*/ 2147483647 w 48" name="T10"/>
                <a:gd fmla="*/ 2147483647 h 4" name="T11"/>
                <a:gd fmla="*/ 2147483647 w 48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4" w="48">
                  <a:moveTo>
                    <a:pt x="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2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2" name="Freeform 309"/>
            <p:cNvSpPr/>
            <p:nvPr/>
          </p:nvSpPr>
          <p:spPr bwMode="auto">
            <a:xfrm>
              <a:off x="83131" y="376170"/>
              <a:ext cx="118463" cy="9353"/>
            </a:xfrm>
            <a:custGeom>
              <a:gdLst>
                <a:gd fmla="*/ 2147483647 w 48" name="T0"/>
                <a:gd fmla="*/ 0 h 4" name="T1"/>
                <a:gd fmla="*/ 2147483647 w 48" name="T2"/>
                <a:gd fmla="*/ 0 h 4" name="T3"/>
                <a:gd fmla="*/ 0 w 48" name="T4"/>
                <a:gd fmla="*/ 2147483647 h 4" name="T5"/>
                <a:gd fmla="*/ 2147483647 w 48" name="T6"/>
                <a:gd fmla="*/ 2147483647 h 4" name="T7"/>
                <a:gd fmla="*/ 2147483647 w 48" name="T8"/>
                <a:gd fmla="*/ 2147483647 h 4" name="T9"/>
                <a:gd fmla="*/ 2147483647 w 48" name="T10"/>
                <a:gd fmla="*/ 2147483647 h 4" name="T11"/>
                <a:gd fmla="*/ 2147483647 w 48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4" w="48">
                  <a:moveTo>
                    <a:pt x="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2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3" name="Freeform 310"/>
            <p:cNvSpPr>
              <a:spLocks noEditPoints="1"/>
            </p:cNvSpPr>
            <p:nvPr/>
          </p:nvSpPr>
          <p:spPr bwMode="auto">
            <a:xfrm>
              <a:off x="0" y="0"/>
              <a:ext cx="282644" cy="351228"/>
            </a:xfrm>
            <a:custGeom>
              <a:gdLst>
                <a:gd fmla="*/ 2147483647 w 115" name="T0"/>
                <a:gd fmla="*/ 0 h 143" name="T1"/>
                <a:gd fmla="*/ 2147483647 w 115" name="T2"/>
                <a:gd fmla="*/ 0 h 143" name="T3"/>
                <a:gd fmla="*/ 2147483647 w 115" name="T4"/>
                <a:gd fmla="*/ 2147483647 h 143" name="T5"/>
                <a:gd fmla="*/ 0 w 115" name="T6"/>
                <a:gd fmla="*/ 2147483647 h 143" name="T7"/>
                <a:gd fmla="*/ 2147483647 w 115" name="T8"/>
                <a:gd fmla="*/ 2147483647 h 143" name="T9"/>
                <a:gd fmla="*/ 2147483647 w 115" name="T10"/>
                <a:gd fmla="*/ 2147483647 h 143" name="T11"/>
                <a:gd fmla="*/ 2147483647 w 115" name="T12"/>
                <a:gd fmla="*/ 2147483647 h 143" name="T13"/>
                <a:gd fmla="*/ 2147483647 w 115" name="T14"/>
                <a:gd fmla="*/ 2147483647 h 143" name="T15"/>
                <a:gd fmla="*/ 2147483647 w 115" name="T16"/>
                <a:gd fmla="*/ 2147483647 h 143" name="T17"/>
                <a:gd fmla="*/ 2147483647 w 115" name="T18"/>
                <a:gd fmla="*/ 2147483647 h 143" name="T19"/>
                <a:gd fmla="*/ 2147483647 w 115" name="T20"/>
                <a:gd fmla="*/ 2147483647 h 143" name="T21"/>
                <a:gd fmla="*/ 2147483647 w 115" name="T22"/>
                <a:gd fmla="*/ 2147483647 h 143" name="T23"/>
                <a:gd fmla="*/ 2147483647 w 115" name="T24"/>
                <a:gd fmla="*/ 2147483647 h 143" name="T25"/>
                <a:gd fmla="*/ 2147483647 w 115" name="T26"/>
                <a:gd fmla="*/ 2147483647 h 143" name="T27"/>
                <a:gd fmla="*/ 2147483647 w 115" name="T28"/>
                <a:gd fmla="*/ 2147483647 h 143" name="T29"/>
                <a:gd fmla="*/ 2147483647 w 115" name="T30"/>
                <a:gd fmla="*/ 2147483647 h 143" name="T31"/>
                <a:gd fmla="*/ 2147483647 w 115" name="T32"/>
                <a:gd fmla="*/ 2147483647 h 143" name="T33"/>
                <a:gd fmla="*/ 2147483647 w 115" name="T34"/>
                <a:gd fmla="*/ 2147483647 h 143" name="T35"/>
                <a:gd fmla="*/ 2147483647 w 115" name="T36"/>
                <a:gd fmla="*/ 2147483647 h 143" name="T37"/>
                <a:gd fmla="*/ 2147483647 w 115" name="T38"/>
                <a:gd fmla="*/ 2147483647 h 143" name="T39"/>
                <a:gd fmla="*/ 2147483647 w 115" name="T40"/>
                <a:gd fmla="*/ 2147483647 h 143" name="T41"/>
                <a:gd fmla="*/ 2147483647 w 115" name="T42"/>
                <a:gd fmla="*/ 2147483647 h 143" name="T43"/>
                <a:gd fmla="*/ 2147483647 w 115" name="T44"/>
                <a:gd fmla="*/ 2147483647 h 143" name="T45"/>
                <a:gd fmla="*/ 2147483647 w 115" name="T46"/>
                <a:gd fmla="*/ 2147483647 h 143" name="T47"/>
                <a:gd fmla="*/ 2147483647 w 115" name="T48"/>
                <a:gd fmla="*/ 2147483647 h 143" name="T49"/>
                <a:gd fmla="*/ 2147483647 w 115" name="T50"/>
                <a:gd fmla="*/ 2147483647 h 143" name="T51"/>
                <a:gd fmla="*/ 2147483647 w 115" name="T52"/>
                <a:gd fmla="*/ 2147483647 h 143" name="T53"/>
                <a:gd fmla="*/ 2147483647 w 115" name="T54"/>
                <a:gd fmla="*/ 2147483647 h 143" name="T55"/>
                <a:gd fmla="*/ 2147483647 w 115" name="T56"/>
                <a:gd fmla="*/ 2147483647 h 143" name="T57"/>
                <a:gd fmla="*/ 2147483647 w 115" name="T58"/>
                <a:gd fmla="*/ 2147483647 h 143" name="T59"/>
                <a:gd fmla="*/ 2147483647 w 115" name="T60"/>
                <a:gd fmla="*/ 2147483647 h 143" name="T61"/>
                <a:gd fmla="*/ 2147483647 w 115" name="T62"/>
                <a:gd fmla="*/ 2147483647 h 143" name="T63"/>
                <a:gd fmla="*/ 2147483647 w 115" name="T64"/>
                <a:gd fmla="*/ 2147483647 h 143" name="T65"/>
                <a:gd fmla="*/ 2147483647 w 115" name="T66"/>
                <a:gd fmla="*/ 2147483647 h 143" name="T67"/>
                <a:gd fmla="*/ 2147483647 w 115" name="T68"/>
                <a:gd fmla="*/ 2147483647 h 143" name="T69"/>
                <a:gd fmla="*/ 2147483647 w 115" name="T70"/>
                <a:gd fmla="*/ 2147483647 h 143" name="T71"/>
                <a:gd fmla="*/ 2147483647 w 115" name="T72"/>
                <a:gd fmla="*/ 2147483647 h 143" name="T73"/>
                <a:gd fmla="*/ 2147483647 w 115" name="T74"/>
                <a:gd fmla="*/ 2147483647 h 143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143" w="115">
                  <a:moveTo>
                    <a:pt x="98" y="16"/>
                  </a:moveTo>
                  <a:cubicBezTo>
                    <a:pt x="88" y="6"/>
                    <a:pt x="75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28" y="6"/>
                    <a:pt x="17" y="16"/>
                  </a:cubicBezTo>
                  <a:cubicBezTo>
                    <a:pt x="13" y="20"/>
                    <a:pt x="9" y="25"/>
                    <a:pt x="5" y="32"/>
                  </a:cubicBezTo>
                  <a:cubicBezTo>
                    <a:pt x="2" y="39"/>
                    <a:pt x="1" y="46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8"/>
                    <a:pt x="3" y="76"/>
                    <a:pt x="6" y="82"/>
                  </a:cubicBezTo>
                  <a:cubicBezTo>
                    <a:pt x="9" y="88"/>
                    <a:pt x="12" y="94"/>
                    <a:pt x="15" y="99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4"/>
                    <a:pt x="18" y="105"/>
                  </a:cubicBezTo>
                  <a:cubicBezTo>
                    <a:pt x="21" y="110"/>
                    <a:pt x="24" y="114"/>
                    <a:pt x="25" y="120"/>
                  </a:cubicBezTo>
                  <a:cubicBezTo>
                    <a:pt x="26" y="122"/>
                    <a:pt x="26" y="125"/>
                    <a:pt x="26" y="128"/>
                  </a:cubicBezTo>
                  <a:cubicBezTo>
                    <a:pt x="26" y="129"/>
                    <a:pt x="27" y="131"/>
                    <a:pt x="27" y="132"/>
                  </a:cubicBezTo>
                  <a:cubicBezTo>
                    <a:pt x="28" y="137"/>
                    <a:pt x="31" y="140"/>
                    <a:pt x="33" y="142"/>
                  </a:cubicBezTo>
                  <a:cubicBezTo>
                    <a:pt x="33" y="143"/>
                    <a:pt x="34" y="143"/>
                    <a:pt x="35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2" y="143"/>
                    <a:pt x="83" y="143"/>
                    <a:pt x="83" y="142"/>
                  </a:cubicBezTo>
                  <a:cubicBezTo>
                    <a:pt x="87" y="138"/>
                    <a:pt x="88" y="133"/>
                    <a:pt x="89" y="127"/>
                  </a:cubicBezTo>
                  <a:cubicBezTo>
                    <a:pt x="89" y="125"/>
                    <a:pt x="90" y="122"/>
                    <a:pt x="90" y="120"/>
                  </a:cubicBezTo>
                  <a:cubicBezTo>
                    <a:pt x="92" y="115"/>
                    <a:pt x="95" y="110"/>
                    <a:pt x="98" y="105"/>
                  </a:cubicBezTo>
                  <a:cubicBezTo>
                    <a:pt x="98" y="103"/>
                    <a:pt x="99" y="102"/>
                    <a:pt x="100" y="101"/>
                  </a:cubicBezTo>
                  <a:cubicBezTo>
                    <a:pt x="100" y="99"/>
                    <a:pt x="101" y="98"/>
                    <a:pt x="102" y="96"/>
                  </a:cubicBezTo>
                  <a:cubicBezTo>
                    <a:pt x="108" y="85"/>
                    <a:pt x="114" y="74"/>
                    <a:pt x="115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40"/>
                    <a:pt x="109" y="27"/>
                    <a:pt x="98" y="16"/>
                  </a:cubicBezTo>
                  <a:close/>
                  <a:moveTo>
                    <a:pt x="109" y="57"/>
                  </a:moveTo>
                  <a:cubicBezTo>
                    <a:pt x="109" y="72"/>
                    <a:pt x="103" y="82"/>
                    <a:pt x="97" y="93"/>
                  </a:cubicBezTo>
                  <a:cubicBezTo>
                    <a:pt x="96" y="95"/>
                    <a:pt x="96" y="96"/>
                    <a:pt x="95" y="98"/>
                  </a:cubicBezTo>
                  <a:cubicBezTo>
                    <a:pt x="95" y="91"/>
                    <a:pt x="94" y="79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8" y="75"/>
                    <a:pt x="88" y="75"/>
                  </a:cubicBezTo>
                  <a:cubicBezTo>
                    <a:pt x="87" y="73"/>
                    <a:pt x="73" y="69"/>
                    <a:pt x="73" y="69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9"/>
                    <a:pt x="63" y="85"/>
                    <a:pt x="63" y="85"/>
                  </a:cubicBezTo>
                  <a:cubicBezTo>
                    <a:pt x="63" y="83"/>
                    <a:pt x="60" y="77"/>
                    <a:pt x="60" y="77"/>
                  </a:cubicBezTo>
                  <a:cubicBezTo>
                    <a:pt x="60" y="76"/>
                    <a:pt x="61" y="73"/>
                    <a:pt x="61" y="73"/>
                  </a:cubicBezTo>
                  <a:cubicBezTo>
                    <a:pt x="57" y="68"/>
                    <a:pt x="54" y="73"/>
                    <a:pt x="54" y="73"/>
                  </a:cubicBezTo>
                  <a:cubicBezTo>
                    <a:pt x="53" y="75"/>
                    <a:pt x="56" y="78"/>
                    <a:pt x="56" y="78"/>
                  </a:cubicBezTo>
                  <a:cubicBezTo>
                    <a:pt x="55" y="79"/>
                    <a:pt x="55" y="82"/>
                    <a:pt x="55" y="82"/>
                  </a:cubicBezTo>
                  <a:cubicBezTo>
                    <a:pt x="54" y="84"/>
                    <a:pt x="53" y="88"/>
                    <a:pt x="53" y="88"/>
                  </a:cubicBezTo>
                  <a:cubicBezTo>
                    <a:pt x="50" y="79"/>
                    <a:pt x="49" y="64"/>
                    <a:pt x="49" y="64"/>
                  </a:cubicBezTo>
                  <a:cubicBezTo>
                    <a:pt x="48" y="63"/>
                    <a:pt x="50" y="63"/>
                    <a:pt x="50" y="6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7"/>
                    <a:pt x="58" y="70"/>
                    <a:pt x="58" y="7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7" y="65"/>
                    <a:pt x="67" y="62"/>
                    <a:pt x="67" y="62"/>
                  </a:cubicBezTo>
                  <a:cubicBezTo>
                    <a:pt x="66" y="62"/>
                    <a:pt x="66" y="58"/>
                    <a:pt x="66" y="58"/>
                  </a:cubicBezTo>
                  <a:cubicBezTo>
                    <a:pt x="67" y="57"/>
                    <a:pt x="69" y="53"/>
                    <a:pt x="69" y="53"/>
                  </a:cubicBezTo>
                  <a:cubicBezTo>
                    <a:pt x="71" y="50"/>
                    <a:pt x="71" y="44"/>
                    <a:pt x="71" y="44"/>
                  </a:cubicBezTo>
                  <a:cubicBezTo>
                    <a:pt x="74" y="25"/>
                    <a:pt x="57" y="27"/>
                    <a:pt x="57" y="27"/>
                  </a:cubicBezTo>
                  <a:cubicBezTo>
                    <a:pt x="44" y="29"/>
                    <a:pt x="47" y="45"/>
                    <a:pt x="47" y="45"/>
                  </a:cubicBezTo>
                  <a:cubicBezTo>
                    <a:pt x="45" y="45"/>
                    <a:pt x="48" y="52"/>
                    <a:pt x="48" y="52"/>
                  </a:cubicBezTo>
                  <a:cubicBezTo>
                    <a:pt x="48" y="52"/>
                    <a:pt x="50" y="57"/>
                    <a:pt x="50" y="57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5" y="68"/>
                    <a:pt x="45" y="68"/>
                  </a:cubicBezTo>
                  <a:cubicBezTo>
                    <a:pt x="37" y="68"/>
                    <a:pt x="29" y="74"/>
                    <a:pt x="29" y="74"/>
                  </a:cubicBezTo>
                  <a:cubicBezTo>
                    <a:pt x="28" y="74"/>
                    <a:pt x="27" y="74"/>
                    <a:pt x="27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6"/>
                    <a:pt x="26" y="77"/>
                  </a:cubicBezTo>
                  <a:cubicBezTo>
                    <a:pt x="25" y="82"/>
                    <a:pt x="21" y="92"/>
                    <a:pt x="20" y="97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7" y="91"/>
                    <a:pt x="14" y="86"/>
                    <a:pt x="11" y="80"/>
                  </a:cubicBezTo>
                  <a:cubicBezTo>
                    <a:pt x="8" y="74"/>
                    <a:pt x="7" y="67"/>
                    <a:pt x="6" y="57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7"/>
                    <a:pt x="8" y="40"/>
                    <a:pt x="11" y="34"/>
                  </a:cubicBezTo>
                  <a:cubicBezTo>
                    <a:pt x="13" y="28"/>
                    <a:pt x="17" y="24"/>
                    <a:pt x="21" y="20"/>
                  </a:cubicBezTo>
                  <a:cubicBezTo>
                    <a:pt x="30" y="11"/>
                    <a:pt x="41" y="6"/>
                    <a:pt x="54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6"/>
                    <a:pt x="85" y="11"/>
                    <a:pt x="94" y="20"/>
                  </a:cubicBezTo>
                  <a:cubicBezTo>
                    <a:pt x="104" y="30"/>
                    <a:pt x="109" y="41"/>
                    <a:pt x="109" y="56"/>
                  </a:cubicBezTo>
                  <a:lnTo>
                    <a:pt x="109" y="57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0247" name="组合 15"/>
          <p:cNvGrpSpPr/>
          <p:nvPr/>
        </p:nvGrpSpPr>
        <p:grpSpPr>
          <a:xfrm>
            <a:off x="5875338" y="3617913"/>
            <a:ext cx="431800" cy="361950"/>
            <a:chExt cx="432281" cy="361620"/>
          </a:xfrm>
        </p:grpSpPr>
        <p:sp>
          <p:nvSpPr>
            <p:cNvPr id="10257" name="Freeform 313"/>
            <p:cNvSpPr>
              <a:spLocks noEditPoints="1"/>
            </p:cNvSpPr>
            <p:nvPr/>
          </p:nvSpPr>
          <p:spPr bwMode="auto">
            <a:xfrm>
              <a:off x="0" y="0"/>
              <a:ext cx="432281" cy="361620"/>
            </a:xfrm>
            <a:custGeom>
              <a:gdLst>
                <a:gd fmla="*/ 2147483647 w 176" name="T0"/>
                <a:gd fmla="*/ 2147483647 h 147" name="T1"/>
                <a:gd fmla="*/ 2147483647 w 176" name="T2"/>
                <a:gd fmla="*/ 2147483647 h 147" name="T3"/>
                <a:gd fmla="*/ 2147483647 w 176" name="T4"/>
                <a:gd fmla="*/ 2147483647 h 147" name="T5"/>
                <a:gd fmla="*/ 2147483647 w 176" name="T6"/>
                <a:gd fmla="*/ 2147483647 h 147" name="T7"/>
                <a:gd fmla="*/ 2147483647 w 176" name="T8"/>
                <a:gd fmla="*/ 2147483647 h 147" name="T9"/>
                <a:gd fmla="*/ 2147483647 w 176" name="T10"/>
                <a:gd fmla="*/ 0 h 147" name="T11"/>
                <a:gd fmla="*/ 2147483647 w 176" name="T12"/>
                <a:gd fmla="*/ 2147483647 h 147" name="T13"/>
                <a:gd fmla="*/ 2147483647 w 176" name="T14"/>
                <a:gd fmla="*/ 2147483647 h 147" name="T15"/>
                <a:gd fmla="*/ 2147483647 w 176" name="T16"/>
                <a:gd fmla="*/ 2147483647 h 147" name="T17"/>
                <a:gd fmla="*/ 0 w 176" name="T18"/>
                <a:gd fmla="*/ 2147483647 h 147" name="T19"/>
                <a:gd fmla="*/ 0 w 176" name="T20"/>
                <a:gd fmla="*/ 2147483647 h 147" name="T21"/>
                <a:gd fmla="*/ 2147483647 w 176" name="T22"/>
                <a:gd fmla="*/ 2147483647 h 147" name="T23"/>
                <a:gd fmla="*/ 2147483647 w 176" name="T24"/>
                <a:gd fmla="*/ 2147483647 h 147" name="T25"/>
                <a:gd fmla="*/ 2147483647 w 176" name="T26"/>
                <a:gd fmla="*/ 2147483647 h 147" name="T27"/>
                <a:gd fmla="*/ 2147483647 w 176" name="T28"/>
                <a:gd fmla="*/ 2147483647 h 147" name="T29"/>
                <a:gd fmla="*/ 2147483647 w 176" name="T30"/>
                <a:gd fmla="*/ 2147483647 h 147" name="T31"/>
                <a:gd fmla="*/ 2147483647 w 176" name="T32"/>
                <a:gd fmla="*/ 2147483647 h 147" name="T33"/>
                <a:gd fmla="*/ 2147483647 w 176" name="T34"/>
                <a:gd fmla="*/ 2147483647 h 147" name="T35"/>
                <a:gd fmla="*/ 2147483647 w 176" name="T36"/>
                <a:gd fmla="*/ 2147483647 h 147" name="T37"/>
                <a:gd fmla="*/ 2147483647 w 176" name="T38"/>
                <a:gd fmla="*/ 2147483647 h 147" name="T39"/>
                <a:gd fmla="*/ 2147483647 w 176" name="T40"/>
                <a:gd fmla="*/ 2147483647 h 147" name="T41"/>
                <a:gd fmla="*/ 0 w 176" name="T42"/>
                <a:gd fmla="*/ 2147483647 h 147" name="T43"/>
                <a:gd fmla="*/ 0 w 176" name="T44"/>
                <a:gd fmla="*/ 2147483647 h 147" name="T45"/>
                <a:gd fmla="*/ 2147483647 w 176" name="T46"/>
                <a:gd fmla="*/ 2147483647 h 147" name="T47"/>
                <a:gd fmla="*/ 2147483647 w 176" name="T48"/>
                <a:gd fmla="*/ 2147483647 h 147" name="T49"/>
                <a:gd fmla="*/ 2147483647 w 176" name="T50"/>
                <a:gd fmla="*/ 2147483647 h 147" name="T51"/>
                <a:gd fmla="*/ 2147483647 w 176" name="T52"/>
                <a:gd fmla="*/ 2147483647 h 147" name="T53"/>
                <a:gd fmla="*/ 2147483647 w 176" name="T54"/>
                <a:gd fmla="*/ 2147483647 h 147" name="T55"/>
                <a:gd fmla="*/ 2147483647 w 176" name="T56"/>
                <a:gd fmla="*/ 2147483647 h 147" name="T57"/>
                <a:gd fmla="*/ 2147483647 w 176" name="T58"/>
                <a:gd fmla="*/ 2147483647 h 147" name="T59"/>
                <a:gd fmla="*/ 2147483647 w 176" name="T60"/>
                <a:gd fmla="*/ 2147483647 h 147" name="T61"/>
                <a:gd fmla="*/ 2147483647 w 176" name="T62"/>
                <a:gd fmla="*/ 2147483647 h 147" name="T63"/>
                <a:gd fmla="*/ 2147483647 w 176" name="T64"/>
                <a:gd fmla="*/ 2147483647 h 147" name="T65"/>
                <a:gd fmla="*/ 2147483647 w 176" name="T66"/>
                <a:gd fmla="*/ 2147483647 h 147" name="T67"/>
                <a:gd fmla="*/ 2147483647 w 176" name="T68"/>
                <a:gd fmla="*/ 2147483647 h 147" name="T69"/>
                <a:gd fmla="*/ 2147483647 w 176" name="T70"/>
                <a:gd fmla="*/ 2147483647 h 147" name="T71"/>
                <a:gd fmla="*/ 2147483647 w 176" name="T72"/>
                <a:gd fmla="*/ 2147483647 h 147" name="T73"/>
                <a:gd fmla="*/ 2147483647 w 176" name="T74"/>
                <a:gd fmla="*/ 2147483647 h 147" name="T75"/>
                <a:gd fmla="*/ 2147483647 w 176" name="T76"/>
                <a:gd fmla="*/ 2147483647 h 147" name="T77"/>
                <a:gd fmla="*/ 2147483647 w 176" name="T78"/>
                <a:gd fmla="*/ 2147483647 h 147" name="T79"/>
                <a:gd fmla="*/ 2147483647 w 176" name="T80"/>
                <a:gd fmla="*/ 2147483647 h 147" name="T81"/>
                <a:gd fmla="*/ 2147483647 w 176" name="T82"/>
                <a:gd fmla="*/ 2147483647 h 147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147" w="176">
                  <a:moveTo>
                    <a:pt x="154" y="48"/>
                  </a:moveTo>
                  <a:cubicBezTo>
                    <a:pt x="154" y="26"/>
                    <a:pt x="154" y="26"/>
                    <a:pt x="154" y="26"/>
                  </a:cubicBezTo>
                  <a:cubicBezTo>
                    <a:pt x="154" y="23"/>
                    <a:pt x="151" y="20"/>
                    <a:pt x="148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6"/>
                    <a:pt x="92" y="10"/>
                    <a:pt x="89" y="6"/>
                  </a:cubicBezTo>
                  <a:cubicBezTo>
                    <a:pt x="85" y="2"/>
                    <a:pt x="80" y="0"/>
                    <a:pt x="74" y="0"/>
                  </a:cubicBezTo>
                  <a:cubicBezTo>
                    <a:pt x="67" y="0"/>
                    <a:pt x="62" y="2"/>
                    <a:pt x="58" y="7"/>
                  </a:cubicBezTo>
                  <a:cubicBezTo>
                    <a:pt x="54" y="11"/>
                    <a:pt x="53" y="16"/>
                    <a:pt x="5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5"/>
                    <a:pt x="32" y="64"/>
                    <a:pt x="34" y="64"/>
                  </a:cubicBezTo>
                  <a:cubicBezTo>
                    <a:pt x="35" y="64"/>
                    <a:pt x="37" y="65"/>
                    <a:pt x="37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8"/>
                    <a:pt x="69" y="69"/>
                    <a:pt x="69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77"/>
                    <a:pt x="36" y="79"/>
                    <a:pt x="34" y="79"/>
                  </a:cubicBezTo>
                  <a:cubicBezTo>
                    <a:pt x="32" y="79"/>
                    <a:pt x="30" y="77"/>
                    <a:pt x="30" y="7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9"/>
                    <a:pt x="2" y="132"/>
                    <a:pt x="5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91" y="141"/>
                    <a:pt x="105" y="147"/>
                    <a:pt x="120" y="147"/>
                  </a:cubicBezTo>
                  <a:cubicBezTo>
                    <a:pt x="151" y="147"/>
                    <a:pt x="176" y="123"/>
                    <a:pt x="176" y="92"/>
                  </a:cubicBezTo>
                  <a:cubicBezTo>
                    <a:pt x="176" y="74"/>
                    <a:pt x="167" y="58"/>
                    <a:pt x="154" y="48"/>
                  </a:cubicBezTo>
                  <a:close/>
                  <a:moveTo>
                    <a:pt x="64" y="12"/>
                  </a:moveTo>
                  <a:cubicBezTo>
                    <a:pt x="66" y="9"/>
                    <a:pt x="69" y="8"/>
                    <a:pt x="74" y="8"/>
                  </a:cubicBezTo>
                  <a:cubicBezTo>
                    <a:pt x="78" y="8"/>
                    <a:pt x="81" y="9"/>
                    <a:pt x="83" y="11"/>
                  </a:cubicBezTo>
                  <a:cubicBezTo>
                    <a:pt x="85" y="14"/>
                    <a:pt x="85" y="17"/>
                    <a:pt x="8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7"/>
                    <a:pt x="62" y="14"/>
                    <a:pt x="64" y="12"/>
                  </a:cubicBezTo>
                  <a:close/>
                  <a:moveTo>
                    <a:pt x="120" y="136"/>
                  </a:moveTo>
                  <a:cubicBezTo>
                    <a:pt x="96" y="136"/>
                    <a:pt x="76" y="116"/>
                    <a:pt x="76" y="92"/>
                  </a:cubicBezTo>
                  <a:cubicBezTo>
                    <a:pt x="76" y="80"/>
                    <a:pt x="81" y="70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7" y="54"/>
                    <a:pt x="108" y="49"/>
                    <a:pt x="120" y="49"/>
                  </a:cubicBezTo>
                  <a:cubicBezTo>
                    <a:pt x="145" y="49"/>
                    <a:pt x="164" y="68"/>
                    <a:pt x="164" y="92"/>
                  </a:cubicBezTo>
                  <a:cubicBezTo>
                    <a:pt x="164" y="116"/>
                    <a:pt x="145" y="136"/>
                    <a:pt x="120" y="136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8" name="Freeform 314"/>
            <p:cNvSpPr>
              <a:spLocks noEditPoints="1"/>
            </p:cNvSpPr>
            <p:nvPr/>
          </p:nvSpPr>
          <p:spPr bwMode="auto">
            <a:xfrm>
              <a:off x="252512" y="147558"/>
              <a:ext cx="86250" cy="162105"/>
            </a:xfrm>
            <a:custGeom>
              <a:gdLst>
                <a:gd fmla="*/ 2147483647 w 35" name="T0"/>
                <a:gd fmla="*/ 2147483647 h 66" name="T1"/>
                <a:gd fmla="*/ 2147483647 w 35" name="T2"/>
                <a:gd fmla="*/ 2147483647 h 66" name="T3"/>
                <a:gd fmla="*/ 2147483647 w 35" name="T4"/>
                <a:gd fmla="*/ 2147483647 h 66" name="T5"/>
                <a:gd fmla="*/ 2147483647 w 35" name="T6"/>
                <a:gd fmla="*/ 2147483647 h 66" name="T7"/>
                <a:gd fmla="*/ 2147483647 w 35" name="T8"/>
                <a:gd fmla="*/ 2147483647 h 66" name="T9"/>
                <a:gd fmla="*/ 2147483647 w 35" name="T10"/>
                <a:gd fmla="*/ 2147483647 h 66" name="T11"/>
                <a:gd fmla="*/ 2147483647 w 35" name="T12"/>
                <a:gd fmla="*/ 2147483647 h 66" name="T13"/>
                <a:gd fmla="*/ 2147483647 w 35" name="T14"/>
                <a:gd fmla="*/ 2147483647 h 66" name="T15"/>
                <a:gd fmla="*/ 2147483647 w 35" name="T16"/>
                <a:gd fmla="*/ 2147483647 h 66" name="T17"/>
                <a:gd fmla="*/ 2147483647 w 35" name="T18"/>
                <a:gd fmla="*/ 0 h 66" name="T19"/>
                <a:gd fmla="*/ 2147483647 w 35" name="T20"/>
                <a:gd fmla="*/ 0 h 66" name="T21"/>
                <a:gd fmla="*/ 2147483647 w 35" name="T22"/>
                <a:gd fmla="*/ 2147483647 h 66" name="T23"/>
                <a:gd fmla="*/ 2147483647 w 35" name="T24"/>
                <a:gd fmla="*/ 2147483647 h 66" name="T25"/>
                <a:gd fmla="*/ 2147483647 w 35" name="T26"/>
                <a:gd fmla="*/ 2147483647 h 66" name="T27"/>
                <a:gd fmla="*/ 2147483647 w 35" name="T28"/>
                <a:gd fmla="*/ 2147483647 h 66" name="T29"/>
                <a:gd fmla="*/ 2147483647 w 35" name="T30"/>
                <a:gd fmla="*/ 2147483647 h 66" name="T31"/>
                <a:gd fmla="*/ 2147483647 w 35" name="T32"/>
                <a:gd fmla="*/ 2147483647 h 66" name="T33"/>
                <a:gd fmla="*/ 2147483647 w 35" name="T34"/>
                <a:gd fmla="*/ 2147483647 h 66" name="T35"/>
                <a:gd fmla="*/ 2147483647 w 35" name="T36"/>
                <a:gd fmla="*/ 2147483647 h 66" name="T37"/>
                <a:gd fmla="*/ 2147483647 w 35" name="T38"/>
                <a:gd fmla="*/ 2147483647 h 66" name="T39"/>
                <a:gd fmla="*/ 0 w 35" name="T40"/>
                <a:gd fmla="*/ 2147483647 h 66" name="T41"/>
                <a:gd fmla="*/ 2147483647 w 35" name="T42"/>
                <a:gd fmla="*/ 2147483647 h 66" name="T43"/>
                <a:gd fmla="*/ 2147483647 w 35" name="T44"/>
                <a:gd fmla="*/ 2147483647 h 66" name="T45"/>
                <a:gd fmla="*/ 2147483647 w 35" name="T46"/>
                <a:gd fmla="*/ 2147483647 h 66" name="T47"/>
                <a:gd fmla="*/ 2147483647 w 35" name="T48"/>
                <a:gd fmla="*/ 2147483647 h 66" name="T49"/>
                <a:gd fmla="*/ 2147483647 w 35" name="T50"/>
                <a:gd fmla="*/ 2147483647 h 66" name="T51"/>
                <a:gd fmla="*/ 2147483647 w 35" name="T52"/>
                <a:gd fmla="*/ 2147483647 h 66" name="T53"/>
                <a:gd fmla="*/ 2147483647 w 35" name="T54"/>
                <a:gd fmla="*/ 2147483647 h 66" name="T55"/>
                <a:gd fmla="*/ 2147483647 w 35" name="T56"/>
                <a:gd fmla="*/ 2147483647 h 66" name="T57"/>
                <a:gd fmla="*/ 2147483647 w 35" name="T58"/>
                <a:gd fmla="*/ 2147483647 h 66" name="T59"/>
                <a:gd fmla="*/ 2147483647 w 35" name="T60"/>
                <a:gd fmla="*/ 2147483647 h 66" name="T61"/>
                <a:gd fmla="*/ 2147483647 w 35" name="T62"/>
                <a:gd fmla="*/ 2147483647 h 66" name="T63"/>
                <a:gd fmla="*/ 2147483647 w 35" name="T64"/>
                <a:gd fmla="*/ 2147483647 h 66" name="T65"/>
                <a:gd fmla="*/ 2147483647 w 35" name="T66"/>
                <a:gd fmla="*/ 2147483647 h 66" name="T67"/>
                <a:gd fmla="*/ 2147483647 w 35" name="T68"/>
                <a:gd fmla="*/ 2147483647 h 66" name="T69"/>
                <a:gd fmla="*/ 2147483647 w 35" name="T70"/>
                <a:gd fmla="*/ 2147483647 h 66" name="T71"/>
                <a:gd fmla="*/ 2147483647 w 35" name="T72"/>
                <a:gd fmla="*/ 2147483647 h 66" name="T73"/>
                <a:gd fmla="*/ 2147483647 w 35" name="T74"/>
                <a:gd fmla="*/ 2147483647 h 66" name="T75"/>
                <a:gd fmla="*/ 2147483647 w 35" name="T76"/>
                <a:gd fmla="*/ 2147483647 h 66" name="T77"/>
                <a:gd fmla="*/ 2147483647 w 35" name="T78"/>
                <a:gd fmla="*/ 2147483647 h 66" name="T79"/>
                <a:gd fmla="*/ 2147483647 w 35" name="T80"/>
                <a:gd fmla="*/ 2147483647 h 66" name="T81"/>
                <a:gd fmla="*/ 2147483647 w 35" name="T82"/>
                <a:gd fmla="*/ 2147483647 h 66" name="T83"/>
                <a:gd fmla="*/ 2147483647 w 35" name="T84"/>
                <a:gd fmla="*/ 2147483647 h 6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66" w="35">
                  <a:moveTo>
                    <a:pt x="31" y="33"/>
                  </a:moveTo>
                  <a:cubicBezTo>
                    <a:pt x="30" y="31"/>
                    <a:pt x="28" y="30"/>
                    <a:pt x="26" y="29"/>
                  </a:cubicBezTo>
                  <a:cubicBezTo>
                    <a:pt x="25" y="29"/>
                    <a:pt x="23" y="28"/>
                    <a:pt x="20" y="2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10"/>
                    <a:pt x="25" y="12"/>
                  </a:cubicBezTo>
                  <a:cubicBezTo>
                    <a:pt x="26" y="13"/>
                    <a:pt x="27" y="15"/>
                    <a:pt x="27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2"/>
                    <a:pt x="32" y="9"/>
                    <a:pt x="29" y="7"/>
                  </a:cubicBezTo>
                  <a:cubicBezTo>
                    <a:pt x="27" y="5"/>
                    <a:pt x="24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8" y="5"/>
                    <a:pt x="6" y="7"/>
                  </a:cubicBezTo>
                  <a:cubicBezTo>
                    <a:pt x="3" y="10"/>
                    <a:pt x="1" y="13"/>
                    <a:pt x="1" y="18"/>
                  </a:cubicBezTo>
                  <a:cubicBezTo>
                    <a:pt x="1" y="21"/>
                    <a:pt x="2" y="23"/>
                    <a:pt x="3" y="25"/>
                  </a:cubicBezTo>
                  <a:cubicBezTo>
                    <a:pt x="4" y="27"/>
                    <a:pt x="6" y="29"/>
                    <a:pt x="8" y="30"/>
                  </a:cubicBezTo>
                  <a:cubicBezTo>
                    <a:pt x="10" y="31"/>
                    <a:pt x="13" y="32"/>
                    <a:pt x="16" y="3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3" y="53"/>
                    <a:pt x="11" y="52"/>
                    <a:pt x="9" y="50"/>
                  </a:cubicBezTo>
                  <a:cubicBezTo>
                    <a:pt x="8" y="48"/>
                    <a:pt x="7" y="46"/>
                    <a:pt x="7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1" y="50"/>
                    <a:pt x="3" y="52"/>
                  </a:cubicBezTo>
                  <a:cubicBezTo>
                    <a:pt x="4" y="54"/>
                    <a:pt x="6" y="56"/>
                    <a:pt x="8" y="57"/>
                  </a:cubicBezTo>
                  <a:cubicBezTo>
                    <a:pt x="10" y="58"/>
                    <a:pt x="13" y="59"/>
                    <a:pt x="16" y="59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59"/>
                    <a:pt x="28" y="57"/>
                    <a:pt x="31" y="54"/>
                  </a:cubicBezTo>
                  <a:cubicBezTo>
                    <a:pt x="34" y="51"/>
                    <a:pt x="35" y="47"/>
                    <a:pt x="35" y="43"/>
                  </a:cubicBezTo>
                  <a:cubicBezTo>
                    <a:pt x="35" y="41"/>
                    <a:pt x="35" y="39"/>
                    <a:pt x="34" y="37"/>
                  </a:cubicBezTo>
                  <a:cubicBezTo>
                    <a:pt x="34" y="35"/>
                    <a:pt x="33" y="34"/>
                    <a:pt x="31" y="33"/>
                  </a:cubicBezTo>
                  <a:close/>
                  <a:moveTo>
                    <a:pt x="16" y="27"/>
                  </a:moveTo>
                  <a:cubicBezTo>
                    <a:pt x="13" y="26"/>
                    <a:pt x="11" y="25"/>
                    <a:pt x="10" y="23"/>
                  </a:cubicBezTo>
                  <a:cubicBezTo>
                    <a:pt x="8" y="22"/>
                    <a:pt x="8" y="20"/>
                    <a:pt x="8" y="18"/>
                  </a:cubicBezTo>
                  <a:cubicBezTo>
                    <a:pt x="8" y="15"/>
                    <a:pt x="8" y="13"/>
                    <a:pt x="10" y="12"/>
                  </a:cubicBezTo>
                  <a:cubicBezTo>
                    <a:pt x="11" y="10"/>
                    <a:pt x="13" y="9"/>
                    <a:pt x="16" y="9"/>
                  </a:cubicBezTo>
                  <a:lnTo>
                    <a:pt x="16" y="27"/>
                  </a:lnTo>
                  <a:close/>
                  <a:moveTo>
                    <a:pt x="26" y="50"/>
                  </a:moveTo>
                  <a:cubicBezTo>
                    <a:pt x="24" y="52"/>
                    <a:pt x="22" y="53"/>
                    <a:pt x="20" y="5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5"/>
                    <a:pt x="26" y="36"/>
                    <a:pt x="27" y="38"/>
                  </a:cubicBezTo>
                  <a:cubicBezTo>
                    <a:pt x="28" y="39"/>
                    <a:pt x="29" y="41"/>
                    <a:pt x="29" y="43"/>
                  </a:cubicBezTo>
                  <a:cubicBezTo>
                    <a:pt x="29" y="46"/>
                    <a:pt x="28" y="48"/>
                    <a:pt x="26" y="5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0248" name="组合 18"/>
          <p:cNvGrpSpPr/>
          <p:nvPr/>
        </p:nvGrpSpPr>
        <p:grpSpPr>
          <a:xfrm>
            <a:off x="9567863" y="3567113"/>
            <a:ext cx="415925" cy="441325"/>
            <a:chExt cx="415655" cy="441633"/>
          </a:xfrm>
        </p:grpSpPr>
        <p:sp>
          <p:nvSpPr>
            <p:cNvPr id="10252" name="Freeform 317"/>
            <p:cNvSpPr>
              <a:spLocks noEditPoints="1"/>
            </p:cNvSpPr>
            <p:nvPr/>
          </p:nvSpPr>
          <p:spPr bwMode="auto">
            <a:xfrm>
              <a:off x="49879" y="0"/>
              <a:ext cx="365776" cy="434360"/>
            </a:xfrm>
            <a:custGeom>
              <a:gdLst>
                <a:gd fmla="*/ 2147483647 w 149" name="T0"/>
                <a:gd fmla="*/ 2147483647 h 177" name="T1"/>
                <a:gd fmla="*/ 2147483647 w 149" name="T2"/>
                <a:gd fmla="*/ 2147483647 h 177" name="T3"/>
                <a:gd fmla="*/ 2147483647 w 149" name="T4"/>
                <a:gd fmla="*/ 2147483647 h 177" name="T5"/>
                <a:gd fmla="*/ 2147483647 w 149" name="T6"/>
                <a:gd fmla="*/ 2147483647 h 177" name="T7"/>
                <a:gd fmla="*/ 2147483647 w 149" name="T8"/>
                <a:gd fmla="*/ 2147483647 h 177" name="T9"/>
                <a:gd fmla="*/ 2147483647 w 149" name="T10"/>
                <a:gd fmla="*/ 2147483647 h 177" name="T11"/>
                <a:gd fmla="*/ 2147483647 w 149" name="T12"/>
                <a:gd fmla="*/ 2147483647 h 177" name="T13"/>
                <a:gd fmla="*/ 2147483647 w 149" name="T14"/>
                <a:gd fmla="*/ 2147483647 h 177" name="T15"/>
                <a:gd fmla="*/ 2147483647 w 149" name="T16"/>
                <a:gd fmla="*/ 2147483647 h 177" name="T17"/>
                <a:gd fmla="*/ 2147483647 w 149" name="T18"/>
                <a:gd fmla="*/ 2147483647 h 177" name="T19"/>
                <a:gd fmla="*/ 2147483647 w 149" name="T20"/>
                <a:gd fmla="*/ 2147483647 h 177" name="T21"/>
                <a:gd fmla="*/ 2147483647 w 149" name="T22"/>
                <a:gd fmla="*/ 2147483647 h 177" name="T23"/>
                <a:gd fmla="*/ 2147483647 w 149" name="T24"/>
                <a:gd fmla="*/ 2147483647 h 177" name="T25"/>
                <a:gd fmla="*/ 2147483647 w 149" name="T26"/>
                <a:gd fmla="*/ 2147483647 h 177" name="T27"/>
                <a:gd fmla="*/ 2147483647 w 149" name="T28"/>
                <a:gd fmla="*/ 2147483647 h 177" name="T29"/>
                <a:gd fmla="*/ 2147483647 w 149" name="T30"/>
                <a:gd fmla="*/ 2147483647 h 177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77" w="149">
                  <a:moveTo>
                    <a:pt x="146" y="162"/>
                  </a:moveTo>
                  <a:cubicBezTo>
                    <a:pt x="106" y="109"/>
                    <a:pt x="106" y="109"/>
                    <a:pt x="106" y="109"/>
                  </a:cubicBezTo>
                  <a:cubicBezTo>
                    <a:pt x="105" y="108"/>
                    <a:pt x="105" y="108"/>
                    <a:pt x="104" y="107"/>
                  </a:cubicBezTo>
                  <a:cubicBezTo>
                    <a:pt x="125" y="87"/>
                    <a:pt x="128" y="54"/>
                    <a:pt x="110" y="31"/>
                  </a:cubicBezTo>
                  <a:cubicBezTo>
                    <a:pt x="91" y="5"/>
                    <a:pt x="55" y="0"/>
                    <a:pt x="30" y="20"/>
                  </a:cubicBezTo>
                  <a:cubicBezTo>
                    <a:pt x="5" y="39"/>
                    <a:pt x="0" y="75"/>
                    <a:pt x="19" y="101"/>
                  </a:cubicBezTo>
                  <a:cubicBezTo>
                    <a:pt x="37" y="123"/>
                    <a:pt x="67" y="130"/>
                    <a:pt x="91" y="117"/>
                  </a:cubicBezTo>
                  <a:cubicBezTo>
                    <a:pt x="91" y="117"/>
                    <a:pt x="92" y="118"/>
                    <a:pt x="92" y="119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5" y="176"/>
                    <a:pt x="140" y="177"/>
                    <a:pt x="144" y="174"/>
                  </a:cubicBezTo>
                  <a:cubicBezTo>
                    <a:pt x="148" y="171"/>
                    <a:pt x="149" y="166"/>
                    <a:pt x="146" y="162"/>
                  </a:cubicBezTo>
                  <a:close/>
                  <a:moveTo>
                    <a:pt x="28" y="94"/>
                  </a:moveTo>
                  <a:cubicBezTo>
                    <a:pt x="13" y="73"/>
                    <a:pt x="16" y="44"/>
                    <a:pt x="37" y="28"/>
                  </a:cubicBezTo>
                  <a:cubicBezTo>
                    <a:pt x="57" y="13"/>
                    <a:pt x="86" y="17"/>
                    <a:pt x="101" y="37"/>
                  </a:cubicBezTo>
                  <a:cubicBezTo>
                    <a:pt x="117" y="58"/>
                    <a:pt x="113" y="87"/>
                    <a:pt x="93" y="103"/>
                  </a:cubicBezTo>
                  <a:cubicBezTo>
                    <a:pt x="72" y="119"/>
                    <a:pt x="43" y="115"/>
                    <a:pt x="28" y="94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3" name="Freeform 318"/>
            <p:cNvSpPr/>
            <p:nvPr/>
          </p:nvSpPr>
          <p:spPr bwMode="auto">
            <a:xfrm>
              <a:off x="214063" y="58192"/>
              <a:ext cx="73780" cy="51957"/>
            </a:xfrm>
            <a:custGeom>
              <a:gdLst>
                <a:gd fmla="*/ 2147483647 w 30" name="T0"/>
                <a:gd fmla="*/ 2147483647 h 21" name="T1"/>
                <a:gd fmla="*/ 2147483647 w 30" name="T2"/>
                <a:gd fmla="*/ 2147483647 h 21" name="T3"/>
                <a:gd fmla="*/ 2147483647 w 30" name="T4"/>
                <a:gd fmla="*/ 0 h 21" name="T5"/>
                <a:gd fmla="*/ 2147483647 w 30" name="T6"/>
                <a:gd fmla="*/ 0 h 21" name="T7"/>
                <a:gd fmla="*/ 2147483647 w 30" name="T8"/>
                <a:gd fmla="*/ 2147483647 h 21" name="T9"/>
                <a:gd fmla="*/ 2147483647 w 30" name="T10"/>
                <a:gd fmla="*/ 2147483647 h 21" name="T11"/>
                <a:gd fmla="*/ 2147483647 w 30" name="T12"/>
                <a:gd fmla="*/ 2147483647 h 21" name="T13"/>
                <a:gd fmla="*/ 2147483647 w 30" name="T14"/>
                <a:gd fmla="*/ 2147483647 h 2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1" w="30"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3" y="7"/>
                    <a:pt x="1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"/>
                    <a:pt x="4" y="7"/>
                  </a:cubicBezTo>
                  <a:cubicBezTo>
                    <a:pt x="11" y="9"/>
                    <a:pt x="18" y="13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30" y="21"/>
                    <a:pt x="29" y="15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4" name="Freeform 319"/>
            <p:cNvSpPr/>
            <p:nvPr/>
          </p:nvSpPr>
          <p:spPr bwMode="auto">
            <a:xfrm>
              <a:off x="0" y="333562"/>
              <a:ext cx="62349" cy="108071"/>
            </a:xfrm>
            <a:custGeom>
              <a:gdLst>
                <a:gd fmla="*/ 2147483647 w 25" name="T0"/>
                <a:gd fmla="*/ 2147483647 h 44" name="T1"/>
                <a:gd fmla="*/ 2147483647 w 25" name="T2"/>
                <a:gd fmla="*/ 2147483647 h 44" name="T3"/>
                <a:gd fmla="*/ 2147483647 w 25" name="T4"/>
                <a:gd fmla="*/ 2147483647 h 44" name="T5"/>
                <a:gd fmla="*/ 2147483647 w 25" name="T6"/>
                <a:gd fmla="*/ 2147483647 h 44" name="T7"/>
                <a:gd fmla="*/ 2147483647 w 25" name="T8"/>
                <a:gd fmla="*/ 2147483647 h 44" name="T9"/>
                <a:gd fmla="*/ 2147483647 w 25" name="T10"/>
                <a:gd fmla="*/ 2147483647 h 44" name="T11"/>
                <a:gd fmla="*/ 2147483647 w 25" name="T12"/>
                <a:gd fmla="*/ 2147483647 h 44" name="T13"/>
                <a:gd fmla="*/ 2147483647 w 25" name="T14"/>
                <a:gd fmla="*/ 2147483647 h 44" name="T15"/>
                <a:gd fmla="*/ 0 w 25" name="T16"/>
                <a:gd fmla="*/ 2147483647 h 44" name="T17"/>
                <a:gd fmla="*/ 2147483647 w 25" name="T18"/>
                <a:gd fmla="*/ 2147483647 h 44" name="T19"/>
                <a:gd fmla="*/ 2147483647 w 25" name="T20"/>
                <a:gd fmla="*/ 2147483647 h 44" name="T21"/>
                <a:gd fmla="*/ 2147483647 w 25" name="T22"/>
                <a:gd fmla="*/ 2147483647 h 44" name="T23"/>
                <a:gd fmla="*/ 2147483647 w 25" name="T24"/>
                <a:gd fmla="*/ 2147483647 h 44" name="T25"/>
                <a:gd fmla="*/ 2147483647 w 25" name="T26"/>
                <a:gd fmla="*/ 2147483647 h 44" name="T27"/>
                <a:gd fmla="*/ 2147483647 w 25" name="T28"/>
                <a:gd fmla="*/ 0 h 44" name="T29"/>
                <a:gd fmla="*/ 2147483647 w 25" name="T30"/>
                <a:gd fmla="*/ 0 h 44" name="T31"/>
                <a:gd fmla="*/ 2147483647 w 25" name="T32"/>
                <a:gd fmla="*/ 2147483647 h 44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44" w="25">
                  <a:moveTo>
                    <a:pt x="18" y="29"/>
                  </a:moveTo>
                  <a:cubicBezTo>
                    <a:pt x="18" y="32"/>
                    <a:pt x="17" y="33"/>
                    <a:pt x="17" y="34"/>
                  </a:cubicBezTo>
                  <a:cubicBezTo>
                    <a:pt x="17" y="35"/>
                    <a:pt x="16" y="36"/>
                    <a:pt x="15" y="36"/>
                  </a:cubicBezTo>
                  <a:cubicBezTo>
                    <a:pt x="15" y="37"/>
                    <a:pt x="14" y="37"/>
                    <a:pt x="12" y="37"/>
                  </a:cubicBezTo>
                  <a:cubicBezTo>
                    <a:pt x="11" y="37"/>
                    <a:pt x="10" y="36"/>
                    <a:pt x="9" y="36"/>
                  </a:cubicBezTo>
                  <a:cubicBezTo>
                    <a:pt x="8" y="35"/>
                    <a:pt x="8" y="33"/>
                    <a:pt x="7" y="3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1" y="38"/>
                    <a:pt x="4" y="40"/>
                  </a:cubicBezTo>
                  <a:cubicBezTo>
                    <a:pt x="6" y="43"/>
                    <a:pt x="9" y="44"/>
                    <a:pt x="13" y="44"/>
                  </a:cubicBezTo>
                  <a:cubicBezTo>
                    <a:pt x="15" y="44"/>
                    <a:pt x="17" y="43"/>
                    <a:pt x="19" y="42"/>
                  </a:cubicBezTo>
                  <a:cubicBezTo>
                    <a:pt x="21" y="41"/>
                    <a:pt x="23" y="40"/>
                    <a:pt x="24" y="37"/>
                  </a:cubicBezTo>
                  <a:cubicBezTo>
                    <a:pt x="25" y="35"/>
                    <a:pt x="25" y="33"/>
                    <a:pt x="25" y="2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5" name="Freeform 320"/>
            <p:cNvSpPr>
              <a:spLocks noEditPoints="1"/>
            </p:cNvSpPr>
            <p:nvPr/>
          </p:nvSpPr>
          <p:spPr bwMode="auto">
            <a:xfrm>
              <a:off x="73778" y="331485"/>
              <a:ext cx="100797" cy="110148"/>
            </a:xfrm>
            <a:custGeom>
              <a:gdLst>
                <a:gd fmla="*/ 2147483647 w 41" name="T0"/>
                <a:gd fmla="*/ 2147483647 h 45" name="T1"/>
                <a:gd fmla="*/ 2147483647 w 41" name="T2"/>
                <a:gd fmla="*/ 0 h 45" name="T3"/>
                <a:gd fmla="*/ 2147483647 w 41" name="T4"/>
                <a:gd fmla="*/ 2147483647 h 45" name="T5"/>
                <a:gd fmla="*/ 0 w 41" name="T6"/>
                <a:gd fmla="*/ 2147483647 h 45" name="T7"/>
                <a:gd fmla="*/ 2147483647 w 41" name="T8"/>
                <a:gd fmla="*/ 2147483647 h 45" name="T9"/>
                <a:gd fmla="*/ 2147483647 w 41" name="T10"/>
                <a:gd fmla="*/ 2147483647 h 45" name="T11"/>
                <a:gd fmla="*/ 2147483647 w 41" name="T12"/>
                <a:gd fmla="*/ 2147483647 h 45" name="T13"/>
                <a:gd fmla="*/ 2147483647 w 41" name="T14"/>
                <a:gd fmla="*/ 2147483647 h 45" name="T15"/>
                <a:gd fmla="*/ 2147483647 w 41" name="T16"/>
                <a:gd fmla="*/ 2147483647 h 45" name="T17"/>
                <a:gd fmla="*/ 2147483647 w 41" name="T18"/>
                <a:gd fmla="*/ 2147483647 h 45" name="T19"/>
                <a:gd fmla="*/ 2147483647 w 41" name="T20"/>
                <a:gd fmla="*/ 2147483647 h 45" name="T21"/>
                <a:gd fmla="*/ 2147483647 w 41" name="T22"/>
                <a:gd fmla="*/ 2147483647 h 45" name="T23"/>
                <a:gd fmla="*/ 2147483647 w 41" name="T24"/>
                <a:gd fmla="*/ 2147483647 h 45" name="T25"/>
                <a:gd fmla="*/ 2147483647 w 41" name="T26"/>
                <a:gd fmla="*/ 2147483647 h 45" name="T27"/>
                <a:gd fmla="*/ 2147483647 w 41" name="T28"/>
                <a:gd fmla="*/ 2147483647 h 45" name="T29"/>
                <a:gd fmla="*/ 2147483647 w 41" name="T30"/>
                <a:gd fmla="*/ 2147483647 h 45" name="T31"/>
                <a:gd fmla="*/ 2147483647 w 41" name="T32"/>
                <a:gd fmla="*/ 2147483647 h 45" name="T33"/>
                <a:gd fmla="*/ 2147483647 w 41" name="T34"/>
                <a:gd fmla="*/ 2147483647 h 45" name="T35"/>
                <a:gd fmla="*/ 2147483647 w 41" name="T36"/>
                <a:gd fmla="*/ 2147483647 h 45" name="T37"/>
                <a:gd fmla="*/ 2147483647 w 41" name="T38"/>
                <a:gd fmla="*/ 2147483647 h 45" name="T39"/>
                <a:gd fmla="*/ 2147483647 w 41" name="T40"/>
                <a:gd fmla="*/ 2147483647 h 45" name="T41"/>
                <a:gd fmla="*/ 2147483647 w 41" name="T42"/>
                <a:gd fmla="*/ 2147483647 h 45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5" w="41">
                  <a:moveTo>
                    <a:pt x="32" y="3"/>
                  </a:moveTo>
                  <a:cubicBezTo>
                    <a:pt x="28" y="1"/>
                    <a:pt x="25" y="0"/>
                    <a:pt x="21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6"/>
                    <a:pt x="0" y="23"/>
                  </a:cubicBezTo>
                  <a:cubicBezTo>
                    <a:pt x="0" y="27"/>
                    <a:pt x="1" y="30"/>
                    <a:pt x="3" y="34"/>
                  </a:cubicBezTo>
                  <a:cubicBezTo>
                    <a:pt x="4" y="37"/>
                    <a:pt x="7" y="40"/>
                    <a:pt x="10" y="42"/>
                  </a:cubicBezTo>
                  <a:cubicBezTo>
                    <a:pt x="13" y="44"/>
                    <a:pt x="17" y="45"/>
                    <a:pt x="21" y="45"/>
                  </a:cubicBezTo>
                  <a:cubicBezTo>
                    <a:pt x="24" y="45"/>
                    <a:pt x="28" y="44"/>
                    <a:pt x="31" y="42"/>
                  </a:cubicBezTo>
                  <a:cubicBezTo>
                    <a:pt x="34" y="40"/>
                    <a:pt x="37" y="38"/>
                    <a:pt x="39" y="34"/>
                  </a:cubicBezTo>
                  <a:cubicBezTo>
                    <a:pt x="40" y="31"/>
                    <a:pt x="41" y="27"/>
                    <a:pt x="41" y="22"/>
                  </a:cubicBezTo>
                  <a:cubicBezTo>
                    <a:pt x="41" y="18"/>
                    <a:pt x="41" y="14"/>
                    <a:pt x="39" y="11"/>
                  </a:cubicBezTo>
                  <a:cubicBezTo>
                    <a:pt x="37" y="7"/>
                    <a:pt x="35" y="5"/>
                    <a:pt x="32" y="3"/>
                  </a:cubicBezTo>
                  <a:close/>
                  <a:moveTo>
                    <a:pt x="30" y="34"/>
                  </a:moveTo>
                  <a:cubicBezTo>
                    <a:pt x="28" y="37"/>
                    <a:pt x="25" y="38"/>
                    <a:pt x="21" y="38"/>
                  </a:cubicBezTo>
                  <a:cubicBezTo>
                    <a:pt x="17" y="38"/>
                    <a:pt x="14" y="37"/>
                    <a:pt x="12" y="34"/>
                  </a:cubicBezTo>
                  <a:cubicBezTo>
                    <a:pt x="9" y="31"/>
                    <a:pt x="8" y="28"/>
                    <a:pt x="8" y="23"/>
                  </a:cubicBezTo>
                  <a:cubicBezTo>
                    <a:pt x="8" y="17"/>
                    <a:pt x="9" y="13"/>
                    <a:pt x="12" y="10"/>
                  </a:cubicBezTo>
                  <a:cubicBezTo>
                    <a:pt x="14" y="8"/>
                    <a:pt x="17" y="7"/>
                    <a:pt x="21" y="7"/>
                  </a:cubicBezTo>
                  <a:cubicBezTo>
                    <a:pt x="23" y="7"/>
                    <a:pt x="26" y="7"/>
                    <a:pt x="28" y="9"/>
                  </a:cubicBezTo>
                  <a:cubicBezTo>
                    <a:pt x="30" y="10"/>
                    <a:pt x="31" y="12"/>
                    <a:pt x="32" y="14"/>
                  </a:cubicBezTo>
                  <a:cubicBezTo>
                    <a:pt x="33" y="16"/>
                    <a:pt x="34" y="19"/>
                    <a:pt x="34" y="22"/>
                  </a:cubicBezTo>
                  <a:cubicBezTo>
                    <a:pt x="34" y="27"/>
                    <a:pt x="32" y="31"/>
                    <a:pt x="30" y="34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6" name="Freeform 321"/>
            <p:cNvSpPr>
              <a:spLocks noEditPoints="1"/>
            </p:cNvSpPr>
            <p:nvPr/>
          </p:nvSpPr>
          <p:spPr bwMode="auto">
            <a:xfrm>
              <a:off x="187044" y="333562"/>
              <a:ext cx="81054" cy="105993"/>
            </a:xfrm>
            <a:custGeom>
              <a:gdLst>
                <a:gd fmla="*/ 2147483647 w 33" name="T0"/>
                <a:gd fmla="*/ 2147483647 h 43" name="T1"/>
                <a:gd fmla="*/ 2147483647 w 33" name="T2"/>
                <a:gd fmla="*/ 2147483647 h 43" name="T3"/>
                <a:gd fmla="*/ 2147483647 w 33" name="T4"/>
                <a:gd fmla="*/ 2147483647 h 43" name="T5"/>
                <a:gd fmla="*/ 2147483647 w 33" name="T6"/>
                <a:gd fmla="*/ 2147483647 h 43" name="T7"/>
                <a:gd fmla="*/ 2147483647 w 33" name="T8"/>
                <a:gd fmla="*/ 2147483647 h 43" name="T9"/>
                <a:gd fmla="*/ 2147483647 w 33" name="T10"/>
                <a:gd fmla="*/ 0 h 43" name="T11"/>
                <a:gd fmla="*/ 0 w 33" name="T12"/>
                <a:gd fmla="*/ 0 h 43" name="T13"/>
                <a:gd fmla="*/ 0 w 33" name="T14"/>
                <a:gd fmla="*/ 2147483647 h 43" name="T15"/>
                <a:gd fmla="*/ 2147483647 w 33" name="T16"/>
                <a:gd fmla="*/ 2147483647 h 43" name="T17"/>
                <a:gd fmla="*/ 2147483647 w 33" name="T18"/>
                <a:gd fmla="*/ 2147483647 h 43" name="T19"/>
                <a:gd fmla="*/ 2147483647 w 33" name="T20"/>
                <a:gd fmla="*/ 2147483647 h 43" name="T21"/>
                <a:gd fmla="*/ 2147483647 w 33" name="T22"/>
                <a:gd fmla="*/ 2147483647 h 43" name="T23"/>
                <a:gd fmla="*/ 2147483647 w 33" name="T24"/>
                <a:gd fmla="*/ 2147483647 h 43" name="T25"/>
                <a:gd fmla="*/ 2147483647 w 33" name="T26"/>
                <a:gd fmla="*/ 2147483647 h 43" name="T27"/>
                <a:gd fmla="*/ 2147483647 w 33" name="T28"/>
                <a:gd fmla="*/ 2147483647 h 43" name="T29"/>
                <a:gd fmla="*/ 2147483647 w 33" name="T30"/>
                <a:gd fmla="*/ 2147483647 h 43" name="T31"/>
                <a:gd fmla="*/ 2147483647 w 33" name="T32"/>
                <a:gd fmla="*/ 2147483647 h 43" name="T33"/>
                <a:gd fmla="*/ 2147483647 w 33" name="T34"/>
                <a:gd fmla="*/ 2147483647 h 43" name="T35"/>
                <a:gd fmla="*/ 2147483647 w 33" name="T36"/>
                <a:gd fmla="*/ 2147483647 h 43" name="T37"/>
                <a:gd fmla="*/ 2147483647 w 33" name="T38"/>
                <a:gd fmla="*/ 2147483647 h 43" name="T39"/>
                <a:gd fmla="*/ 2147483647 w 33" name="T40"/>
                <a:gd fmla="*/ 2147483647 h 43" name="T41"/>
                <a:gd fmla="*/ 2147483647 w 33" name="T42"/>
                <a:gd fmla="*/ 2147483647 h 43" name="T43"/>
                <a:gd fmla="*/ 2147483647 w 33" name="T44"/>
                <a:gd fmla="*/ 2147483647 h 43" name="T45"/>
                <a:gd fmla="*/ 2147483647 w 33" name="T46"/>
                <a:gd fmla="*/ 2147483647 h 43" name="T47"/>
                <a:gd fmla="*/ 2147483647 w 33" name="T48"/>
                <a:gd fmla="*/ 2147483647 h 43" name="T49"/>
                <a:gd fmla="*/ 2147483647 w 33" name="T50"/>
                <a:gd fmla="*/ 2147483647 h 43" name="T51"/>
                <a:gd fmla="*/ 2147483647 w 33" name="T52"/>
                <a:gd fmla="*/ 2147483647 h 43" name="T53"/>
                <a:gd fmla="*/ 2147483647 w 33" name="T54"/>
                <a:gd fmla="*/ 2147483647 h 43" name="T55"/>
                <a:gd fmla="*/ 2147483647 w 33" name="T56"/>
                <a:gd fmla="*/ 2147483647 h 43" name="T57"/>
                <a:gd fmla="*/ 2147483647 w 33" name="T58"/>
                <a:gd fmla="*/ 2147483647 h 43" name="T59"/>
                <a:gd fmla="*/ 2147483647 w 33" name="T60"/>
                <a:gd fmla="*/ 2147483647 h 43" name="T61"/>
                <a:gd fmla="*/ 2147483647 w 33" name="T62"/>
                <a:gd fmla="*/ 2147483647 h 43" name="T63"/>
                <a:gd fmla="*/ 2147483647 w 33" name="T64"/>
                <a:gd fmla="*/ 2147483647 h 43" name="T65"/>
                <a:gd fmla="*/ 2147483647 w 33" name="T66"/>
                <a:gd fmla="*/ 2147483647 h 43" name="T67"/>
                <a:gd fmla="*/ 2147483647 w 33" name="T68"/>
                <a:gd fmla="*/ 2147483647 h 43" name="T69"/>
                <a:gd fmla="*/ 2147483647 w 33" name="T70"/>
                <a:gd fmla="*/ 2147483647 h 4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3" w="33">
                  <a:moveTo>
                    <a:pt x="27" y="20"/>
                  </a:moveTo>
                  <a:cubicBezTo>
                    <a:pt x="28" y="19"/>
                    <a:pt x="29" y="18"/>
                    <a:pt x="29" y="17"/>
                  </a:cubicBezTo>
                  <a:cubicBezTo>
                    <a:pt x="30" y="15"/>
                    <a:pt x="31" y="13"/>
                    <a:pt x="31" y="11"/>
                  </a:cubicBezTo>
                  <a:cubicBezTo>
                    <a:pt x="31" y="9"/>
                    <a:pt x="30" y="7"/>
                    <a:pt x="29" y="5"/>
                  </a:cubicBezTo>
                  <a:cubicBezTo>
                    <a:pt x="28" y="3"/>
                    <a:pt x="26" y="2"/>
                    <a:pt x="24" y="1"/>
                  </a:cubicBezTo>
                  <a:cubicBezTo>
                    <a:pt x="22" y="0"/>
                    <a:pt x="20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9" y="43"/>
                    <a:pt x="22" y="43"/>
                    <a:pt x="23" y="42"/>
                  </a:cubicBezTo>
                  <a:cubicBezTo>
                    <a:pt x="25" y="42"/>
                    <a:pt x="27" y="41"/>
                    <a:pt x="28" y="40"/>
                  </a:cubicBezTo>
                  <a:cubicBezTo>
                    <a:pt x="30" y="39"/>
                    <a:pt x="31" y="38"/>
                    <a:pt x="32" y="36"/>
                  </a:cubicBezTo>
                  <a:cubicBezTo>
                    <a:pt x="33" y="34"/>
                    <a:pt x="33" y="32"/>
                    <a:pt x="33" y="30"/>
                  </a:cubicBezTo>
                  <a:cubicBezTo>
                    <a:pt x="33" y="27"/>
                    <a:pt x="32" y="25"/>
                    <a:pt x="31" y="23"/>
                  </a:cubicBezTo>
                  <a:cubicBezTo>
                    <a:pt x="30" y="22"/>
                    <a:pt x="28" y="21"/>
                    <a:pt x="27" y="20"/>
                  </a:cubicBezTo>
                  <a:close/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22" y="7"/>
                    <a:pt x="22" y="8"/>
                    <a:pt x="23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13"/>
                    <a:pt x="23" y="14"/>
                    <a:pt x="23" y="15"/>
                  </a:cubicBezTo>
                  <a:cubicBezTo>
                    <a:pt x="22" y="16"/>
                    <a:pt x="21" y="16"/>
                    <a:pt x="20" y="17"/>
                  </a:cubicBezTo>
                  <a:cubicBezTo>
                    <a:pt x="19" y="17"/>
                    <a:pt x="18" y="17"/>
                    <a:pt x="15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7"/>
                  </a:lnTo>
                  <a:close/>
                  <a:moveTo>
                    <a:pt x="25" y="33"/>
                  </a:moveTo>
                  <a:cubicBezTo>
                    <a:pt x="24" y="34"/>
                    <a:pt x="24" y="35"/>
                    <a:pt x="23" y="35"/>
                  </a:cubicBezTo>
                  <a:cubicBezTo>
                    <a:pt x="22" y="35"/>
                    <a:pt x="21" y="36"/>
                    <a:pt x="20" y="36"/>
                  </a:cubicBezTo>
                  <a:cubicBezTo>
                    <a:pt x="19" y="36"/>
                    <a:pt x="18" y="36"/>
                    <a:pt x="1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4"/>
                    <a:pt x="20" y="24"/>
                    <a:pt x="22" y="25"/>
                  </a:cubicBezTo>
                  <a:cubicBezTo>
                    <a:pt x="23" y="25"/>
                    <a:pt x="24" y="26"/>
                    <a:pt x="24" y="27"/>
                  </a:cubicBezTo>
                  <a:cubicBezTo>
                    <a:pt x="25" y="28"/>
                    <a:pt x="25" y="29"/>
                    <a:pt x="25" y="30"/>
                  </a:cubicBezTo>
                  <a:cubicBezTo>
                    <a:pt x="25" y="31"/>
                    <a:pt x="25" y="32"/>
                    <a:pt x="25" y="33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0249" name="矩形 24"/>
          <p:cNvSpPr>
            <a:spLocks noChangeArrowheads="1"/>
          </p:cNvSpPr>
          <p:nvPr/>
        </p:nvSpPr>
        <p:spPr bwMode="auto">
          <a:xfrm>
            <a:off x="1085850" y="4818063"/>
            <a:ext cx="2490788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50" name="矩形 25"/>
          <p:cNvSpPr>
            <a:spLocks noChangeArrowheads="1"/>
          </p:cNvSpPr>
          <p:nvPr/>
        </p:nvSpPr>
        <p:spPr bwMode="auto">
          <a:xfrm>
            <a:off x="4760913" y="4818063"/>
            <a:ext cx="2490787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51" name="矩形 26"/>
          <p:cNvSpPr>
            <a:spLocks noChangeArrowheads="1"/>
          </p:cNvSpPr>
          <p:nvPr/>
        </p:nvSpPr>
        <p:spPr bwMode="auto">
          <a:xfrm>
            <a:off x="8642350" y="4818063"/>
            <a:ext cx="2490788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eaLnBrk="0" hangingPunct="0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eaLnBrk="0" hangingPunct="0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eaLnBrk="0" hangingPunct="0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eaLnBrk="0" hangingPunct="0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159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宋体</vt:lpstr>
      <vt:lpstr>Calibri</vt:lpstr>
      <vt:lpstr>微软雅黑</vt:lpstr>
      <vt:lpstr>Malgun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2021-08-22T11:49:37Z</dcterms:created>
  <cp:lastPrinted>2021-08-22T11:49:37Z</cp:lastPrinted>
  <dcterms:modified xsi:type="dcterms:W3CDTF">2021-08-22T05:36:21Z</dcterms:modified>
  <cp:revision>1</cp:revision>
</cp:coreProperties>
</file>