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7" r:id="rId6"/>
    <p:sldId id="259" r:id="rId7"/>
    <p:sldId id="260" r:id="rId8"/>
    <p:sldId id="263" r:id="rId9"/>
    <p:sldId id="261" r:id="rId10"/>
    <p:sldId id="262" r:id="rId11"/>
    <p:sldId id="264" r:id="rId12"/>
    <p:sldId id="268" r:id="rId13"/>
    <p:sldId id="265" r:id="rId14"/>
    <p:sldId id="267" r:id="rId15"/>
    <p:sldId id="266" r:id="rId16"/>
    <p:sldId id="269" r:id="rId17"/>
    <p:sldId id="270" r:id="rId18"/>
    <p:sldId id="271" r:id="rId19"/>
    <p:sldId id="273" r:id="rId20"/>
    <p:sldId id="272" r:id="rId21"/>
    <p:sldId id="280" r:id="rId22"/>
    <p:sldId id="278" r:id="rId23"/>
    <p:sldId id="274" r:id="rId24"/>
    <p:sldId id="277" r:id="rId25"/>
    <p:sldId id="279" r:id="rId26"/>
    <p:sldId id="281" r:id="rId27"/>
    <p:sldId id="275"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6182" autoAdjust="0"/>
  </p:normalViewPr>
  <p:slideViewPr>
    <p:cSldViewPr snapToGrid="0">
      <p:cViewPr varScale="1">
        <p:scale>
          <a:sx n="108" d="100"/>
          <a:sy n="108" d="100"/>
        </p:scale>
        <p:origin x="702" y="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2.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42"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DDBE7-3314-4271-A4AB-5FBAABA83206}" type="datetimeFigureOut">
              <a:rPr lang="zh-CN" altLang="en-US" smtClean="0"/>
              <a:t>2018/6/24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12B8C-98AC-4197-A316-CF6D5EA3BDA1}" type="slidenum">
              <a:rPr lang="zh-CN" altLang="en-US" smtClean="0"/>
              <a:t>‹#›</a:t>
            </a:fld>
            <a:endParaRPr lang="zh-CN" altLang="en-US"/>
          </a:p>
        </p:txBody>
      </p:sp>
    </p:spTree>
    <p:extLst>
      <p:ext uri="{BB962C8B-B14F-4D97-AF65-F5344CB8AC3E}">
        <p14:creationId val="351185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543903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00300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895002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615239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177016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155040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16938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75339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42704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892145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3399759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2530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501365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262340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313635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927684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474094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02174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582979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333828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676098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583371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261607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709415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225713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FA348CBF-684E-406E-8259-BD6B4C6EF3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7E6947F-B8E7-4772-89D4-33928F27E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62D7D36-B1B5-4C50-8B2E-5770CD11B8BE}"/>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5" name="页脚占位符 4">
            <a:extLst>
              <a:ext uri="{FF2B5EF4-FFF2-40B4-BE49-F238E27FC236}">
                <a16:creationId xmlns:a16="http://schemas.microsoft.com/office/drawing/2014/main" id="{BCF7B0FD-7221-4B98-8F72-BAC9646D65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F679CD-6277-45A6-AAEB-E70C3E65CC2B}"/>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33050674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D0403597-ECA3-4AEE-82E8-8DC774AEEF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87401BB-AC7A-4F0F-A930-D8B7623990C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D0373AF-3DE5-415B-BA20-863968055E75}"/>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5" name="页脚占位符 4">
            <a:extLst>
              <a:ext uri="{FF2B5EF4-FFF2-40B4-BE49-F238E27FC236}">
                <a16:creationId xmlns:a16="http://schemas.microsoft.com/office/drawing/2014/main" id="{E8AF0689-B283-4559-AE42-7910871E67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E40D6E-D3AB-4B72-888F-9D4413D57FBD}"/>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308382452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41A4CB21-7C06-4447-B646-B9446D214E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C80F55D-BB56-4522-8632-9BDDEAA9E7D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3F73DEB-15E0-4FF3-98D4-999D515DCB9A}"/>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5" name="页脚占位符 4">
            <a:extLst>
              <a:ext uri="{FF2B5EF4-FFF2-40B4-BE49-F238E27FC236}">
                <a16:creationId xmlns:a16="http://schemas.microsoft.com/office/drawing/2014/main" id="{7CF5E4B3-CC77-4EBE-8A92-BA566794E7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C4FC84-7644-4AC4-BEA7-C0B7EBC5C349}"/>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359108650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005122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103479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81810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536070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630503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273767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80036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50276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7" name="矩形 6">
            <a:extLst>
              <a:ext uri="{FF2B5EF4-FFF2-40B4-BE49-F238E27FC236}">
                <a16:creationId xmlns:a16="http://schemas.microsoft.com/office/drawing/2014/main" id="{C3AC5C6D-7860-4273-A885-6642EAB1CEC4}"/>
              </a:ext>
            </a:extLst>
          </p:cNvPr>
          <p:cNvSpPr/>
          <p:nvPr userDrawn="1"/>
        </p:nvSpPr>
        <p:spPr>
          <a:xfrm>
            <a:off x="0" y="0"/>
            <a:ext cx="12192000" cy="6858000"/>
          </a:xfrm>
          <a:prstGeom prst="rect">
            <a:avLst/>
          </a:prstGeom>
          <a:blipFill dpi="0" rotWithShape="1">
            <a:blip r:embed="rId1"/>
            <a:stretch>
              <a:fillRect l="-23542" t="1" r="0"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8DBB97D-7E63-4034-8958-2471F13CF2ED}"/>
              </a:ext>
            </a:extLst>
          </p:cNvPr>
          <p:cNvPicPr>
            <a:picLocks noChangeAspect="1"/>
          </p:cNvPicPr>
          <p:nvPr userDrawn="1"/>
        </p:nvPicPr>
        <p:blipFill>
          <a:blip r:embed="rId2">
            <a:extLst>
              <a:ext uri="{28A0092B-C50C-407E-A947-70E740481C1C}">
                <a14:useLocalDpi/>
              </a:ext>
            </a:extLst>
          </a:blip>
          <a:srcRect l="3762"/>
          <a:stretch>
            <a:fillRect/>
          </a:stretch>
        </p:blipFill>
        <p:spPr>
          <a:xfrm>
            <a:off x="0" y="0"/>
            <a:ext cx="4577771" cy="1437672"/>
          </a:xfrm>
          <a:prstGeom prst="rect">
            <a:avLst/>
          </a:prstGeom>
        </p:spPr>
      </p:pic>
      <p:pic>
        <p:nvPicPr>
          <p:cNvPr id="9" name="图片 8">
            <a:extLst>
              <a:ext uri="{FF2B5EF4-FFF2-40B4-BE49-F238E27FC236}">
                <a16:creationId xmlns:a16="http://schemas.microsoft.com/office/drawing/2014/main" id="{A2E154BC-8FAB-4C1D-A660-3E8A019C3249}"/>
              </a:ext>
            </a:extLst>
          </p:cNvPr>
          <p:cNvPicPr>
            <a:picLocks noChangeAspect="1"/>
          </p:cNvPicPr>
          <p:nvPr userDrawn="1"/>
        </p:nvPicPr>
        <p:blipFill>
          <a:blip r:embed="rId2">
            <a:extLst>
              <a:ext uri="{28A0092B-C50C-407E-A947-70E740481C1C}">
                <a14:useLocalDpi/>
              </a:ext>
            </a:extLst>
          </a:blip>
          <a:stretch>
            <a:fillRect/>
          </a:stretch>
        </p:blipFill>
        <p:spPr>
          <a:xfrm flipH="1">
            <a:off x="4276437" y="0"/>
            <a:ext cx="4756725" cy="1437672"/>
          </a:xfrm>
          <a:prstGeom prst="rect">
            <a:avLst/>
          </a:prstGeom>
        </p:spPr>
      </p:pic>
      <p:pic>
        <p:nvPicPr>
          <p:cNvPr id="10" name="图片 9">
            <a:extLst>
              <a:ext uri="{FF2B5EF4-FFF2-40B4-BE49-F238E27FC236}">
                <a16:creationId xmlns:a16="http://schemas.microsoft.com/office/drawing/2014/main" id="{1A2324B4-77F9-4732-9D0B-F519E62F71AC}"/>
              </a:ext>
            </a:extLst>
          </p:cNvPr>
          <p:cNvPicPr>
            <a:picLocks noChangeAspect="1"/>
          </p:cNvPicPr>
          <p:nvPr userDrawn="1"/>
        </p:nvPicPr>
        <p:blipFill>
          <a:blip r:embed="rId2">
            <a:extLst>
              <a:ext uri="{28A0092B-C50C-407E-A947-70E740481C1C}">
                <a14:useLocalDpi/>
              </a:ext>
            </a:extLst>
          </a:blip>
          <a:srcRect r="19515"/>
          <a:stretch>
            <a:fillRect/>
          </a:stretch>
        </p:blipFill>
        <p:spPr>
          <a:xfrm>
            <a:off x="8363529" y="0"/>
            <a:ext cx="3828471" cy="1437672"/>
          </a:xfrm>
          <a:prstGeom prst="rect">
            <a:avLst/>
          </a:prstGeom>
        </p:spPr>
      </p:pic>
      <p:pic>
        <p:nvPicPr>
          <p:cNvPr id="12" name="图片 11">
            <a:extLst>
              <a:ext uri="{FF2B5EF4-FFF2-40B4-BE49-F238E27FC236}">
                <a16:creationId xmlns:a16="http://schemas.microsoft.com/office/drawing/2014/main" id="{40C824FB-3A32-458B-AC2C-B679C83FCAE1}"/>
              </a:ext>
            </a:extLst>
          </p:cNvPr>
          <p:cNvPicPr>
            <a:picLocks noChangeAspect="1"/>
          </p:cNvPicPr>
          <p:nvPr userDrawn="1"/>
        </p:nvPicPr>
        <p:blipFill>
          <a:blip r:embed="rId3">
            <a:extLst>
              <a:ext uri="{28A0092B-C50C-407E-A947-70E740481C1C}">
                <a14:useLocalDpi val="0"/>
              </a:ext>
            </a:extLst>
          </a:blip>
          <a:stretch>
            <a:fillRect/>
          </a:stretch>
        </p:blipFill>
        <p:spPr>
          <a:xfrm>
            <a:off x="0" y="4648200"/>
            <a:ext cx="12192000" cy="3144532"/>
          </a:xfrm>
          <a:prstGeom prst="rect">
            <a:avLst/>
          </a:prstGeom>
        </p:spPr>
      </p:pic>
      <p:sp>
        <p:nvSpPr>
          <p:cNvPr id="4" name="文本框 3">
            <a:extLst>
              <a:ext uri="{FF2B5EF4-FFF2-40B4-BE49-F238E27FC236}">
                <a16:creationId xmlns:a16="http://schemas.microsoft.com/office/drawing/2014/main" id="{1C32AD8D-079C-413D-BA91-7CE20CCB6534}"/>
              </a:ext>
            </a:extLst>
          </p:cNvPr>
          <p:cNvSpPr txBox="1"/>
          <p:nvPr userDrawn="1"/>
        </p:nvSpPr>
        <p:spPr>
          <a:xfrm>
            <a:off x="3543301" y="4048035"/>
            <a:ext cx="5753100" cy="1200329"/>
          </a:xfrm>
          <a:prstGeom prst="rect">
            <a:avLst/>
          </a:prstGeom>
          <a:noFill/>
        </p:spPr>
        <p:txBody>
          <a:bodyPr wrap="square" rtlCol="0">
            <a:spAutoFit/>
          </a:bodyPr>
          <a:lstStyle/>
          <a:p>
            <a:r>
              <a:rPr lang="zh-CN" altLang="en-US">
                <a:solidFill>
                  <a:schemeClr val="tx1">
                    <a:alpha val="0"/>
                  </a:schemeClr>
                </a:solidFill>
              </a:rPr>
              <a:t>感谢您下载包图网平台上提供的</a:t>
            </a:r>
            <a:r>
              <a:rPr lang="en-US" altLang="zh-CN">
                <a:solidFill>
                  <a:schemeClr val="tx1">
                    <a:alpha val="0"/>
                  </a:schemeClr>
                </a:solidFill>
              </a:rPr>
              <a:t>PPT</a:t>
            </a:r>
            <a:r>
              <a:rPr lang="zh-CN" altLang="en-US">
                <a:solidFill>
                  <a:schemeClr val="tx1">
                    <a:alpha val="0"/>
                  </a:schemeClr>
                </a:solidFill>
              </a:rPr>
              <a:t>作品，为了您和包图网以及原创作者的利益，请勿复制、传播、销售，否则将承担法律责任！包图网将对作品进行维权，按照传播下载次数进行十倍的索取赔偿！</a:t>
            </a:r>
            <a:r>
              <a:rPr lang="en-US" altLang="zh-CN">
                <a:solidFill>
                  <a:schemeClr val="tx1">
                    <a:alpha val="0"/>
                  </a:schemeClr>
                </a:solidFill>
              </a:rPr>
              <a:t>Ibaotu.com</a:t>
            </a:r>
            <a:endParaRPr lang="zh-CN" altLang="en-US">
              <a:solidFill>
                <a:schemeClr val="tx1">
                  <a:alpha val="0"/>
                </a:schemeClr>
              </a:solidFill>
            </a:endParaRPr>
          </a:p>
        </p:txBody>
      </p:sp>
    </p:spTree>
    <p:extLst>
      <p:ext uri="{BB962C8B-B14F-4D97-AF65-F5344CB8AC3E}">
        <p14:creationId val="415761733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135501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877734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63256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C5D75A7-587E-4795-865F-8497BE1181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8FC34D8-9404-49BF-AEAA-8EABE0489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122C8B6-9706-4945-8A13-37EB9B3A03AE}"/>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5" name="页脚占位符 4">
            <a:extLst>
              <a:ext uri="{FF2B5EF4-FFF2-40B4-BE49-F238E27FC236}">
                <a16:creationId xmlns:a16="http://schemas.microsoft.com/office/drawing/2014/main" id="{3604B16D-0D59-43F7-88B6-B69FB49CE5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CD5182-3B3F-409A-A06B-D4A7F4190D27}"/>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358615804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A22C6BDF-FB30-47F5-B8EC-C2A57CFCE14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F20FFD-52F3-4B46-813C-4F416DA4F3B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B5153AF-65CA-4079-BE45-1CE26E805A4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D893157-FC0B-415D-B732-AB56B92B8803}"/>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6" name="页脚占位符 5">
            <a:extLst>
              <a:ext uri="{FF2B5EF4-FFF2-40B4-BE49-F238E27FC236}">
                <a16:creationId xmlns:a16="http://schemas.microsoft.com/office/drawing/2014/main" id="{AF902149-505B-4165-98D3-43CF902C0E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E1286E6-B1BF-468D-810A-00D0CFD2F41F}"/>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402016310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56E60FAD-CFB0-43DD-BC23-862B106674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D9B7C56-421B-4D0D-8BD8-689532C4C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33752C5-B2A3-4CAD-B8CB-42B897C82BB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509319E-4C8B-4E13-AFF9-9B0D26D5A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43A0BDB-8DBC-4C73-BAEA-FFBDF67BE60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383B54D-DB11-4F64-9916-4ED6F30A8106}"/>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8" name="页脚占位符 7">
            <a:extLst>
              <a:ext uri="{FF2B5EF4-FFF2-40B4-BE49-F238E27FC236}">
                <a16:creationId xmlns:a16="http://schemas.microsoft.com/office/drawing/2014/main" id="{2757F7E2-3D03-41EB-AFAC-659399B9A1D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85E5CF7-43E9-4F9F-B289-503D716CB159}"/>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239164334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F4FEF9D-8654-4DB3-978A-A3E7E159F41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6C64F5-7029-4AA2-9BC1-F8DCAC00B572}"/>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4" name="页脚占位符 3">
            <a:extLst>
              <a:ext uri="{FF2B5EF4-FFF2-40B4-BE49-F238E27FC236}">
                <a16:creationId xmlns:a16="http://schemas.microsoft.com/office/drawing/2014/main" id="{107052E4-B723-438A-90BC-67C298C92FA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20A5AF0-778B-45F3-ACAE-587BDD40A9DB}"/>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20973945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5A408580-6CC1-4B7F-8529-658C78D3AA77}"/>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3" name="页脚占位符 2">
            <a:extLst>
              <a:ext uri="{FF2B5EF4-FFF2-40B4-BE49-F238E27FC236}">
                <a16:creationId xmlns:a16="http://schemas.microsoft.com/office/drawing/2014/main" id="{BB57A967-9A25-416C-B410-5F61B65099A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C382E97-CD0A-45E2-9015-2459CBC0901E}"/>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139183337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AA41653-AB74-44A7-BAA7-46B1D6075A4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0AF89D0-D4BC-45E8-9378-0C09B85F5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0F30EF1-CEA2-4750-B988-82DE87330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D794E3F-6618-4589-9335-CBFAAC4F9928}"/>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6" name="页脚占位符 5">
            <a:extLst>
              <a:ext uri="{FF2B5EF4-FFF2-40B4-BE49-F238E27FC236}">
                <a16:creationId xmlns:a16="http://schemas.microsoft.com/office/drawing/2014/main" id="{5482559D-92CF-4D95-934A-EEC98C76F9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857C667-DEA2-440C-8463-B0C6335B73A2}"/>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30599585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4180482-82AA-4AC0-8ADF-39445AE46BB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32276E2-0393-4EC7-B7BE-020937B5C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24F66A1-9368-49CA-82BF-95291F13B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90086E0-479F-47F5-A528-0C76DDCEB7A9}"/>
              </a:ext>
            </a:extLst>
          </p:cNvPr>
          <p:cNvSpPr>
            <a:spLocks noGrp="1"/>
          </p:cNvSpPr>
          <p:nvPr>
            <p:ph type="dt" sz="half" idx="10"/>
          </p:nvPr>
        </p:nvSpPr>
        <p:spPr/>
        <p:txBody>
          <a:bodyPr/>
          <a:lstStyle/>
          <a:p>
            <a:fld id="{257A3245-8650-48A8-8144-B3C80FD4B891}" type="datetimeFigureOut">
              <a:rPr lang="zh-CN" altLang="en-US" smtClean="0"/>
              <a:t>2018/6/24</a:t>
            </a:fld>
            <a:endParaRPr lang="zh-CN" altLang="en-US"/>
          </a:p>
        </p:txBody>
      </p:sp>
      <p:sp>
        <p:nvSpPr>
          <p:cNvPr id="6" name="页脚占位符 5">
            <a:extLst>
              <a:ext uri="{FF2B5EF4-FFF2-40B4-BE49-F238E27FC236}">
                <a16:creationId xmlns:a16="http://schemas.microsoft.com/office/drawing/2014/main" id="{BD7DF378-35B2-4FDD-9708-1265B03DA0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2B21D08-CA86-4599-965D-B5131B5F8553}"/>
              </a:ext>
            </a:extLst>
          </p:cNvPr>
          <p:cNvSpPr>
            <a:spLocks noGrp="1"/>
          </p:cNvSpPr>
          <p:nvPr>
            <p:ph type="sldNum" sz="quarter" idx="12"/>
          </p:nvPr>
        </p:nvSpPr>
        <p:spPr/>
        <p:txBody>
          <a:bodyPr/>
          <a:lstStyle/>
          <a:p>
            <a:fld id="{4D758AE0-E098-4F67-88A3-1319A0D93356}" type="slidenum">
              <a:rPr lang="zh-CN" altLang="en-US" smtClean="0"/>
              <a:t>‹#›</a:t>
            </a:fld>
            <a:endParaRPr lang="zh-CN" altLang="en-US"/>
          </a:p>
        </p:txBody>
      </p:sp>
    </p:spTree>
    <p:extLst>
      <p:ext uri="{BB962C8B-B14F-4D97-AF65-F5344CB8AC3E}">
        <p14:creationId val="101004003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F7AB5DEA-403F-470A-BD3E-8CB50E072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681BE4-8019-4468-A48C-781CD80FF8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8958E45-EFF6-46CF-9981-595CCDFDA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A3245-8650-48A8-8144-B3C80FD4B891}" type="datetimeFigureOut">
              <a:rPr lang="zh-CN" altLang="en-US" smtClean="0"/>
              <a:t>2018/6/24</a:t>
            </a:fld>
            <a:endParaRPr lang="zh-CN" altLang="en-US"/>
          </a:p>
        </p:txBody>
      </p:sp>
      <p:sp>
        <p:nvSpPr>
          <p:cNvPr id="5" name="页脚占位符 4">
            <a:extLst>
              <a:ext uri="{FF2B5EF4-FFF2-40B4-BE49-F238E27FC236}">
                <a16:creationId xmlns:a16="http://schemas.microsoft.com/office/drawing/2014/main" id="{5B16D2F5-5C67-41C6-AE18-EB587622A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7FCF846-A34A-48A8-A733-A200C1DBF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58AE0-E098-4F67-88A3-1319A0D93356}" type="slidenum">
              <a:rPr lang="zh-CN" altLang="en-US" smtClean="0"/>
              <a:t>‹#›</a:t>
            </a:fld>
            <a:endParaRPr lang="zh-CN" altLang="en-US"/>
          </a:p>
        </p:txBody>
      </p:sp>
    </p:spTree>
    <p:extLst>
      <p:ext uri="{BB962C8B-B14F-4D97-AF65-F5344CB8AC3E}">
        <p14:creationId val="203245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552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0.png" Type="http://schemas.openxmlformats.org/officeDocument/2006/relationships/image"/><Relationship Id="rId11" Target="../media/image11.png" Type="http://schemas.openxmlformats.org/officeDocument/2006/relationships/image"/><Relationship Id="rId12" Target="../media/image12.png" Type="http://schemas.openxmlformats.org/officeDocument/2006/relationships/image"/><Relationship Id="rId13" Target="../media/image13.png" Type="http://schemas.openxmlformats.org/officeDocument/2006/relationships/image"/><Relationship Id="rId2" Target="../notesSlides/notesSlide1.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3.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39.png" Type="http://schemas.openxmlformats.org/officeDocument/2006/relationships/image"/><Relationship Id="rId11" Target="../media/image40.png" Type="http://schemas.openxmlformats.org/officeDocument/2006/relationships/image"/><Relationship Id="rId12" Target="../media/image41.png" Type="http://schemas.openxmlformats.org/officeDocument/2006/relationships/image"/><Relationship Id="rId13" Target="../media/image42.png" Type="http://schemas.openxmlformats.org/officeDocument/2006/relationships/image"/><Relationship Id="rId14" Target="../media/image43.png" Type="http://schemas.openxmlformats.org/officeDocument/2006/relationships/image"/><Relationship Id="rId15" Target="../media/image44.png" Type="http://schemas.openxmlformats.org/officeDocument/2006/relationships/image"/><Relationship Id="rId16" Target="../media/image24.png" Type="http://schemas.openxmlformats.org/officeDocument/2006/relationships/image"/><Relationship Id="rId2" Target="../notesSlides/notesSlide10.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 Id="rId6" Target="../media/image35.png" Type="http://schemas.openxmlformats.org/officeDocument/2006/relationships/image"/><Relationship Id="rId7" Target="../media/image36.png" Type="http://schemas.openxmlformats.org/officeDocument/2006/relationships/image"/><Relationship Id="rId8" Target="../media/image37.png" Type="http://schemas.openxmlformats.org/officeDocument/2006/relationships/image"/><Relationship Id="rId9" Target="../media/image3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45.png" Type="http://schemas.openxmlformats.org/officeDocument/2006/relationships/image"/><Relationship Id="rId4" Target="../media/image46.png" Type="http://schemas.openxmlformats.org/officeDocument/2006/relationships/image"/><Relationship Id="rId5"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47.jpeg" Type="http://schemas.openxmlformats.org/officeDocument/2006/relationships/image"/><Relationship Id="rId4" Target="../media/image48.jpe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2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51.jpeg" Type="http://schemas.openxmlformats.org/officeDocument/2006/relationships/image"/><Relationship Id="rId4" Target="../media/image52.jpeg" Type="http://schemas.openxmlformats.org/officeDocument/2006/relationships/image"/><Relationship Id="rId5" Target="../media/image53.jpeg" Type="http://schemas.openxmlformats.org/officeDocument/2006/relationships/image"/><Relationship Id="rId6" Target="../media/image24.png" Type="http://schemas.openxmlformats.org/officeDocument/2006/relationships/image"/><Relationship Id="rId7" Target="../media/image54.png" Type="http://schemas.openxmlformats.org/officeDocument/2006/relationships/image"/><Relationship Id="rId8" Target="../media/image5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7.png" Type="http://schemas.openxmlformats.org/officeDocument/2006/relationships/image"/><Relationship Id="rId4" Target="../media/image6.png" Type="http://schemas.openxmlformats.org/officeDocument/2006/relationships/image"/><Relationship Id="rId5" Target="../media/image1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56.jpeg" Type="http://schemas.openxmlformats.org/officeDocument/2006/relationships/image"/><Relationship Id="rId4"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57.jpeg" Type="http://schemas.openxmlformats.org/officeDocument/2006/relationships/image"/><Relationship Id="rId4" Target="../media/image56.jpeg" Type="http://schemas.openxmlformats.org/officeDocument/2006/relationships/image"/><Relationship Id="rId5" Target="../media/image2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tags/tag1.xml" Type="http://schemas.openxmlformats.org/officeDocument/2006/relationships/tags"/><Relationship Id="rId4" Target="../media/image2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24.png" Type="http://schemas.openxmlformats.org/officeDocument/2006/relationships/image"/><Relationship Id="rId4" Target="../media/image58.jpeg" Type="http://schemas.openxmlformats.org/officeDocument/2006/relationships/image"/><Relationship Id="rId5" Target="../media/image59.jpeg" Type="http://schemas.openxmlformats.org/officeDocument/2006/relationships/image"/><Relationship Id="rId6" Target="../media/image60.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2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24.png" Type="http://schemas.openxmlformats.org/officeDocument/2006/relationships/image"/><Relationship Id="rId4" Target="../media/image61.jpeg" Type="http://schemas.openxmlformats.org/officeDocument/2006/relationships/image"/><Relationship Id="rId5" Target="../media/image6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2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24.png" Type="http://schemas.openxmlformats.org/officeDocument/2006/relationships/image"/><Relationship Id="rId4" Target="../media/image63.png" Type="http://schemas.openxmlformats.org/officeDocument/2006/relationships/image"/><Relationship Id="rId5" Target="../media/image64.png" Type="http://schemas.openxmlformats.org/officeDocument/2006/relationships/image"/><Relationship Id="rId6" Target="../media/image65.png" Type="http://schemas.openxmlformats.org/officeDocument/2006/relationships/image"/><Relationship Id="rId7" Target="../media/image6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17.png" Type="http://schemas.openxmlformats.org/officeDocument/2006/relationships/image"/><Relationship Id="rId4" Target="../media/image6.png" Type="http://schemas.openxmlformats.org/officeDocument/2006/relationships/image"/><Relationship Id="rId5" Target="../media/image1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19.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 Id="rId8" Target="../media/image2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5.jpeg" Type="http://schemas.openxmlformats.org/officeDocument/2006/relationships/image"/><Relationship Id="rId4" Target="../media/image26.png" Type="http://schemas.openxmlformats.org/officeDocument/2006/relationships/image"/><Relationship Id="rId5"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4.png" Type="http://schemas.openxmlformats.org/officeDocument/2006/relationships/image"/><Relationship Id="rId4" Target="../media/image27.emf" Type="http://schemas.openxmlformats.org/officeDocument/2006/relationships/image"/><Relationship Id="rId5"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29.jpeg" Type="http://schemas.openxmlformats.org/officeDocument/2006/relationships/image"/><Relationship Id="rId4" Target="../media/image24.png" Type="http://schemas.openxmlformats.org/officeDocument/2006/relationships/image"/><Relationship Id="rId5" Target="../media/image3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31.png" Type="http://schemas.openxmlformats.org/officeDocument/2006/relationships/image"/><Relationship Id="rId4" Target="../media/image2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7.png" Type="http://schemas.openxmlformats.org/officeDocument/2006/relationships/image"/><Relationship Id="rId4" Target="../media/image6.png" Type="http://schemas.openxmlformats.org/officeDocument/2006/relationships/image"/><Relationship Id="rId5" Target="../media/image1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FD13CBF7-C131-4318-A241-98289F4688F9}"/>
              </a:ext>
            </a:extLst>
          </p:cNvPr>
          <p:cNvSpPr/>
          <p:nvPr/>
        </p:nvSpPr>
        <p:spPr>
          <a:xfrm>
            <a:off x="0" y="0"/>
            <a:ext cx="12192000" cy="6858000"/>
          </a:xfrm>
          <a:prstGeom prst="rect">
            <a:avLst/>
          </a:prstGeom>
          <a:blipFill>
            <a:blip r:embed="rId3"/>
            <a:stretch>
              <a:fillRect b="-37962" l="-2813" r="0" t="-231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a:extLst>
              <a:ext uri="{FF2B5EF4-FFF2-40B4-BE49-F238E27FC236}">
                <a16:creationId xmlns:a16="http://schemas.microsoft.com/office/drawing/2014/main" id="{6037FF04-3476-45BD-9232-65A465CD0EE5}"/>
              </a:ext>
            </a:extLst>
          </p:cNvPr>
          <p:cNvSpPr/>
          <p:nvPr/>
        </p:nvSpPr>
        <p:spPr>
          <a:xfrm>
            <a:off x="0" y="0"/>
            <a:ext cx="12192000" cy="6858000"/>
          </a:xfrm>
          <a:prstGeom prst="rect">
            <a:avLst/>
          </a:prstGeom>
          <a:gradFill>
            <a:gsLst>
              <a:gs pos="0">
                <a:schemeClr val="bg1">
                  <a:alpha val="53000"/>
                </a:schemeClr>
              </a:gs>
              <a:gs pos="100000">
                <a:schemeClr val="accent1">
                  <a:alpha val="0"/>
                  <a:lumMod val="73000"/>
                  <a:lumOff val="2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a:extLst>
              <a:ext uri="{FF2B5EF4-FFF2-40B4-BE49-F238E27FC236}">
                <a16:creationId xmlns:a16="http://schemas.microsoft.com/office/drawing/2014/main" id="{37803C37-9D78-4F2C-AAF1-72E64B4408A2}"/>
              </a:ext>
            </a:extLst>
          </p:cNvPr>
          <p:cNvSpPr/>
          <p:nvPr/>
        </p:nvSpPr>
        <p:spPr>
          <a:xfrm>
            <a:off x="0" y="769"/>
            <a:ext cx="12192000" cy="4835519"/>
          </a:xfrm>
          <a:prstGeom prst="rect">
            <a:avLst/>
          </a:prstGeom>
          <a:blipFill dpi="0" rotWithShape="1">
            <a:blip r:embed="rId4">
              <a:alphaModFix amt="34000"/>
            </a:blip>
            <a:stretch>
              <a:fillRect b="21678" l="-5492" r="-2682" t="-358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椭圆 36">
            <a:extLst>
              <a:ext uri="{FF2B5EF4-FFF2-40B4-BE49-F238E27FC236}">
                <a16:creationId xmlns:a16="http://schemas.microsoft.com/office/drawing/2014/main" id="{06016F2A-B876-4EF6-BCE6-EC56E452F0E2}"/>
              </a:ext>
            </a:extLst>
          </p:cNvPr>
          <p:cNvSpPr/>
          <p:nvPr/>
        </p:nvSpPr>
        <p:spPr>
          <a:xfrm flipV="1">
            <a:off x="2100417" y="2257655"/>
            <a:ext cx="103053" cy="103053"/>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a:extLst>
              <a:ext uri="{FF2B5EF4-FFF2-40B4-BE49-F238E27FC236}">
                <a16:creationId xmlns:a16="http://schemas.microsoft.com/office/drawing/2014/main" id="{631465EE-75F2-497A-A233-535243D8AE9C}"/>
              </a:ext>
            </a:extLst>
          </p:cNvPr>
          <p:cNvPicPr>
            <a:picLocks noChangeAspect="1"/>
          </p:cNvPicPr>
          <p:nvPr/>
        </p:nvPicPr>
        <p:blipFill>
          <a:blip r:embed="rId5">
            <a:extLst>
              <a:ext uri="{28A0092B-C50C-407E-A947-70E740481C1C}">
                <a14:useLocalDpi val="0"/>
              </a:ext>
            </a:extLst>
          </a:blip>
          <a:stretch>
            <a:fillRect/>
          </a:stretch>
        </p:blipFill>
        <p:spPr>
          <a:xfrm>
            <a:off x="-301625" y="3874355"/>
            <a:ext cx="12795250" cy="2983645"/>
          </a:xfrm>
          <a:prstGeom prst="rect">
            <a:avLst/>
          </a:prstGeom>
        </p:spPr>
      </p:pic>
      <p:pic>
        <p:nvPicPr>
          <p:cNvPr id="12" name="图片 11">
            <a:extLst>
              <a:ext uri="{FF2B5EF4-FFF2-40B4-BE49-F238E27FC236}">
                <a16:creationId xmlns:a16="http://schemas.microsoft.com/office/drawing/2014/main" id="{D7A104E6-6AE0-4F5E-8520-68BEBE0F9488}"/>
              </a:ext>
            </a:extLst>
          </p:cNvPr>
          <p:cNvPicPr>
            <a:picLocks noChangeAspect="1"/>
          </p:cNvPicPr>
          <p:nvPr/>
        </p:nvPicPr>
        <p:blipFill>
          <a:blip r:embed="rId6">
            <a:extLst>
              <a:ext uri="{28A0092B-C50C-407E-A947-70E740481C1C}">
                <a14:useLocalDpi val="0"/>
              </a:ext>
            </a:extLst>
          </a:blip>
          <a:stretch>
            <a:fillRect/>
          </a:stretch>
        </p:blipFill>
        <p:spPr>
          <a:xfrm>
            <a:off x="0" y="4688011"/>
            <a:ext cx="12192000" cy="3144532"/>
          </a:xfrm>
          <a:prstGeom prst="rect">
            <a:avLst/>
          </a:prstGeom>
        </p:spPr>
      </p:pic>
      <p:pic>
        <p:nvPicPr>
          <p:cNvPr id="16" name="图片 15">
            <a:extLst>
              <a:ext uri="{FF2B5EF4-FFF2-40B4-BE49-F238E27FC236}">
                <a16:creationId xmlns:a16="http://schemas.microsoft.com/office/drawing/2014/main" id="{F3A21449-CE41-4B99-9E7B-2B31C051D95E}"/>
              </a:ext>
            </a:extLst>
          </p:cNvPr>
          <p:cNvPicPr>
            <a:picLocks noChangeAspect="1"/>
          </p:cNvPicPr>
          <p:nvPr/>
        </p:nvPicPr>
        <p:blipFill>
          <a:blip r:embed="rId7">
            <a:extLst>
              <a:ext uri="{28A0092B-C50C-407E-A947-70E740481C1C}">
                <a14:useLocalDpi val="0"/>
              </a:ext>
            </a:extLst>
          </a:blip>
          <a:stretch>
            <a:fillRect/>
          </a:stretch>
        </p:blipFill>
        <p:spPr>
          <a:xfrm>
            <a:off x="157330" y="-47987"/>
            <a:ext cx="2205290" cy="1923593"/>
          </a:xfrm>
          <a:prstGeom prst="rect">
            <a:avLst/>
          </a:prstGeom>
        </p:spPr>
      </p:pic>
      <p:pic>
        <p:nvPicPr>
          <p:cNvPr id="17" name="图片 16">
            <a:extLst>
              <a:ext uri="{FF2B5EF4-FFF2-40B4-BE49-F238E27FC236}">
                <a16:creationId xmlns:a16="http://schemas.microsoft.com/office/drawing/2014/main" id="{A9F67B5B-3AFB-4A62-9CB0-26A0CC369614}"/>
              </a:ext>
            </a:extLst>
          </p:cNvPr>
          <p:cNvPicPr>
            <a:picLocks noChangeAspect="1"/>
          </p:cNvPicPr>
          <p:nvPr/>
        </p:nvPicPr>
        <p:blipFill>
          <a:blip r:embed="rId8">
            <a:extLst>
              <a:ext uri="{28A0092B-C50C-407E-A947-70E740481C1C}">
                <a14:useLocalDpi val="0"/>
              </a:ext>
            </a:extLst>
          </a:blip>
          <a:stretch>
            <a:fillRect/>
          </a:stretch>
        </p:blipFill>
        <p:spPr>
          <a:xfrm>
            <a:off x="3636710" y="0"/>
            <a:ext cx="1298522" cy="1132653"/>
          </a:xfrm>
          <a:prstGeom prst="rect">
            <a:avLst/>
          </a:prstGeom>
        </p:spPr>
      </p:pic>
      <p:pic>
        <p:nvPicPr>
          <p:cNvPr id="18" name="图片 17">
            <a:extLst>
              <a:ext uri="{FF2B5EF4-FFF2-40B4-BE49-F238E27FC236}">
                <a16:creationId xmlns:a16="http://schemas.microsoft.com/office/drawing/2014/main" id="{78524ECD-A022-4A15-9057-CBAAC4E5F010}"/>
              </a:ext>
            </a:extLst>
          </p:cNvPr>
          <p:cNvPicPr>
            <a:picLocks noChangeAspect="1"/>
          </p:cNvPicPr>
          <p:nvPr/>
        </p:nvPicPr>
        <p:blipFill>
          <a:blip r:embed="rId9">
            <a:extLst>
              <a:ext uri="{28A0092B-C50C-407E-A947-70E740481C1C}">
                <a14:useLocalDpi val="0"/>
              </a:ext>
            </a:extLst>
          </a:blip>
          <a:stretch>
            <a:fillRect/>
          </a:stretch>
        </p:blipFill>
        <p:spPr>
          <a:xfrm>
            <a:off x="5415648" y="0"/>
            <a:ext cx="2496138" cy="2177290"/>
          </a:xfrm>
          <a:prstGeom prst="rect">
            <a:avLst/>
          </a:prstGeom>
        </p:spPr>
      </p:pic>
      <p:pic>
        <p:nvPicPr>
          <p:cNvPr id="19" name="图片 18">
            <a:extLst>
              <a:ext uri="{FF2B5EF4-FFF2-40B4-BE49-F238E27FC236}">
                <a16:creationId xmlns:a16="http://schemas.microsoft.com/office/drawing/2014/main" id="{458D0FEB-09B4-480E-A553-16C97FF45EC5}"/>
              </a:ext>
            </a:extLst>
          </p:cNvPr>
          <p:cNvPicPr>
            <a:picLocks noChangeAspect="1"/>
          </p:cNvPicPr>
          <p:nvPr/>
        </p:nvPicPr>
        <p:blipFill>
          <a:blip r:embed="rId10">
            <a:extLst>
              <a:ext uri="{28A0092B-C50C-407E-A947-70E740481C1C}">
                <a14:useLocalDpi val="0"/>
              </a:ext>
            </a:extLst>
          </a:blip>
          <a:stretch>
            <a:fillRect/>
          </a:stretch>
        </p:blipFill>
        <p:spPr>
          <a:xfrm>
            <a:off x="9814834" y="34072"/>
            <a:ext cx="1798332" cy="1568619"/>
          </a:xfrm>
          <a:prstGeom prst="rect">
            <a:avLst/>
          </a:prstGeom>
        </p:spPr>
      </p:pic>
      <p:pic>
        <p:nvPicPr>
          <p:cNvPr id="3" name="图片 2">
            <a:extLst>
              <a:ext uri="{FF2B5EF4-FFF2-40B4-BE49-F238E27FC236}">
                <a16:creationId xmlns:a16="http://schemas.microsoft.com/office/drawing/2014/main" id="{5D2E6BB2-E610-467F-BA41-E58C4F151AA7}"/>
              </a:ext>
            </a:extLst>
          </p:cNvPr>
          <p:cNvPicPr>
            <a:picLocks noChangeAspect="1"/>
          </p:cNvPicPr>
          <p:nvPr/>
        </p:nvPicPr>
        <p:blipFill>
          <a:blip r:embed="rId11">
            <a:extLst>
              <a:ext uri="{28A0092B-C50C-407E-A947-70E740481C1C}">
                <a14:useLocalDpi val="0"/>
              </a:ext>
            </a:extLst>
          </a:blip>
          <a:stretch>
            <a:fillRect/>
          </a:stretch>
        </p:blipFill>
        <p:spPr>
          <a:xfrm>
            <a:off x="-79382" y="3732292"/>
            <a:ext cx="5232562" cy="3102746"/>
          </a:xfrm>
          <a:prstGeom prst="rect">
            <a:avLst/>
          </a:prstGeom>
        </p:spPr>
      </p:pic>
      <p:pic>
        <p:nvPicPr>
          <p:cNvPr id="14" name="图片 13">
            <a:extLst>
              <a:ext uri="{FF2B5EF4-FFF2-40B4-BE49-F238E27FC236}">
                <a16:creationId xmlns:a16="http://schemas.microsoft.com/office/drawing/2014/main" id="{42192CAF-BE30-4FC6-AC8F-927744701AFA}"/>
              </a:ext>
            </a:extLst>
          </p:cNvPr>
          <p:cNvPicPr>
            <a:picLocks noChangeAspect="1"/>
          </p:cNvPicPr>
          <p:nvPr/>
        </p:nvPicPr>
        <p:blipFill>
          <a:blip r:embed="rId12">
            <a:extLst>
              <a:ext uri="{28A0092B-C50C-407E-A947-70E740481C1C}">
                <a14:useLocalDpi val="0"/>
              </a:ext>
            </a:extLst>
          </a:blip>
          <a:stretch>
            <a:fillRect/>
          </a:stretch>
        </p:blipFill>
        <p:spPr>
          <a:xfrm flipH="1">
            <a:off x="7773372" y="3141544"/>
            <a:ext cx="4063239" cy="4207528"/>
          </a:xfrm>
          <a:prstGeom prst="rect">
            <a:avLst/>
          </a:prstGeom>
          <a:effectLst>
            <a:outerShdw blurRad="50800" dir="16200000" dist="38100" rotWithShape="0" sx="98000" sy="98000">
              <a:prstClr val="black">
                <a:alpha val="20000"/>
              </a:prstClr>
            </a:outerShdw>
          </a:effectLst>
        </p:spPr>
      </p:pic>
      <p:sp>
        <p:nvSpPr>
          <p:cNvPr id="30" name="椭圆 29">
            <a:extLst>
              <a:ext uri="{FF2B5EF4-FFF2-40B4-BE49-F238E27FC236}">
                <a16:creationId xmlns:a16="http://schemas.microsoft.com/office/drawing/2014/main" id="{1015B2CF-71F6-4034-8BAA-723ED2FE10EA}"/>
              </a:ext>
            </a:extLst>
          </p:cNvPr>
          <p:cNvSpPr/>
          <p:nvPr/>
        </p:nvSpPr>
        <p:spPr>
          <a:xfrm>
            <a:off x="1440194" y="-90026"/>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a:extLst>
              <a:ext uri="{FF2B5EF4-FFF2-40B4-BE49-F238E27FC236}">
                <a16:creationId xmlns:a16="http://schemas.microsoft.com/office/drawing/2014/main" id="{8B16F3F9-61F5-4033-BE30-A5712863EC8E}"/>
              </a:ext>
            </a:extLst>
          </p:cNvPr>
          <p:cNvSpPr/>
          <p:nvPr/>
        </p:nvSpPr>
        <p:spPr>
          <a:xfrm>
            <a:off x="4136018" y="551328"/>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a:extLst>
              <a:ext uri="{FF2B5EF4-FFF2-40B4-BE49-F238E27FC236}">
                <a16:creationId xmlns:a16="http://schemas.microsoft.com/office/drawing/2014/main" id="{0B4AA745-2623-4A19-8C55-04619C333849}"/>
              </a:ext>
            </a:extLst>
          </p:cNvPr>
          <p:cNvSpPr/>
          <p:nvPr/>
        </p:nvSpPr>
        <p:spPr>
          <a:xfrm>
            <a:off x="11110303" y="-183341"/>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a:extLst>
              <a:ext uri="{FF2B5EF4-FFF2-40B4-BE49-F238E27FC236}">
                <a16:creationId xmlns:a16="http://schemas.microsoft.com/office/drawing/2014/main" id="{DC39A585-89C9-4DB5-86A6-72837A683CC7}"/>
              </a:ext>
            </a:extLst>
          </p:cNvPr>
          <p:cNvSpPr/>
          <p:nvPr/>
        </p:nvSpPr>
        <p:spPr>
          <a:xfrm>
            <a:off x="6376797" y="-234268"/>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a:extLst>
              <a:ext uri="{FF2B5EF4-FFF2-40B4-BE49-F238E27FC236}">
                <a16:creationId xmlns:a16="http://schemas.microsoft.com/office/drawing/2014/main" id="{1D23EABB-4D0D-4751-97DF-8A4355A7511F}"/>
              </a:ext>
            </a:extLst>
          </p:cNvPr>
          <p:cNvSpPr/>
          <p:nvPr/>
        </p:nvSpPr>
        <p:spPr>
          <a:xfrm>
            <a:off x="4942001" y="-279859"/>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a:extLst>
              <a:ext uri="{FF2B5EF4-FFF2-40B4-BE49-F238E27FC236}">
                <a16:creationId xmlns:a16="http://schemas.microsoft.com/office/drawing/2014/main" id="{3546563A-AA76-4243-AC86-E1688E10B8FF}"/>
              </a:ext>
            </a:extLst>
          </p:cNvPr>
          <p:cNvSpPr/>
          <p:nvPr/>
        </p:nvSpPr>
        <p:spPr>
          <a:xfrm flipV="1">
            <a:off x="11782514" y="3095825"/>
            <a:ext cx="45719" cy="45719"/>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a:extLst>
              <a:ext uri="{FF2B5EF4-FFF2-40B4-BE49-F238E27FC236}">
                <a16:creationId xmlns:a16="http://schemas.microsoft.com/office/drawing/2014/main" id="{22DF77D2-E448-46C4-8D8F-2230F1E4E053}"/>
              </a:ext>
            </a:extLst>
          </p:cNvPr>
          <p:cNvSpPr/>
          <p:nvPr/>
        </p:nvSpPr>
        <p:spPr>
          <a:xfrm>
            <a:off x="229995" y="-117134"/>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a:extLst>
              <a:ext uri="{FF2B5EF4-FFF2-40B4-BE49-F238E27FC236}">
                <a16:creationId xmlns:a16="http://schemas.microsoft.com/office/drawing/2014/main" id="{A97EA1DA-7248-472C-8616-4725EFC0A1E7}"/>
              </a:ext>
            </a:extLst>
          </p:cNvPr>
          <p:cNvGrpSpPr/>
          <p:nvPr/>
        </p:nvGrpSpPr>
        <p:grpSpPr>
          <a:xfrm>
            <a:off x="2273751" y="193782"/>
            <a:ext cx="7847698" cy="3694766"/>
            <a:chOff x="2192358" y="608947"/>
            <a:chExt cx="7847698" cy="3694766"/>
          </a:xfrm>
        </p:grpSpPr>
        <p:sp>
          <p:nvSpPr>
            <p:cNvPr id="33" name="椭圆 32">
              <a:extLst>
                <a:ext uri="{FF2B5EF4-FFF2-40B4-BE49-F238E27FC236}">
                  <a16:creationId xmlns:a16="http://schemas.microsoft.com/office/drawing/2014/main" id="{FA628157-E76F-4390-917B-03408118F9ED}"/>
                </a:ext>
              </a:extLst>
            </p:cNvPr>
            <p:cNvSpPr/>
            <p:nvPr/>
          </p:nvSpPr>
          <p:spPr>
            <a:xfrm>
              <a:off x="9925756" y="2318691"/>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42">
              <a:extLst>
                <a:ext uri="{FF2B5EF4-FFF2-40B4-BE49-F238E27FC236}">
                  <a16:creationId xmlns:a16="http://schemas.microsoft.com/office/drawing/2014/main" id="{2895B720-F954-4109-92FB-C061BA205AEB}"/>
                </a:ext>
              </a:extLst>
            </p:cNvPr>
            <p:cNvSpPr/>
            <p:nvPr/>
          </p:nvSpPr>
          <p:spPr>
            <a:xfrm>
              <a:off x="6045173" y="2069544"/>
              <a:ext cx="83430" cy="8343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a:extLst>
                <a:ext uri="{FF2B5EF4-FFF2-40B4-BE49-F238E27FC236}">
                  <a16:creationId xmlns:a16="http://schemas.microsoft.com/office/drawing/2014/main" id="{D2741690-E7B2-49C1-9532-D4E768E8D6B0}"/>
                </a:ext>
              </a:extLst>
            </p:cNvPr>
            <p:cNvSpPr/>
            <p:nvPr/>
          </p:nvSpPr>
          <p:spPr>
            <a:xfrm>
              <a:off x="2463505" y="3134258"/>
              <a:ext cx="114300" cy="11430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4BE87F54-09A0-40E3-8D75-B15C71FDECB8}"/>
                </a:ext>
              </a:extLst>
            </p:cNvPr>
            <p:cNvSpPr txBox="1"/>
            <p:nvPr/>
          </p:nvSpPr>
          <p:spPr>
            <a:xfrm>
              <a:off x="2453054" y="1398439"/>
              <a:ext cx="7040880" cy="2148840"/>
            </a:xfrm>
            <a:prstGeom prst="rect">
              <a:avLst/>
            </a:prstGeom>
            <a:noFill/>
          </p:spPr>
          <p:txBody>
            <a:bodyPr rtlCol="0" wrap="none">
              <a:spAutoFit/>
            </a:bodyPr>
            <a:lstStyle/>
            <a:p>
              <a:r>
                <a:rPr altLang="en-US" b="1" lang="zh-CN" sz="13500">
                  <a:solidFill>
                    <a:schemeClr val="bg1"/>
                  </a:solidFill>
                  <a:effectLst>
                    <a:outerShdw algn="tl" blurRad="38100" dir="2700000" dist="38100">
                      <a:srgbClr val="000000">
                        <a:alpha val="43137"/>
                      </a:srgbClr>
                    </a:outerShdw>
                  </a:effectLst>
                  <a:latin charset="-122" panose="01010104010101010101" pitchFamily="2" typeface="时尚中黑简体"/>
                  <a:ea charset="-122" panose="01010104010101010101" pitchFamily="2" typeface="时尚中黑简体"/>
                </a:rPr>
                <a:t>圣诞快乐</a:t>
              </a:r>
            </a:p>
          </p:txBody>
        </p:sp>
        <p:sp>
          <p:nvSpPr>
            <p:cNvPr id="4" name="文本框 3">
              <a:extLst>
                <a:ext uri="{FF2B5EF4-FFF2-40B4-BE49-F238E27FC236}">
                  <a16:creationId xmlns:a16="http://schemas.microsoft.com/office/drawing/2014/main" id="{2CB5C415-8A4A-4FA1-96EC-3C589034B62F}"/>
                </a:ext>
              </a:extLst>
            </p:cNvPr>
            <p:cNvSpPr txBox="1"/>
            <p:nvPr/>
          </p:nvSpPr>
          <p:spPr>
            <a:xfrm>
              <a:off x="3636711" y="608947"/>
              <a:ext cx="4116705" cy="1127760"/>
            </a:xfrm>
            <a:prstGeom prst="rect">
              <a:avLst/>
            </a:prstGeom>
            <a:noFill/>
          </p:spPr>
          <p:txBody>
            <a:bodyPr rtlCol="0" wrap="none">
              <a:spAutoFit/>
            </a:bodyPr>
            <a:lstStyle/>
            <a:p>
              <a:r>
                <a:rPr altLang="zh-CN" lang="en-US" sz="6800">
                  <a:solidFill>
                    <a:schemeClr val="bg1"/>
                  </a:solidFill>
                  <a:effectLst>
                    <a:outerShdw algn="tl" blurRad="38100" dir="2700000" dist="38100">
                      <a:srgbClr val="000000">
                        <a:alpha val="43137"/>
                      </a:srgbClr>
                    </a:outerShdw>
                  </a:effectLst>
                  <a:latin charset="0" panose="03020702030807050705" pitchFamily="66" typeface="TypoUpright BT"/>
                </a:rPr>
                <a:t>Merry Christmas</a:t>
              </a:r>
            </a:p>
          </p:txBody>
        </p:sp>
        <p:sp>
          <p:nvSpPr>
            <p:cNvPr id="26" name="Freeform 5">
              <a:extLst>
                <a:ext uri="{FF2B5EF4-FFF2-40B4-BE49-F238E27FC236}">
                  <a16:creationId xmlns:a16="http://schemas.microsoft.com/office/drawing/2014/main" id="{F8314B01-A587-4FBF-B122-5A44B5BE2F07}"/>
                </a:ext>
              </a:extLst>
            </p:cNvPr>
            <p:cNvSpPr>
              <a:spLocks noEditPoints="1"/>
            </p:cNvSpPr>
            <p:nvPr/>
          </p:nvSpPr>
          <p:spPr bwMode="auto">
            <a:xfrm>
              <a:off x="5724546" y="3851275"/>
              <a:ext cx="477838" cy="452438"/>
            </a:xfrm>
            <a:custGeom>
              <a:gdLst>
                <a:gd fmla="*/ 93 w 150" name="T0"/>
                <a:gd fmla="*/ 127 h 141" name="T1"/>
                <a:gd fmla="*/ 113 w 150" name="T2"/>
                <a:gd fmla="*/ 85 h 141" name="T3"/>
                <a:gd fmla="*/ 133 w 150" name="T4"/>
                <a:gd fmla="*/ 44 h 141" name="T5"/>
                <a:gd fmla="*/ 106 w 150" name="T6"/>
                <a:gd fmla="*/ 42 h 141" name="T7"/>
                <a:gd fmla="*/ 58 w 150" name="T8"/>
                <a:gd fmla="*/ 48 h 141" name="T9"/>
                <a:gd fmla="*/ 5 w 150" name="T10"/>
                <a:gd fmla="*/ 48 h 141" name="T11"/>
                <a:gd fmla="*/ 48 w 150" name="T12"/>
                <a:gd fmla="*/ 79 h 141" name="T13"/>
                <a:gd fmla="*/ 63 w 150" name="T14"/>
                <a:gd fmla="*/ 130 h 141" name="T15"/>
                <a:gd fmla="*/ 75 w 150" name="T16"/>
                <a:gd fmla="*/ 108 h 141" name="T17"/>
                <a:gd fmla="*/ 69 w 150" name="T18"/>
                <a:gd fmla="*/ 89 h 141" name="T19"/>
                <a:gd fmla="*/ 64 w 150" name="T20"/>
                <a:gd fmla="*/ 106 h 141" name="T21"/>
                <a:gd fmla="*/ 63 w 150" name="T22"/>
                <a:gd fmla="*/ 106 h 141" name="T23"/>
                <a:gd fmla="*/ 64 w 150" name="T24"/>
                <a:gd fmla="*/ 86 h 141" name="T25"/>
                <a:gd fmla="*/ 53 w 150" name="T26"/>
                <a:gd fmla="*/ 100 h 141" name="T27"/>
                <a:gd fmla="*/ 52 w 150" name="T28"/>
                <a:gd fmla="*/ 100 h 141" name="T29"/>
                <a:gd fmla="*/ 60 w 150" name="T30"/>
                <a:gd fmla="*/ 81 h 141" name="T31"/>
                <a:gd fmla="*/ 45 w 150" name="T32"/>
                <a:gd fmla="*/ 91 h 141" name="T33"/>
                <a:gd fmla="*/ 44 w 150" name="T34"/>
                <a:gd fmla="*/ 90 h 141" name="T35"/>
                <a:gd fmla="*/ 59 w 150" name="T36"/>
                <a:gd fmla="*/ 79 h 141" name="T37"/>
                <a:gd fmla="*/ 40 w 150" name="T38"/>
                <a:gd fmla="*/ 80 h 141" name="T39"/>
                <a:gd fmla="*/ 40 w 150" name="T40"/>
                <a:gd fmla="*/ 79 h 141" name="T41"/>
                <a:gd fmla="*/ 58 w 150" name="T42"/>
                <a:gd fmla="*/ 70 h 141" name="T43"/>
                <a:gd fmla="*/ 40 w 150" name="T44"/>
                <a:gd fmla="*/ 67 h 141" name="T45"/>
                <a:gd fmla="*/ 58 w 150" name="T46"/>
                <a:gd fmla="*/ 69 h 141" name="T47"/>
                <a:gd fmla="*/ 44 w 150" name="T48"/>
                <a:gd fmla="*/ 56 h 141" name="T49"/>
                <a:gd fmla="*/ 44 w 150" name="T50"/>
                <a:gd fmla="*/ 55 h 141" name="T51"/>
                <a:gd fmla="*/ 64 w 150" name="T52"/>
                <a:gd fmla="*/ 59 h 141" name="T53"/>
                <a:gd fmla="*/ 51 w 150" name="T54"/>
                <a:gd fmla="*/ 45 h 141" name="T55"/>
                <a:gd fmla="*/ 64 w 150" name="T56"/>
                <a:gd fmla="*/ 59 h 141" name="T57"/>
                <a:gd fmla="*/ 69 w 150" name="T58"/>
                <a:gd fmla="*/ 56 h 141" name="T59"/>
                <a:gd fmla="*/ 62 w 150" name="T60"/>
                <a:gd fmla="*/ 39 h 141" name="T61"/>
                <a:gd fmla="*/ 63 w 150" name="T62"/>
                <a:gd fmla="*/ 39 h 141" name="T63"/>
                <a:gd fmla="*/ 75 w 150" name="T64"/>
                <a:gd fmla="*/ 55 h 141" name="T65"/>
                <a:gd fmla="*/ 74 w 150" name="T66"/>
                <a:gd fmla="*/ 36 h 141" name="T67"/>
                <a:gd fmla="*/ 76 w 150" name="T68"/>
                <a:gd fmla="*/ 55 h 141" name="T69"/>
                <a:gd fmla="*/ 86 w 150" name="T70"/>
                <a:gd fmla="*/ 39 h 141" name="T71"/>
                <a:gd fmla="*/ 87 w 150" name="T72"/>
                <a:gd fmla="*/ 39 h 141" name="T73"/>
                <a:gd fmla="*/ 86 w 150" name="T74"/>
                <a:gd fmla="*/ 59 h 141" name="T75"/>
                <a:gd fmla="*/ 98 w 150" name="T76"/>
                <a:gd fmla="*/ 44 h 141" name="T77"/>
                <a:gd fmla="*/ 87 w 150" name="T78"/>
                <a:gd fmla="*/ 60 h 141" name="T79"/>
                <a:gd fmla="*/ 105 w 150" name="T80"/>
                <a:gd fmla="*/ 54 h 141" name="T81"/>
                <a:gd fmla="*/ 106 w 150" name="T82"/>
                <a:gd fmla="*/ 54 h 141" name="T83"/>
                <a:gd fmla="*/ 91 w 150" name="T84"/>
                <a:gd fmla="*/ 65 h 141" name="T85"/>
                <a:gd fmla="*/ 110 w 150" name="T86"/>
                <a:gd fmla="*/ 65 h 141" name="T87"/>
                <a:gd fmla="*/ 110 w 150" name="T88"/>
                <a:gd fmla="*/ 66 h 141" name="T89"/>
                <a:gd fmla="*/ 92 w 150" name="T90"/>
                <a:gd fmla="*/ 70 h 141" name="T91"/>
                <a:gd fmla="*/ 110 w 150" name="T92"/>
                <a:gd fmla="*/ 77 h 141" name="T93"/>
                <a:gd fmla="*/ 110 w 150" name="T94"/>
                <a:gd fmla="*/ 78 h 141" name="T95"/>
                <a:gd fmla="*/ 92 w 150" name="T96"/>
                <a:gd fmla="*/ 76 h 141" name="T97"/>
                <a:gd fmla="*/ 106 w 150" name="T98"/>
                <a:gd fmla="*/ 89 h 141" name="T99"/>
                <a:gd fmla="*/ 106 w 150" name="T100"/>
                <a:gd fmla="*/ 90 h 141" name="T101"/>
                <a:gd fmla="*/ 90 w 150" name="T102"/>
                <a:gd fmla="*/ 82 h 141" name="T103"/>
                <a:gd fmla="*/ 99 w 150" name="T104"/>
                <a:gd fmla="*/ 99 h 141" name="T105"/>
                <a:gd fmla="*/ 98 w 150" name="T106"/>
                <a:gd fmla="*/ 99 h 141" name="T107"/>
                <a:gd fmla="*/ 86 w 150" name="T108"/>
                <a:gd fmla="*/ 86 h 141" name="T109"/>
                <a:gd fmla="*/ 81 w 150" name="T110"/>
                <a:gd fmla="*/ 88 h 141" name="T111"/>
                <a:gd fmla="*/ 88 w 150" name="T112"/>
                <a:gd fmla="*/ 106 h 141" name="T113"/>
                <a:gd fmla="*/ 80 w 150" name="T114"/>
                <a:gd fmla="*/ 89 h 141" name="T115"/>
                <a:gd fmla="*/ 76 w 150" name="T116"/>
                <a:gd fmla="*/ 108 h 141" name="T117"/>
                <a:gd fmla="*/ 76 w 150" name="T118"/>
                <a:gd fmla="*/ 108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150">
                  <a:moveTo>
                    <a:pt x="81" y="102"/>
                  </a:moveTo>
                  <a:cubicBezTo>
                    <a:pt x="81" y="102"/>
                    <a:pt x="83" y="118"/>
                    <a:pt x="93" y="127"/>
                  </a:cubicBezTo>
                  <a:cubicBezTo>
                    <a:pt x="107" y="141"/>
                    <a:pt x="129" y="126"/>
                    <a:pt x="127" y="110"/>
                  </a:cubicBezTo>
                  <a:cubicBezTo>
                    <a:pt x="125" y="95"/>
                    <a:pt x="113" y="85"/>
                    <a:pt x="113" y="85"/>
                  </a:cubicBezTo>
                  <a:cubicBezTo>
                    <a:pt x="113" y="85"/>
                    <a:pt x="127" y="85"/>
                    <a:pt x="138" y="75"/>
                  </a:cubicBezTo>
                  <a:cubicBezTo>
                    <a:pt x="150" y="65"/>
                    <a:pt x="143" y="48"/>
                    <a:pt x="133" y="44"/>
                  </a:cubicBezTo>
                  <a:cubicBezTo>
                    <a:pt x="124" y="39"/>
                    <a:pt x="110" y="46"/>
                    <a:pt x="105" y="49"/>
                  </a:cubicBezTo>
                  <a:cubicBezTo>
                    <a:pt x="105" y="49"/>
                    <a:pt x="105" y="46"/>
                    <a:pt x="106" y="42"/>
                  </a:cubicBezTo>
                  <a:cubicBezTo>
                    <a:pt x="108" y="25"/>
                    <a:pt x="100" y="0"/>
                    <a:pt x="78" y="4"/>
                  </a:cubicBezTo>
                  <a:cubicBezTo>
                    <a:pt x="49" y="8"/>
                    <a:pt x="57" y="41"/>
                    <a:pt x="58" y="48"/>
                  </a:cubicBezTo>
                  <a:cubicBezTo>
                    <a:pt x="58" y="48"/>
                    <a:pt x="54" y="39"/>
                    <a:pt x="41" y="33"/>
                  </a:cubicBezTo>
                  <a:cubicBezTo>
                    <a:pt x="30" y="29"/>
                    <a:pt x="12" y="30"/>
                    <a:pt x="5" y="48"/>
                  </a:cubicBezTo>
                  <a:cubicBezTo>
                    <a:pt x="0" y="60"/>
                    <a:pt x="12" y="74"/>
                    <a:pt x="25" y="78"/>
                  </a:cubicBezTo>
                  <a:cubicBezTo>
                    <a:pt x="41" y="82"/>
                    <a:pt x="48" y="79"/>
                    <a:pt x="48" y="79"/>
                  </a:cubicBezTo>
                  <a:cubicBezTo>
                    <a:pt x="48" y="79"/>
                    <a:pt x="25" y="89"/>
                    <a:pt x="25" y="108"/>
                  </a:cubicBezTo>
                  <a:cubicBezTo>
                    <a:pt x="26" y="127"/>
                    <a:pt x="48" y="136"/>
                    <a:pt x="63" y="130"/>
                  </a:cubicBezTo>
                  <a:cubicBezTo>
                    <a:pt x="79" y="123"/>
                    <a:pt x="81" y="102"/>
                    <a:pt x="81" y="102"/>
                  </a:cubicBezTo>
                  <a:moveTo>
                    <a:pt x="75" y="108"/>
                  </a:moveTo>
                  <a:cubicBezTo>
                    <a:pt x="74" y="90"/>
                    <a:pt x="74" y="90"/>
                    <a:pt x="74" y="90"/>
                  </a:cubicBezTo>
                  <a:cubicBezTo>
                    <a:pt x="73" y="90"/>
                    <a:pt x="71" y="89"/>
                    <a:pt x="69" y="89"/>
                  </a:cubicBezTo>
                  <a:cubicBezTo>
                    <a:pt x="64" y="106"/>
                    <a:pt x="64" y="106"/>
                    <a:pt x="64" y="106"/>
                  </a:cubicBezTo>
                  <a:cubicBezTo>
                    <a:pt x="64" y="106"/>
                    <a:pt x="64" y="106"/>
                    <a:pt x="64" y="106"/>
                  </a:cubicBezTo>
                  <a:cubicBezTo>
                    <a:pt x="64" y="106"/>
                    <a:pt x="64" y="106"/>
                    <a:pt x="63" y="106"/>
                  </a:cubicBezTo>
                  <a:cubicBezTo>
                    <a:pt x="63" y="106"/>
                    <a:pt x="63" y="106"/>
                    <a:pt x="63" y="106"/>
                  </a:cubicBezTo>
                  <a:cubicBezTo>
                    <a:pt x="68" y="88"/>
                    <a:pt x="68" y="88"/>
                    <a:pt x="68" y="88"/>
                  </a:cubicBezTo>
                  <a:cubicBezTo>
                    <a:pt x="67" y="88"/>
                    <a:pt x="65" y="87"/>
                    <a:pt x="64" y="86"/>
                  </a:cubicBezTo>
                  <a:cubicBezTo>
                    <a:pt x="53" y="100"/>
                    <a:pt x="53" y="100"/>
                    <a:pt x="53" y="100"/>
                  </a:cubicBezTo>
                  <a:cubicBezTo>
                    <a:pt x="53" y="100"/>
                    <a:pt x="53" y="100"/>
                    <a:pt x="53" y="100"/>
                  </a:cubicBezTo>
                  <a:cubicBezTo>
                    <a:pt x="53" y="100"/>
                    <a:pt x="53" y="100"/>
                    <a:pt x="53" y="100"/>
                  </a:cubicBezTo>
                  <a:cubicBezTo>
                    <a:pt x="52" y="100"/>
                    <a:pt x="52" y="100"/>
                    <a:pt x="52" y="100"/>
                  </a:cubicBezTo>
                  <a:cubicBezTo>
                    <a:pt x="63" y="85"/>
                    <a:pt x="63" y="85"/>
                    <a:pt x="63" y="85"/>
                  </a:cubicBezTo>
                  <a:cubicBezTo>
                    <a:pt x="62" y="84"/>
                    <a:pt x="61" y="83"/>
                    <a:pt x="60" y="81"/>
                  </a:cubicBezTo>
                  <a:cubicBezTo>
                    <a:pt x="45" y="91"/>
                    <a:pt x="45" y="91"/>
                    <a:pt x="45" y="91"/>
                  </a:cubicBezTo>
                  <a:cubicBezTo>
                    <a:pt x="45" y="91"/>
                    <a:pt x="45" y="91"/>
                    <a:pt x="45" y="91"/>
                  </a:cubicBezTo>
                  <a:cubicBezTo>
                    <a:pt x="45" y="91"/>
                    <a:pt x="44" y="91"/>
                    <a:pt x="44" y="91"/>
                  </a:cubicBezTo>
                  <a:cubicBezTo>
                    <a:pt x="44" y="91"/>
                    <a:pt x="44" y="90"/>
                    <a:pt x="44" y="90"/>
                  </a:cubicBezTo>
                  <a:cubicBezTo>
                    <a:pt x="60" y="80"/>
                    <a:pt x="60" y="80"/>
                    <a:pt x="60" y="80"/>
                  </a:cubicBezTo>
                  <a:cubicBezTo>
                    <a:pt x="59" y="80"/>
                    <a:pt x="59" y="80"/>
                    <a:pt x="59" y="79"/>
                  </a:cubicBezTo>
                  <a:cubicBezTo>
                    <a:pt x="59" y="78"/>
                    <a:pt x="58" y="77"/>
                    <a:pt x="58" y="76"/>
                  </a:cubicBezTo>
                  <a:cubicBezTo>
                    <a:pt x="40" y="80"/>
                    <a:pt x="40" y="80"/>
                    <a:pt x="40" y="80"/>
                  </a:cubicBezTo>
                  <a:cubicBezTo>
                    <a:pt x="40" y="80"/>
                    <a:pt x="40" y="79"/>
                    <a:pt x="40" y="79"/>
                  </a:cubicBezTo>
                  <a:cubicBezTo>
                    <a:pt x="40" y="79"/>
                    <a:pt x="40" y="79"/>
                    <a:pt x="40" y="79"/>
                  </a:cubicBezTo>
                  <a:cubicBezTo>
                    <a:pt x="58" y="75"/>
                    <a:pt x="58" y="75"/>
                    <a:pt x="58" y="75"/>
                  </a:cubicBezTo>
                  <a:cubicBezTo>
                    <a:pt x="58" y="73"/>
                    <a:pt x="58" y="71"/>
                    <a:pt x="58" y="70"/>
                  </a:cubicBezTo>
                  <a:cubicBezTo>
                    <a:pt x="40" y="67"/>
                    <a:pt x="40" y="67"/>
                    <a:pt x="40" y="67"/>
                  </a:cubicBezTo>
                  <a:cubicBezTo>
                    <a:pt x="40" y="67"/>
                    <a:pt x="40" y="67"/>
                    <a:pt x="40" y="67"/>
                  </a:cubicBezTo>
                  <a:cubicBezTo>
                    <a:pt x="40" y="66"/>
                    <a:pt x="40" y="66"/>
                    <a:pt x="40" y="66"/>
                  </a:cubicBezTo>
                  <a:cubicBezTo>
                    <a:pt x="58" y="69"/>
                    <a:pt x="58" y="69"/>
                    <a:pt x="58" y="69"/>
                  </a:cubicBezTo>
                  <a:cubicBezTo>
                    <a:pt x="58" y="67"/>
                    <a:pt x="59" y="65"/>
                    <a:pt x="60" y="64"/>
                  </a:cubicBezTo>
                  <a:cubicBezTo>
                    <a:pt x="44" y="56"/>
                    <a:pt x="44" y="56"/>
                    <a:pt x="44" y="56"/>
                  </a:cubicBezTo>
                  <a:cubicBezTo>
                    <a:pt x="44" y="56"/>
                    <a:pt x="44" y="55"/>
                    <a:pt x="44" y="55"/>
                  </a:cubicBezTo>
                  <a:cubicBezTo>
                    <a:pt x="44" y="55"/>
                    <a:pt x="44" y="55"/>
                    <a:pt x="44" y="55"/>
                  </a:cubicBezTo>
                  <a:cubicBezTo>
                    <a:pt x="60" y="63"/>
                    <a:pt x="60" y="63"/>
                    <a:pt x="60" y="63"/>
                  </a:cubicBezTo>
                  <a:cubicBezTo>
                    <a:pt x="61" y="62"/>
                    <a:pt x="62" y="60"/>
                    <a:pt x="64" y="59"/>
                  </a:cubicBezTo>
                  <a:cubicBezTo>
                    <a:pt x="51" y="46"/>
                    <a:pt x="51" y="46"/>
                    <a:pt x="51" y="46"/>
                  </a:cubicBezTo>
                  <a:cubicBezTo>
                    <a:pt x="51" y="46"/>
                    <a:pt x="51" y="45"/>
                    <a:pt x="51" y="45"/>
                  </a:cubicBezTo>
                  <a:cubicBezTo>
                    <a:pt x="52" y="45"/>
                    <a:pt x="52" y="45"/>
                    <a:pt x="52" y="45"/>
                  </a:cubicBezTo>
                  <a:cubicBezTo>
                    <a:pt x="64" y="59"/>
                    <a:pt x="64" y="59"/>
                    <a:pt x="64" y="59"/>
                  </a:cubicBezTo>
                  <a:cubicBezTo>
                    <a:pt x="66" y="58"/>
                    <a:pt x="67" y="57"/>
                    <a:pt x="68" y="56"/>
                  </a:cubicBezTo>
                  <a:cubicBezTo>
                    <a:pt x="68" y="56"/>
                    <a:pt x="69" y="56"/>
                    <a:pt x="69" y="56"/>
                  </a:cubicBezTo>
                  <a:cubicBezTo>
                    <a:pt x="62" y="39"/>
                    <a:pt x="62" y="39"/>
                    <a:pt x="62" y="39"/>
                  </a:cubicBezTo>
                  <a:cubicBezTo>
                    <a:pt x="62" y="39"/>
                    <a:pt x="62" y="39"/>
                    <a:pt x="62" y="39"/>
                  </a:cubicBezTo>
                  <a:cubicBezTo>
                    <a:pt x="62" y="39"/>
                    <a:pt x="62" y="39"/>
                    <a:pt x="62" y="39"/>
                  </a:cubicBezTo>
                  <a:cubicBezTo>
                    <a:pt x="62" y="39"/>
                    <a:pt x="63" y="39"/>
                    <a:pt x="63" y="39"/>
                  </a:cubicBezTo>
                  <a:cubicBezTo>
                    <a:pt x="70" y="56"/>
                    <a:pt x="70" y="56"/>
                    <a:pt x="70" y="56"/>
                  </a:cubicBezTo>
                  <a:cubicBezTo>
                    <a:pt x="71" y="55"/>
                    <a:pt x="73" y="55"/>
                    <a:pt x="75" y="55"/>
                  </a:cubicBezTo>
                  <a:cubicBezTo>
                    <a:pt x="74" y="37"/>
                    <a:pt x="74" y="37"/>
                    <a:pt x="74" y="37"/>
                  </a:cubicBezTo>
                  <a:cubicBezTo>
                    <a:pt x="74" y="37"/>
                    <a:pt x="74" y="36"/>
                    <a:pt x="74" y="36"/>
                  </a:cubicBezTo>
                  <a:cubicBezTo>
                    <a:pt x="75" y="36"/>
                    <a:pt x="75" y="37"/>
                    <a:pt x="75" y="37"/>
                  </a:cubicBezTo>
                  <a:cubicBezTo>
                    <a:pt x="76" y="55"/>
                    <a:pt x="76" y="55"/>
                    <a:pt x="76" y="55"/>
                  </a:cubicBezTo>
                  <a:cubicBezTo>
                    <a:pt x="77" y="55"/>
                    <a:pt x="79" y="55"/>
                    <a:pt x="81" y="56"/>
                  </a:cubicBezTo>
                  <a:cubicBezTo>
                    <a:pt x="86" y="39"/>
                    <a:pt x="86" y="39"/>
                    <a:pt x="86" y="39"/>
                  </a:cubicBezTo>
                  <a:cubicBezTo>
                    <a:pt x="86" y="38"/>
                    <a:pt x="86" y="38"/>
                    <a:pt x="87" y="38"/>
                  </a:cubicBezTo>
                  <a:cubicBezTo>
                    <a:pt x="87" y="38"/>
                    <a:pt x="87" y="39"/>
                    <a:pt x="87" y="39"/>
                  </a:cubicBezTo>
                  <a:cubicBezTo>
                    <a:pt x="82" y="56"/>
                    <a:pt x="82" y="56"/>
                    <a:pt x="82" y="56"/>
                  </a:cubicBezTo>
                  <a:cubicBezTo>
                    <a:pt x="83" y="57"/>
                    <a:pt x="85" y="58"/>
                    <a:pt x="86" y="59"/>
                  </a:cubicBezTo>
                  <a:cubicBezTo>
                    <a:pt x="97" y="44"/>
                    <a:pt x="97" y="44"/>
                    <a:pt x="97" y="44"/>
                  </a:cubicBezTo>
                  <a:cubicBezTo>
                    <a:pt x="97" y="44"/>
                    <a:pt x="97" y="44"/>
                    <a:pt x="98" y="44"/>
                  </a:cubicBezTo>
                  <a:cubicBezTo>
                    <a:pt x="98" y="45"/>
                    <a:pt x="98" y="45"/>
                    <a:pt x="98" y="45"/>
                  </a:cubicBezTo>
                  <a:cubicBezTo>
                    <a:pt x="87" y="60"/>
                    <a:pt x="87" y="60"/>
                    <a:pt x="87" y="60"/>
                  </a:cubicBezTo>
                  <a:cubicBezTo>
                    <a:pt x="88" y="61"/>
                    <a:pt x="89" y="62"/>
                    <a:pt x="90" y="63"/>
                  </a:cubicBezTo>
                  <a:cubicBezTo>
                    <a:pt x="105" y="54"/>
                    <a:pt x="105" y="54"/>
                    <a:pt x="105" y="54"/>
                  </a:cubicBezTo>
                  <a:cubicBezTo>
                    <a:pt x="105" y="53"/>
                    <a:pt x="106" y="54"/>
                    <a:pt x="106" y="54"/>
                  </a:cubicBezTo>
                  <a:cubicBezTo>
                    <a:pt x="106" y="54"/>
                    <a:pt x="106" y="54"/>
                    <a:pt x="106" y="54"/>
                  </a:cubicBezTo>
                  <a:cubicBezTo>
                    <a:pt x="90" y="64"/>
                    <a:pt x="90" y="64"/>
                    <a:pt x="90" y="64"/>
                  </a:cubicBezTo>
                  <a:cubicBezTo>
                    <a:pt x="91" y="65"/>
                    <a:pt x="91" y="65"/>
                    <a:pt x="91" y="65"/>
                  </a:cubicBezTo>
                  <a:cubicBezTo>
                    <a:pt x="92" y="67"/>
                    <a:pt x="92" y="68"/>
                    <a:pt x="92" y="69"/>
                  </a:cubicBezTo>
                  <a:cubicBezTo>
                    <a:pt x="110" y="65"/>
                    <a:pt x="110" y="65"/>
                    <a:pt x="110" y="65"/>
                  </a:cubicBezTo>
                  <a:cubicBezTo>
                    <a:pt x="110" y="65"/>
                    <a:pt x="110" y="65"/>
                    <a:pt x="110" y="65"/>
                  </a:cubicBezTo>
                  <a:cubicBezTo>
                    <a:pt x="110" y="66"/>
                    <a:pt x="110" y="66"/>
                    <a:pt x="110" y="66"/>
                  </a:cubicBezTo>
                  <a:cubicBezTo>
                    <a:pt x="110" y="66"/>
                    <a:pt x="110" y="66"/>
                    <a:pt x="110" y="66"/>
                  </a:cubicBezTo>
                  <a:cubicBezTo>
                    <a:pt x="92" y="70"/>
                    <a:pt x="92" y="70"/>
                    <a:pt x="92" y="70"/>
                  </a:cubicBezTo>
                  <a:cubicBezTo>
                    <a:pt x="92" y="72"/>
                    <a:pt x="92" y="73"/>
                    <a:pt x="92" y="75"/>
                  </a:cubicBezTo>
                  <a:cubicBezTo>
                    <a:pt x="110" y="77"/>
                    <a:pt x="110" y="77"/>
                    <a:pt x="110" y="77"/>
                  </a:cubicBezTo>
                  <a:cubicBezTo>
                    <a:pt x="110" y="77"/>
                    <a:pt x="111" y="78"/>
                    <a:pt x="110" y="78"/>
                  </a:cubicBezTo>
                  <a:cubicBezTo>
                    <a:pt x="110" y="78"/>
                    <a:pt x="110" y="78"/>
                    <a:pt x="110" y="78"/>
                  </a:cubicBezTo>
                  <a:cubicBezTo>
                    <a:pt x="110" y="78"/>
                    <a:pt x="110" y="78"/>
                    <a:pt x="110" y="78"/>
                  </a:cubicBezTo>
                  <a:cubicBezTo>
                    <a:pt x="92" y="76"/>
                    <a:pt x="92" y="76"/>
                    <a:pt x="92" y="76"/>
                  </a:cubicBezTo>
                  <a:cubicBezTo>
                    <a:pt x="92" y="78"/>
                    <a:pt x="91" y="79"/>
                    <a:pt x="90" y="81"/>
                  </a:cubicBezTo>
                  <a:cubicBezTo>
                    <a:pt x="106" y="89"/>
                    <a:pt x="106" y="89"/>
                    <a:pt x="106" y="89"/>
                  </a:cubicBezTo>
                  <a:cubicBezTo>
                    <a:pt x="106" y="89"/>
                    <a:pt x="107" y="89"/>
                    <a:pt x="106" y="90"/>
                  </a:cubicBezTo>
                  <a:cubicBezTo>
                    <a:pt x="106" y="90"/>
                    <a:pt x="106" y="90"/>
                    <a:pt x="106" y="90"/>
                  </a:cubicBezTo>
                  <a:cubicBezTo>
                    <a:pt x="106" y="90"/>
                    <a:pt x="106" y="90"/>
                    <a:pt x="106" y="90"/>
                  </a:cubicBezTo>
                  <a:cubicBezTo>
                    <a:pt x="90" y="82"/>
                    <a:pt x="90" y="82"/>
                    <a:pt x="90" y="82"/>
                  </a:cubicBezTo>
                  <a:cubicBezTo>
                    <a:pt x="89" y="83"/>
                    <a:pt x="88" y="84"/>
                    <a:pt x="86" y="85"/>
                  </a:cubicBezTo>
                  <a:cubicBezTo>
                    <a:pt x="99" y="99"/>
                    <a:pt x="99" y="99"/>
                    <a:pt x="99" y="99"/>
                  </a:cubicBezTo>
                  <a:cubicBezTo>
                    <a:pt x="99" y="99"/>
                    <a:pt x="99" y="99"/>
                    <a:pt x="99" y="99"/>
                  </a:cubicBezTo>
                  <a:cubicBezTo>
                    <a:pt x="99" y="99"/>
                    <a:pt x="99" y="99"/>
                    <a:pt x="98" y="99"/>
                  </a:cubicBezTo>
                  <a:cubicBezTo>
                    <a:pt x="98" y="100"/>
                    <a:pt x="98" y="99"/>
                    <a:pt x="98" y="99"/>
                  </a:cubicBezTo>
                  <a:cubicBezTo>
                    <a:pt x="86" y="86"/>
                    <a:pt x="86" y="86"/>
                    <a:pt x="86" y="86"/>
                  </a:cubicBezTo>
                  <a:cubicBezTo>
                    <a:pt x="84" y="87"/>
                    <a:pt x="83" y="88"/>
                    <a:pt x="82" y="88"/>
                  </a:cubicBezTo>
                  <a:cubicBezTo>
                    <a:pt x="82" y="88"/>
                    <a:pt x="81" y="88"/>
                    <a:pt x="81" y="88"/>
                  </a:cubicBezTo>
                  <a:cubicBezTo>
                    <a:pt x="88" y="105"/>
                    <a:pt x="88" y="105"/>
                    <a:pt x="88" y="105"/>
                  </a:cubicBezTo>
                  <a:cubicBezTo>
                    <a:pt x="88" y="105"/>
                    <a:pt x="88" y="106"/>
                    <a:pt x="88" y="106"/>
                  </a:cubicBezTo>
                  <a:cubicBezTo>
                    <a:pt x="88" y="106"/>
                    <a:pt x="87" y="106"/>
                    <a:pt x="87" y="106"/>
                  </a:cubicBezTo>
                  <a:cubicBezTo>
                    <a:pt x="80" y="89"/>
                    <a:pt x="80" y="89"/>
                    <a:pt x="80" y="89"/>
                  </a:cubicBezTo>
                  <a:cubicBezTo>
                    <a:pt x="79" y="89"/>
                    <a:pt x="77" y="90"/>
                    <a:pt x="75" y="90"/>
                  </a:cubicBezTo>
                  <a:cubicBezTo>
                    <a:pt x="76" y="108"/>
                    <a:pt x="76" y="108"/>
                    <a:pt x="76" y="108"/>
                  </a:cubicBezTo>
                  <a:cubicBezTo>
                    <a:pt x="76" y="108"/>
                    <a:pt x="76" y="108"/>
                    <a:pt x="76" y="108"/>
                  </a:cubicBezTo>
                  <a:cubicBezTo>
                    <a:pt x="76" y="108"/>
                    <a:pt x="76" y="108"/>
                    <a:pt x="76" y="108"/>
                  </a:cubicBezTo>
                  <a:cubicBezTo>
                    <a:pt x="75" y="108"/>
                    <a:pt x="75" y="108"/>
                    <a:pt x="75" y="108"/>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CC97500A-B9E2-4A5E-B7AC-3B205A2C861E}"/>
                </a:ext>
              </a:extLst>
            </p:cNvPr>
            <p:cNvSpPr>
              <a:spLocks noEditPoints="1"/>
            </p:cNvSpPr>
            <p:nvPr/>
          </p:nvSpPr>
          <p:spPr bwMode="auto">
            <a:xfrm>
              <a:off x="9385321" y="3422650"/>
              <a:ext cx="376238" cy="360363"/>
            </a:xfrm>
            <a:custGeom>
              <a:gdLst>
                <a:gd fmla="*/ 73 w 118" name="T0"/>
                <a:gd fmla="*/ 101 h 112" name="T1"/>
                <a:gd fmla="*/ 89 w 118" name="T2"/>
                <a:gd fmla="*/ 67 h 112" name="T3"/>
                <a:gd fmla="*/ 106 w 118" name="T4"/>
                <a:gd fmla="*/ 34 h 112" name="T5"/>
                <a:gd fmla="*/ 84 w 118" name="T6"/>
                <a:gd fmla="*/ 33 h 112" name="T7"/>
                <a:gd fmla="*/ 46 w 118" name="T8"/>
                <a:gd fmla="*/ 37 h 112" name="T9"/>
                <a:gd fmla="*/ 3 w 118" name="T10"/>
                <a:gd fmla="*/ 37 h 112" name="T11"/>
                <a:gd fmla="*/ 38 w 118" name="T12"/>
                <a:gd fmla="*/ 63 h 112" name="T13"/>
                <a:gd fmla="*/ 50 w 118" name="T14"/>
                <a:gd fmla="*/ 102 h 112" name="T15"/>
                <a:gd fmla="*/ 60 w 118" name="T16"/>
                <a:gd fmla="*/ 85 h 112" name="T17"/>
                <a:gd fmla="*/ 55 w 118" name="T18"/>
                <a:gd fmla="*/ 70 h 112" name="T19"/>
                <a:gd fmla="*/ 50 w 118" name="T20"/>
                <a:gd fmla="*/ 84 h 112" name="T21"/>
                <a:gd fmla="*/ 50 w 118" name="T22"/>
                <a:gd fmla="*/ 83 h 112" name="T23"/>
                <a:gd fmla="*/ 51 w 118" name="T24"/>
                <a:gd fmla="*/ 68 h 112" name="T25"/>
                <a:gd fmla="*/ 42 w 118" name="T26"/>
                <a:gd fmla="*/ 79 h 112" name="T27"/>
                <a:gd fmla="*/ 41 w 118" name="T28"/>
                <a:gd fmla="*/ 78 h 112" name="T29"/>
                <a:gd fmla="*/ 48 w 118" name="T30"/>
                <a:gd fmla="*/ 64 h 112" name="T31"/>
                <a:gd fmla="*/ 36 w 118" name="T32"/>
                <a:gd fmla="*/ 72 h 112" name="T33"/>
                <a:gd fmla="*/ 35 w 118" name="T34"/>
                <a:gd fmla="*/ 71 h 112" name="T35"/>
                <a:gd fmla="*/ 47 w 118" name="T36"/>
                <a:gd fmla="*/ 62 h 112" name="T37"/>
                <a:gd fmla="*/ 32 w 118" name="T38"/>
                <a:gd fmla="*/ 63 h 112" name="T39"/>
                <a:gd fmla="*/ 32 w 118" name="T40"/>
                <a:gd fmla="*/ 62 h 112" name="T41"/>
                <a:gd fmla="*/ 46 w 118" name="T42"/>
                <a:gd fmla="*/ 55 h 112" name="T43"/>
                <a:gd fmla="*/ 31 w 118" name="T44"/>
                <a:gd fmla="*/ 52 h 112" name="T45"/>
                <a:gd fmla="*/ 46 w 118" name="T46"/>
                <a:gd fmla="*/ 54 h 112" name="T47"/>
                <a:gd fmla="*/ 35 w 118" name="T48"/>
                <a:gd fmla="*/ 44 h 112" name="T49"/>
                <a:gd fmla="*/ 35 w 118" name="T50"/>
                <a:gd fmla="*/ 43 h 112" name="T51"/>
                <a:gd fmla="*/ 50 w 118" name="T52"/>
                <a:gd fmla="*/ 46 h 112" name="T53"/>
                <a:gd fmla="*/ 41 w 118" name="T54"/>
                <a:gd fmla="*/ 35 h 112" name="T55"/>
                <a:gd fmla="*/ 51 w 118" name="T56"/>
                <a:gd fmla="*/ 46 h 112" name="T57"/>
                <a:gd fmla="*/ 55 w 118" name="T58"/>
                <a:gd fmla="*/ 44 h 112" name="T59"/>
                <a:gd fmla="*/ 49 w 118" name="T60"/>
                <a:gd fmla="*/ 30 h 112" name="T61"/>
                <a:gd fmla="*/ 50 w 118" name="T62"/>
                <a:gd fmla="*/ 31 h 112" name="T63"/>
                <a:gd fmla="*/ 59 w 118" name="T64"/>
                <a:gd fmla="*/ 43 h 112" name="T65"/>
                <a:gd fmla="*/ 59 w 118" name="T66"/>
                <a:gd fmla="*/ 28 h 112" name="T67"/>
                <a:gd fmla="*/ 60 w 118" name="T68"/>
                <a:gd fmla="*/ 43 h 112" name="T69"/>
                <a:gd fmla="*/ 68 w 118" name="T70"/>
                <a:gd fmla="*/ 30 h 112" name="T71"/>
                <a:gd fmla="*/ 69 w 118" name="T72"/>
                <a:gd fmla="*/ 30 h 112" name="T73"/>
                <a:gd fmla="*/ 68 w 118" name="T74"/>
                <a:gd fmla="*/ 46 h 112" name="T75"/>
                <a:gd fmla="*/ 77 w 118" name="T76"/>
                <a:gd fmla="*/ 35 h 112" name="T77"/>
                <a:gd fmla="*/ 69 w 118" name="T78"/>
                <a:gd fmla="*/ 47 h 112" name="T79"/>
                <a:gd fmla="*/ 83 w 118" name="T80"/>
                <a:gd fmla="*/ 42 h 112" name="T81"/>
                <a:gd fmla="*/ 84 w 118" name="T82"/>
                <a:gd fmla="*/ 43 h 112" name="T83"/>
                <a:gd fmla="*/ 72 w 118" name="T84"/>
                <a:gd fmla="*/ 51 h 112" name="T85"/>
                <a:gd fmla="*/ 87 w 118" name="T86"/>
                <a:gd fmla="*/ 51 h 112" name="T87"/>
                <a:gd fmla="*/ 87 w 118" name="T88"/>
                <a:gd fmla="*/ 52 h 112" name="T89"/>
                <a:gd fmla="*/ 73 w 118" name="T90"/>
                <a:gd fmla="*/ 55 h 112" name="T91"/>
                <a:gd fmla="*/ 87 w 118" name="T92"/>
                <a:gd fmla="*/ 61 h 112" name="T93"/>
                <a:gd fmla="*/ 87 w 118" name="T94"/>
                <a:gd fmla="*/ 62 h 112" name="T95"/>
                <a:gd fmla="*/ 73 w 118" name="T96"/>
                <a:gd fmla="*/ 60 h 112" name="T97"/>
                <a:gd fmla="*/ 84 w 118" name="T98"/>
                <a:gd fmla="*/ 70 h 112" name="T99"/>
                <a:gd fmla="*/ 84 w 118" name="T100"/>
                <a:gd fmla="*/ 71 h 112" name="T101"/>
                <a:gd fmla="*/ 71 w 118" name="T102"/>
                <a:gd fmla="*/ 64 h 112" name="T103"/>
                <a:gd fmla="*/ 78 w 118" name="T104"/>
                <a:gd fmla="*/ 78 h 112" name="T105"/>
                <a:gd fmla="*/ 78 w 118" name="T106"/>
                <a:gd fmla="*/ 78 h 112" name="T107"/>
                <a:gd fmla="*/ 68 w 118" name="T108"/>
                <a:gd fmla="*/ 68 h 112" name="T109"/>
                <a:gd fmla="*/ 64 w 118" name="T110"/>
                <a:gd fmla="*/ 70 h 112" name="T111"/>
                <a:gd fmla="*/ 70 w 118" name="T112"/>
                <a:gd fmla="*/ 83 h 112" name="T113"/>
                <a:gd fmla="*/ 69 w 118" name="T114"/>
                <a:gd fmla="*/ 83 h 112" name="T115"/>
                <a:gd fmla="*/ 60 w 118" name="T116"/>
                <a:gd fmla="*/ 71 h 112" name="T117"/>
                <a:gd fmla="*/ 60 w 118" name="T118"/>
                <a:gd fmla="*/ 85 h 112" name="T119"/>
                <a:gd fmla="*/ 60 w 118" name="T120"/>
                <a:gd fmla="*/ 85 h 11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2" w="118">
                  <a:moveTo>
                    <a:pt x="64" y="81"/>
                  </a:moveTo>
                  <a:cubicBezTo>
                    <a:pt x="64" y="81"/>
                    <a:pt x="66" y="93"/>
                    <a:pt x="73" y="101"/>
                  </a:cubicBezTo>
                  <a:cubicBezTo>
                    <a:pt x="85" y="112"/>
                    <a:pt x="102" y="100"/>
                    <a:pt x="101" y="86"/>
                  </a:cubicBezTo>
                  <a:cubicBezTo>
                    <a:pt x="99" y="75"/>
                    <a:pt x="89" y="67"/>
                    <a:pt x="89" y="67"/>
                  </a:cubicBezTo>
                  <a:cubicBezTo>
                    <a:pt x="89" y="67"/>
                    <a:pt x="100" y="67"/>
                    <a:pt x="109" y="59"/>
                  </a:cubicBezTo>
                  <a:cubicBezTo>
                    <a:pt x="118" y="51"/>
                    <a:pt x="113" y="37"/>
                    <a:pt x="106" y="34"/>
                  </a:cubicBezTo>
                  <a:cubicBezTo>
                    <a:pt x="98" y="31"/>
                    <a:pt x="87" y="36"/>
                    <a:pt x="83" y="38"/>
                  </a:cubicBezTo>
                  <a:cubicBezTo>
                    <a:pt x="83" y="38"/>
                    <a:pt x="83" y="36"/>
                    <a:pt x="84" y="33"/>
                  </a:cubicBezTo>
                  <a:cubicBezTo>
                    <a:pt x="85" y="20"/>
                    <a:pt x="79" y="0"/>
                    <a:pt x="62" y="2"/>
                  </a:cubicBezTo>
                  <a:cubicBezTo>
                    <a:pt x="39" y="6"/>
                    <a:pt x="45" y="32"/>
                    <a:pt x="46" y="37"/>
                  </a:cubicBezTo>
                  <a:cubicBezTo>
                    <a:pt x="46" y="37"/>
                    <a:pt x="43" y="30"/>
                    <a:pt x="33" y="26"/>
                  </a:cubicBezTo>
                  <a:cubicBezTo>
                    <a:pt x="24" y="22"/>
                    <a:pt x="9" y="23"/>
                    <a:pt x="3" y="37"/>
                  </a:cubicBezTo>
                  <a:cubicBezTo>
                    <a:pt x="0" y="47"/>
                    <a:pt x="9" y="58"/>
                    <a:pt x="20" y="61"/>
                  </a:cubicBezTo>
                  <a:cubicBezTo>
                    <a:pt x="32" y="65"/>
                    <a:pt x="38" y="63"/>
                    <a:pt x="38" y="63"/>
                  </a:cubicBezTo>
                  <a:cubicBezTo>
                    <a:pt x="38" y="63"/>
                    <a:pt x="20" y="70"/>
                    <a:pt x="20" y="85"/>
                  </a:cubicBezTo>
                  <a:cubicBezTo>
                    <a:pt x="20" y="100"/>
                    <a:pt x="38" y="108"/>
                    <a:pt x="50" y="102"/>
                  </a:cubicBezTo>
                  <a:cubicBezTo>
                    <a:pt x="63" y="97"/>
                    <a:pt x="64" y="81"/>
                    <a:pt x="64" y="81"/>
                  </a:cubicBezTo>
                  <a:moveTo>
                    <a:pt x="60" y="85"/>
                  </a:moveTo>
                  <a:cubicBezTo>
                    <a:pt x="59" y="71"/>
                    <a:pt x="59" y="71"/>
                    <a:pt x="59" y="71"/>
                  </a:cubicBezTo>
                  <a:cubicBezTo>
                    <a:pt x="57" y="71"/>
                    <a:pt x="56" y="70"/>
                    <a:pt x="55" y="70"/>
                  </a:cubicBezTo>
                  <a:cubicBezTo>
                    <a:pt x="51" y="84"/>
                    <a:pt x="51" y="84"/>
                    <a:pt x="51" y="84"/>
                  </a:cubicBezTo>
                  <a:cubicBezTo>
                    <a:pt x="51" y="84"/>
                    <a:pt x="51" y="84"/>
                    <a:pt x="50" y="84"/>
                  </a:cubicBezTo>
                  <a:cubicBezTo>
                    <a:pt x="50" y="84"/>
                    <a:pt x="50" y="84"/>
                    <a:pt x="50" y="84"/>
                  </a:cubicBezTo>
                  <a:cubicBezTo>
                    <a:pt x="50" y="84"/>
                    <a:pt x="50" y="83"/>
                    <a:pt x="50" y="83"/>
                  </a:cubicBezTo>
                  <a:cubicBezTo>
                    <a:pt x="54" y="70"/>
                    <a:pt x="54" y="70"/>
                    <a:pt x="54" y="70"/>
                  </a:cubicBezTo>
                  <a:cubicBezTo>
                    <a:pt x="53" y="69"/>
                    <a:pt x="52" y="68"/>
                    <a:pt x="51" y="68"/>
                  </a:cubicBezTo>
                  <a:cubicBezTo>
                    <a:pt x="42" y="79"/>
                    <a:pt x="42" y="79"/>
                    <a:pt x="42" y="79"/>
                  </a:cubicBezTo>
                  <a:cubicBezTo>
                    <a:pt x="42" y="79"/>
                    <a:pt x="42" y="79"/>
                    <a:pt x="42" y="79"/>
                  </a:cubicBezTo>
                  <a:cubicBezTo>
                    <a:pt x="42" y="79"/>
                    <a:pt x="42" y="79"/>
                    <a:pt x="42" y="79"/>
                  </a:cubicBezTo>
                  <a:cubicBezTo>
                    <a:pt x="41" y="79"/>
                    <a:pt x="41" y="79"/>
                    <a:pt x="41" y="78"/>
                  </a:cubicBezTo>
                  <a:cubicBezTo>
                    <a:pt x="50" y="67"/>
                    <a:pt x="50" y="67"/>
                    <a:pt x="50" y="67"/>
                  </a:cubicBezTo>
                  <a:cubicBezTo>
                    <a:pt x="49" y="66"/>
                    <a:pt x="48" y="65"/>
                    <a:pt x="48" y="64"/>
                  </a:cubicBezTo>
                  <a:cubicBezTo>
                    <a:pt x="36" y="72"/>
                    <a:pt x="36" y="72"/>
                    <a:pt x="36" y="72"/>
                  </a:cubicBezTo>
                  <a:cubicBezTo>
                    <a:pt x="36" y="72"/>
                    <a:pt x="36" y="72"/>
                    <a:pt x="36" y="72"/>
                  </a:cubicBezTo>
                  <a:cubicBezTo>
                    <a:pt x="35" y="72"/>
                    <a:pt x="35" y="72"/>
                    <a:pt x="35" y="72"/>
                  </a:cubicBezTo>
                  <a:cubicBezTo>
                    <a:pt x="35" y="71"/>
                    <a:pt x="35" y="71"/>
                    <a:pt x="35" y="71"/>
                  </a:cubicBezTo>
                  <a:cubicBezTo>
                    <a:pt x="47" y="63"/>
                    <a:pt x="47" y="63"/>
                    <a:pt x="47" y="63"/>
                  </a:cubicBezTo>
                  <a:cubicBezTo>
                    <a:pt x="47" y="63"/>
                    <a:pt x="47" y="63"/>
                    <a:pt x="47" y="62"/>
                  </a:cubicBezTo>
                  <a:cubicBezTo>
                    <a:pt x="46" y="61"/>
                    <a:pt x="46" y="60"/>
                    <a:pt x="46" y="59"/>
                  </a:cubicBezTo>
                  <a:cubicBezTo>
                    <a:pt x="32" y="63"/>
                    <a:pt x="32" y="63"/>
                    <a:pt x="32" y="63"/>
                  </a:cubicBezTo>
                  <a:cubicBezTo>
                    <a:pt x="32" y="63"/>
                    <a:pt x="32" y="63"/>
                    <a:pt x="31" y="62"/>
                  </a:cubicBezTo>
                  <a:cubicBezTo>
                    <a:pt x="31" y="62"/>
                    <a:pt x="32" y="62"/>
                    <a:pt x="32" y="62"/>
                  </a:cubicBezTo>
                  <a:cubicBezTo>
                    <a:pt x="46" y="59"/>
                    <a:pt x="46" y="59"/>
                    <a:pt x="46" y="59"/>
                  </a:cubicBezTo>
                  <a:cubicBezTo>
                    <a:pt x="46" y="57"/>
                    <a:pt x="46" y="56"/>
                    <a:pt x="46" y="55"/>
                  </a:cubicBezTo>
                  <a:cubicBezTo>
                    <a:pt x="32" y="53"/>
                    <a:pt x="32" y="53"/>
                    <a:pt x="32" y="53"/>
                  </a:cubicBezTo>
                  <a:cubicBezTo>
                    <a:pt x="31" y="53"/>
                    <a:pt x="31" y="53"/>
                    <a:pt x="31" y="52"/>
                  </a:cubicBezTo>
                  <a:cubicBezTo>
                    <a:pt x="31" y="52"/>
                    <a:pt x="32" y="52"/>
                    <a:pt x="32" y="52"/>
                  </a:cubicBezTo>
                  <a:cubicBezTo>
                    <a:pt x="46" y="54"/>
                    <a:pt x="46" y="54"/>
                    <a:pt x="46" y="54"/>
                  </a:cubicBezTo>
                  <a:cubicBezTo>
                    <a:pt x="46" y="53"/>
                    <a:pt x="47" y="51"/>
                    <a:pt x="47" y="50"/>
                  </a:cubicBezTo>
                  <a:cubicBezTo>
                    <a:pt x="35" y="44"/>
                    <a:pt x="35" y="44"/>
                    <a:pt x="35" y="44"/>
                  </a:cubicBezTo>
                  <a:cubicBezTo>
                    <a:pt x="34" y="44"/>
                    <a:pt x="34" y="43"/>
                    <a:pt x="34" y="43"/>
                  </a:cubicBezTo>
                  <a:cubicBezTo>
                    <a:pt x="35" y="43"/>
                    <a:pt x="35" y="43"/>
                    <a:pt x="35" y="43"/>
                  </a:cubicBezTo>
                  <a:cubicBezTo>
                    <a:pt x="48" y="49"/>
                    <a:pt x="48" y="49"/>
                    <a:pt x="48" y="49"/>
                  </a:cubicBezTo>
                  <a:cubicBezTo>
                    <a:pt x="48" y="48"/>
                    <a:pt x="49" y="47"/>
                    <a:pt x="50" y="46"/>
                  </a:cubicBezTo>
                  <a:cubicBezTo>
                    <a:pt x="41" y="36"/>
                    <a:pt x="41" y="36"/>
                    <a:pt x="41" y="36"/>
                  </a:cubicBezTo>
                  <a:cubicBezTo>
                    <a:pt x="41" y="36"/>
                    <a:pt x="41" y="36"/>
                    <a:pt x="41" y="35"/>
                  </a:cubicBezTo>
                  <a:cubicBezTo>
                    <a:pt x="41" y="35"/>
                    <a:pt x="41" y="35"/>
                    <a:pt x="41" y="35"/>
                  </a:cubicBezTo>
                  <a:cubicBezTo>
                    <a:pt x="51" y="46"/>
                    <a:pt x="51" y="46"/>
                    <a:pt x="51" y="46"/>
                  </a:cubicBezTo>
                  <a:cubicBezTo>
                    <a:pt x="52" y="45"/>
                    <a:pt x="53" y="45"/>
                    <a:pt x="54" y="44"/>
                  </a:cubicBezTo>
                  <a:cubicBezTo>
                    <a:pt x="54" y="44"/>
                    <a:pt x="54" y="44"/>
                    <a:pt x="55" y="44"/>
                  </a:cubicBezTo>
                  <a:cubicBezTo>
                    <a:pt x="49" y="31"/>
                    <a:pt x="49" y="31"/>
                    <a:pt x="49" y="31"/>
                  </a:cubicBezTo>
                  <a:cubicBezTo>
                    <a:pt x="49" y="31"/>
                    <a:pt x="49" y="30"/>
                    <a:pt x="49" y="30"/>
                  </a:cubicBezTo>
                  <a:cubicBezTo>
                    <a:pt x="49" y="30"/>
                    <a:pt x="49" y="30"/>
                    <a:pt x="49" y="30"/>
                  </a:cubicBezTo>
                  <a:cubicBezTo>
                    <a:pt x="49" y="30"/>
                    <a:pt x="50" y="30"/>
                    <a:pt x="50" y="31"/>
                  </a:cubicBezTo>
                  <a:cubicBezTo>
                    <a:pt x="55" y="44"/>
                    <a:pt x="55" y="44"/>
                    <a:pt x="55" y="44"/>
                  </a:cubicBezTo>
                  <a:cubicBezTo>
                    <a:pt x="57" y="43"/>
                    <a:pt x="58" y="43"/>
                    <a:pt x="59" y="43"/>
                  </a:cubicBezTo>
                  <a:cubicBezTo>
                    <a:pt x="58" y="29"/>
                    <a:pt x="58" y="29"/>
                    <a:pt x="58" y="29"/>
                  </a:cubicBezTo>
                  <a:cubicBezTo>
                    <a:pt x="58" y="29"/>
                    <a:pt x="59" y="28"/>
                    <a:pt x="59" y="28"/>
                  </a:cubicBezTo>
                  <a:cubicBezTo>
                    <a:pt x="59" y="28"/>
                    <a:pt x="59" y="29"/>
                    <a:pt x="59" y="29"/>
                  </a:cubicBezTo>
                  <a:cubicBezTo>
                    <a:pt x="60" y="43"/>
                    <a:pt x="60" y="43"/>
                    <a:pt x="60" y="43"/>
                  </a:cubicBezTo>
                  <a:cubicBezTo>
                    <a:pt x="61" y="43"/>
                    <a:pt x="63" y="43"/>
                    <a:pt x="64" y="44"/>
                  </a:cubicBezTo>
                  <a:cubicBezTo>
                    <a:pt x="68" y="30"/>
                    <a:pt x="68" y="30"/>
                    <a:pt x="68" y="30"/>
                  </a:cubicBezTo>
                  <a:cubicBezTo>
                    <a:pt x="68" y="30"/>
                    <a:pt x="68" y="30"/>
                    <a:pt x="69" y="30"/>
                  </a:cubicBezTo>
                  <a:cubicBezTo>
                    <a:pt x="69" y="30"/>
                    <a:pt x="69" y="30"/>
                    <a:pt x="69" y="30"/>
                  </a:cubicBezTo>
                  <a:cubicBezTo>
                    <a:pt x="65" y="44"/>
                    <a:pt x="65" y="44"/>
                    <a:pt x="65" y="44"/>
                  </a:cubicBezTo>
                  <a:cubicBezTo>
                    <a:pt x="66" y="45"/>
                    <a:pt x="67" y="45"/>
                    <a:pt x="68" y="46"/>
                  </a:cubicBezTo>
                  <a:cubicBezTo>
                    <a:pt x="77" y="35"/>
                    <a:pt x="77" y="35"/>
                    <a:pt x="77" y="35"/>
                  </a:cubicBezTo>
                  <a:cubicBezTo>
                    <a:pt x="77" y="35"/>
                    <a:pt x="77" y="35"/>
                    <a:pt x="77" y="35"/>
                  </a:cubicBezTo>
                  <a:cubicBezTo>
                    <a:pt x="77" y="35"/>
                    <a:pt x="77" y="35"/>
                    <a:pt x="77" y="35"/>
                  </a:cubicBezTo>
                  <a:cubicBezTo>
                    <a:pt x="69" y="47"/>
                    <a:pt x="69" y="47"/>
                    <a:pt x="69" y="47"/>
                  </a:cubicBezTo>
                  <a:cubicBezTo>
                    <a:pt x="70" y="48"/>
                    <a:pt x="71" y="49"/>
                    <a:pt x="71" y="50"/>
                  </a:cubicBezTo>
                  <a:cubicBezTo>
                    <a:pt x="83" y="42"/>
                    <a:pt x="83" y="42"/>
                    <a:pt x="83" y="42"/>
                  </a:cubicBezTo>
                  <a:cubicBezTo>
                    <a:pt x="83" y="42"/>
                    <a:pt x="84" y="42"/>
                    <a:pt x="84" y="42"/>
                  </a:cubicBezTo>
                  <a:cubicBezTo>
                    <a:pt x="84" y="42"/>
                    <a:pt x="84" y="43"/>
                    <a:pt x="84" y="43"/>
                  </a:cubicBezTo>
                  <a:cubicBezTo>
                    <a:pt x="72" y="50"/>
                    <a:pt x="72" y="50"/>
                    <a:pt x="72" y="50"/>
                  </a:cubicBezTo>
                  <a:cubicBezTo>
                    <a:pt x="72" y="51"/>
                    <a:pt x="72" y="51"/>
                    <a:pt x="72" y="51"/>
                  </a:cubicBezTo>
                  <a:cubicBezTo>
                    <a:pt x="72" y="52"/>
                    <a:pt x="73" y="53"/>
                    <a:pt x="73" y="54"/>
                  </a:cubicBezTo>
                  <a:cubicBezTo>
                    <a:pt x="87" y="51"/>
                    <a:pt x="87" y="51"/>
                    <a:pt x="87" y="51"/>
                  </a:cubicBezTo>
                  <a:cubicBezTo>
                    <a:pt x="87" y="51"/>
                    <a:pt x="87" y="51"/>
                    <a:pt x="87" y="51"/>
                  </a:cubicBezTo>
                  <a:cubicBezTo>
                    <a:pt x="87" y="52"/>
                    <a:pt x="87" y="52"/>
                    <a:pt x="87" y="52"/>
                  </a:cubicBezTo>
                  <a:cubicBezTo>
                    <a:pt x="87" y="52"/>
                    <a:pt x="87" y="52"/>
                    <a:pt x="87" y="52"/>
                  </a:cubicBezTo>
                  <a:cubicBezTo>
                    <a:pt x="73" y="55"/>
                    <a:pt x="73" y="55"/>
                    <a:pt x="73" y="55"/>
                  </a:cubicBezTo>
                  <a:cubicBezTo>
                    <a:pt x="73" y="56"/>
                    <a:pt x="73" y="58"/>
                    <a:pt x="73" y="59"/>
                  </a:cubicBezTo>
                  <a:cubicBezTo>
                    <a:pt x="87" y="61"/>
                    <a:pt x="87" y="61"/>
                    <a:pt x="87" y="61"/>
                  </a:cubicBezTo>
                  <a:cubicBezTo>
                    <a:pt x="87" y="61"/>
                    <a:pt x="88" y="61"/>
                    <a:pt x="88" y="61"/>
                  </a:cubicBezTo>
                  <a:cubicBezTo>
                    <a:pt x="88" y="61"/>
                    <a:pt x="87" y="62"/>
                    <a:pt x="87" y="62"/>
                  </a:cubicBezTo>
                  <a:cubicBezTo>
                    <a:pt x="87" y="62"/>
                    <a:pt x="87" y="62"/>
                    <a:pt x="87" y="62"/>
                  </a:cubicBezTo>
                  <a:cubicBezTo>
                    <a:pt x="73" y="60"/>
                    <a:pt x="73" y="60"/>
                    <a:pt x="73" y="60"/>
                  </a:cubicBezTo>
                  <a:cubicBezTo>
                    <a:pt x="73" y="61"/>
                    <a:pt x="72" y="62"/>
                    <a:pt x="71" y="64"/>
                  </a:cubicBezTo>
                  <a:cubicBezTo>
                    <a:pt x="84" y="70"/>
                    <a:pt x="84" y="70"/>
                    <a:pt x="84" y="70"/>
                  </a:cubicBezTo>
                  <a:cubicBezTo>
                    <a:pt x="84" y="70"/>
                    <a:pt x="84" y="70"/>
                    <a:pt x="84" y="71"/>
                  </a:cubicBezTo>
                  <a:cubicBezTo>
                    <a:pt x="84" y="71"/>
                    <a:pt x="84" y="71"/>
                    <a:pt x="84" y="71"/>
                  </a:cubicBezTo>
                  <a:cubicBezTo>
                    <a:pt x="84" y="71"/>
                    <a:pt x="84" y="71"/>
                    <a:pt x="84" y="71"/>
                  </a:cubicBezTo>
                  <a:cubicBezTo>
                    <a:pt x="71" y="64"/>
                    <a:pt x="71" y="64"/>
                    <a:pt x="71" y="64"/>
                  </a:cubicBezTo>
                  <a:cubicBezTo>
                    <a:pt x="70" y="65"/>
                    <a:pt x="69" y="66"/>
                    <a:pt x="68" y="67"/>
                  </a:cubicBezTo>
                  <a:cubicBezTo>
                    <a:pt x="78" y="78"/>
                    <a:pt x="78" y="78"/>
                    <a:pt x="78" y="78"/>
                  </a:cubicBezTo>
                  <a:cubicBezTo>
                    <a:pt x="78" y="78"/>
                    <a:pt x="78" y="78"/>
                    <a:pt x="78" y="78"/>
                  </a:cubicBezTo>
                  <a:cubicBezTo>
                    <a:pt x="78" y="78"/>
                    <a:pt x="78" y="78"/>
                    <a:pt x="78" y="78"/>
                  </a:cubicBezTo>
                  <a:cubicBezTo>
                    <a:pt x="78" y="78"/>
                    <a:pt x="78" y="78"/>
                    <a:pt x="78" y="78"/>
                  </a:cubicBezTo>
                  <a:cubicBezTo>
                    <a:pt x="68" y="68"/>
                    <a:pt x="68" y="68"/>
                    <a:pt x="68" y="68"/>
                  </a:cubicBezTo>
                  <a:cubicBezTo>
                    <a:pt x="67" y="68"/>
                    <a:pt x="66" y="69"/>
                    <a:pt x="65" y="70"/>
                  </a:cubicBezTo>
                  <a:cubicBezTo>
                    <a:pt x="65" y="70"/>
                    <a:pt x="64" y="70"/>
                    <a:pt x="64" y="70"/>
                  </a:cubicBezTo>
                  <a:cubicBezTo>
                    <a:pt x="70" y="83"/>
                    <a:pt x="70" y="83"/>
                    <a:pt x="70" y="83"/>
                  </a:cubicBezTo>
                  <a:cubicBezTo>
                    <a:pt x="70" y="83"/>
                    <a:pt x="70" y="83"/>
                    <a:pt x="70" y="83"/>
                  </a:cubicBezTo>
                  <a:cubicBezTo>
                    <a:pt x="70" y="83"/>
                    <a:pt x="70" y="83"/>
                    <a:pt x="70" y="83"/>
                  </a:cubicBezTo>
                  <a:cubicBezTo>
                    <a:pt x="69" y="83"/>
                    <a:pt x="69" y="83"/>
                    <a:pt x="69" y="83"/>
                  </a:cubicBezTo>
                  <a:cubicBezTo>
                    <a:pt x="64" y="70"/>
                    <a:pt x="64" y="70"/>
                    <a:pt x="64" y="70"/>
                  </a:cubicBezTo>
                  <a:cubicBezTo>
                    <a:pt x="62" y="70"/>
                    <a:pt x="61" y="71"/>
                    <a:pt x="60" y="71"/>
                  </a:cubicBezTo>
                  <a:cubicBezTo>
                    <a:pt x="60" y="85"/>
                    <a:pt x="60" y="85"/>
                    <a:pt x="60" y="85"/>
                  </a:cubicBezTo>
                  <a:cubicBezTo>
                    <a:pt x="60" y="85"/>
                    <a:pt x="60" y="85"/>
                    <a:pt x="60" y="85"/>
                  </a:cubicBezTo>
                  <a:cubicBezTo>
                    <a:pt x="60" y="85"/>
                    <a:pt x="60" y="85"/>
                    <a:pt x="60" y="85"/>
                  </a:cubicBezTo>
                  <a:cubicBezTo>
                    <a:pt x="60" y="85"/>
                    <a:pt x="60" y="85"/>
                    <a:pt x="60" y="85"/>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7">
              <a:extLst>
                <a:ext uri="{FF2B5EF4-FFF2-40B4-BE49-F238E27FC236}">
                  <a16:creationId xmlns:a16="http://schemas.microsoft.com/office/drawing/2014/main" id="{8E3E18DF-D935-4146-B5F0-EDCAD792911D}"/>
                </a:ext>
              </a:extLst>
            </p:cNvPr>
            <p:cNvSpPr>
              <a:spLocks noEditPoints="1"/>
            </p:cNvSpPr>
            <p:nvPr/>
          </p:nvSpPr>
          <p:spPr bwMode="auto">
            <a:xfrm>
              <a:off x="2192358" y="3422650"/>
              <a:ext cx="376238" cy="360363"/>
            </a:xfrm>
            <a:custGeom>
              <a:gdLst>
                <a:gd fmla="*/ 98 w 118" name="T0"/>
                <a:gd fmla="*/ 85 h 112" name="T1"/>
                <a:gd fmla="*/ 98 w 118" name="T2"/>
                <a:gd fmla="*/ 61 h 112" name="T3"/>
                <a:gd fmla="*/ 85 w 118" name="T4"/>
                <a:gd fmla="*/ 26 h 112" name="T5"/>
                <a:gd fmla="*/ 56 w 118" name="T6"/>
                <a:gd fmla="*/ 2 h 112" name="T7"/>
                <a:gd fmla="*/ 35 w 118" name="T8"/>
                <a:gd fmla="*/ 38 h 112" name="T9"/>
                <a:gd fmla="*/ 9 w 118" name="T10"/>
                <a:gd fmla="*/ 59 h 112" name="T11"/>
                <a:gd fmla="*/ 17 w 118" name="T12"/>
                <a:gd fmla="*/ 86 h 112" name="T13"/>
                <a:gd fmla="*/ 54 w 118" name="T14"/>
                <a:gd fmla="*/ 81 h 112" name="T15"/>
                <a:gd fmla="*/ 58 w 118" name="T16"/>
                <a:gd fmla="*/ 85 h 112" name="T17"/>
                <a:gd fmla="*/ 58 w 118" name="T18"/>
                <a:gd fmla="*/ 85 h 112" name="T19"/>
                <a:gd fmla="*/ 54 w 118" name="T20"/>
                <a:gd fmla="*/ 70 h 112" name="T21"/>
                <a:gd fmla="*/ 48 w 118" name="T22"/>
                <a:gd fmla="*/ 83 h 112" name="T23"/>
                <a:gd fmla="*/ 48 w 118" name="T24"/>
                <a:gd fmla="*/ 83 h 112" name="T25"/>
                <a:gd fmla="*/ 53 w 118" name="T26"/>
                <a:gd fmla="*/ 70 h 112" name="T27"/>
                <a:gd fmla="*/ 40 w 118" name="T28"/>
                <a:gd fmla="*/ 78 h 112" name="T29"/>
                <a:gd fmla="*/ 40 w 118" name="T30"/>
                <a:gd fmla="*/ 78 h 112" name="T31"/>
                <a:gd fmla="*/ 50 w 118" name="T32"/>
                <a:gd fmla="*/ 67 h 112" name="T33"/>
                <a:gd fmla="*/ 34 w 118" name="T34"/>
                <a:gd fmla="*/ 71 h 112" name="T35"/>
                <a:gd fmla="*/ 34 w 118" name="T36"/>
                <a:gd fmla="*/ 71 h 112" name="T37"/>
                <a:gd fmla="*/ 47 w 118" name="T38"/>
                <a:gd fmla="*/ 64 h 112" name="T39"/>
                <a:gd fmla="*/ 31 w 118" name="T40"/>
                <a:gd fmla="*/ 62 h 112" name="T41"/>
                <a:gd fmla="*/ 30 w 118" name="T42"/>
                <a:gd fmla="*/ 61 h 112" name="T43"/>
                <a:gd fmla="*/ 45 w 118" name="T44"/>
                <a:gd fmla="*/ 59 h 112" name="T45"/>
                <a:gd fmla="*/ 31 w 118" name="T46"/>
                <a:gd fmla="*/ 52 h 112" name="T47"/>
                <a:gd fmla="*/ 31 w 118" name="T48"/>
                <a:gd fmla="*/ 51 h 112" name="T49"/>
                <a:gd fmla="*/ 45 w 118" name="T50"/>
                <a:gd fmla="*/ 54 h 112" name="T51"/>
                <a:gd fmla="*/ 46 w 118" name="T52"/>
                <a:gd fmla="*/ 50 h 112" name="T53"/>
                <a:gd fmla="*/ 34 w 118" name="T54"/>
                <a:gd fmla="*/ 42 h 112" name="T55"/>
                <a:gd fmla="*/ 47 w 118" name="T56"/>
                <a:gd fmla="*/ 50 h 112" name="T57"/>
                <a:gd fmla="*/ 41 w 118" name="T58"/>
                <a:gd fmla="*/ 35 h 112" name="T59"/>
                <a:gd fmla="*/ 41 w 118" name="T60"/>
                <a:gd fmla="*/ 35 h 112" name="T61"/>
                <a:gd fmla="*/ 53 w 118" name="T62"/>
                <a:gd fmla="*/ 44 h 112" name="T63"/>
                <a:gd fmla="*/ 49 w 118" name="T64"/>
                <a:gd fmla="*/ 30 h 112" name="T65"/>
                <a:gd fmla="*/ 54 w 118" name="T66"/>
                <a:gd fmla="*/ 44 h 112" name="T67"/>
                <a:gd fmla="*/ 59 w 118" name="T68"/>
                <a:gd fmla="*/ 29 h 112" name="T69"/>
                <a:gd fmla="*/ 60 w 118" name="T70"/>
                <a:gd fmla="*/ 29 h 112" name="T71"/>
                <a:gd fmla="*/ 63 w 118" name="T72"/>
                <a:gd fmla="*/ 44 h 112" name="T73"/>
                <a:gd fmla="*/ 69 w 118" name="T74"/>
                <a:gd fmla="*/ 30 h 112" name="T75"/>
                <a:gd fmla="*/ 63 w 118" name="T76"/>
                <a:gd fmla="*/ 44 h 112" name="T77"/>
                <a:gd fmla="*/ 67 w 118" name="T78"/>
                <a:gd fmla="*/ 46 h 112" name="T79"/>
                <a:gd fmla="*/ 77 w 118" name="T80"/>
                <a:gd fmla="*/ 35 h 112" name="T81"/>
                <a:gd fmla="*/ 68 w 118" name="T82"/>
                <a:gd fmla="*/ 46 h 112" name="T83"/>
                <a:gd fmla="*/ 83 w 118" name="T84"/>
                <a:gd fmla="*/ 43 h 112" name="T85"/>
                <a:gd fmla="*/ 83 w 118" name="T86"/>
                <a:gd fmla="*/ 44 h 112" name="T87"/>
                <a:gd fmla="*/ 72 w 118" name="T88"/>
                <a:gd fmla="*/ 54 h 112" name="T89"/>
                <a:gd fmla="*/ 87 w 118" name="T90"/>
                <a:gd fmla="*/ 52 h 112" name="T91"/>
                <a:gd fmla="*/ 72 w 118" name="T92"/>
                <a:gd fmla="*/ 55 h 112" name="T93"/>
                <a:gd fmla="*/ 86 w 118" name="T94"/>
                <a:gd fmla="*/ 62 h 112" name="T95"/>
                <a:gd fmla="*/ 86 w 118" name="T96"/>
                <a:gd fmla="*/ 63 h 112" name="T97"/>
                <a:gd fmla="*/ 71 w 118" name="T98"/>
                <a:gd fmla="*/ 62 h 112" name="T99"/>
                <a:gd fmla="*/ 83 w 118" name="T100"/>
                <a:gd fmla="*/ 71 h 112" name="T101"/>
                <a:gd fmla="*/ 82 w 118" name="T102"/>
                <a:gd fmla="*/ 72 h 112" name="T103"/>
                <a:gd fmla="*/ 70 w 118" name="T104"/>
                <a:gd fmla="*/ 64 h 112" name="T105"/>
                <a:gd fmla="*/ 77 w 118" name="T106"/>
                <a:gd fmla="*/ 78 h 112" name="T107"/>
                <a:gd fmla="*/ 76 w 118" name="T108"/>
                <a:gd fmla="*/ 79 h 112" name="T109"/>
                <a:gd fmla="*/ 67 w 118" name="T110"/>
                <a:gd fmla="*/ 68 h 112" name="T111"/>
                <a:gd fmla="*/ 68 w 118" name="T112"/>
                <a:gd fmla="*/ 83 h 112" name="T113"/>
                <a:gd fmla="*/ 68 w 118" name="T114"/>
                <a:gd fmla="*/ 84 h 112" name="T115"/>
                <a:gd fmla="*/ 63 w 118" name="T116"/>
                <a:gd fmla="*/ 70 h 112" name="T117"/>
                <a:gd fmla="*/ 58 w 118" name="T118"/>
                <a:gd fmla="*/ 85 h 11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2" w="118">
                  <a:moveTo>
                    <a:pt x="68" y="102"/>
                  </a:moveTo>
                  <a:cubicBezTo>
                    <a:pt x="80" y="108"/>
                    <a:pt x="98" y="100"/>
                    <a:pt x="98" y="85"/>
                  </a:cubicBezTo>
                  <a:cubicBezTo>
                    <a:pt x="98" y="70"/>
                    <a:pt x="80" y="63"/>
                    <a:pt x="80" y="63"/>
                  </a:cubicBezTo>
                  <a:cubicBezTo>
                    <a:pt x="80" y="63"/>
                    <a:pt x="86" y="65"/>
                    <a:pt x="98" y="61"/>
                  </a:cubicBezTo>
                  <a:cubicBezTo>
                    <a:pt x="109" y="58"/>
                    <a:pt x="118" y="47"/>
                    <a:pt x="115" y="37"/>
                  </a:cubicBezTo>
                  <a:cubicBezTo>
                    <a:pt x="109" y="23"/>
                    <a:pt x="94" y="22"/>
                    <a:pt x="85" y="26"/>
                  </a:cubicBezTo>
                  <a:cubicBezTo>
                    <a:pt x="75" y="30"/>
                    <a:pt x="72" y="37"/>
                    <a:pt x="72" y="37"/>
                  </a:cubicBezTo>
                  <a:cubicBezTo>
                    <a:pt x="73" y="32"/>
                    <a:pt x="79" y="6"/>
                    <a:pt x="56" y="2"/>
                  </a:cubicBezTo>
                  <a:cubicBezTo>
                    <a:pt x="39" y="0"/>
                    <a:pt x="33" y="20"/>
                    <a:pt x="34" y="33"/>
                  </a:cubicBezTo>
                  <a:cubicBezTo>
                    <a:pt x="35" y="36"/>
                    <a:pt x="35" y="38"/>
                    <a:pt x="35" y="38"/>
                  </a:cubicBezTo>
                  <a:cubicBezTo>
                    <a:pt x="31" y="36"/>
                    <a:pt x="20" y="31"/>
                    <a:pt x="12" y="34"/>
                  </a:cubicBezTo>
                  <a:cubicBezTo>
                    <a:pt x="5" y="37"/>
                    <a:pt x="0" y="51"/>
                    <a:pt x="9" y="59"/>
                  </a:cubicBezTo>
                  <a:cubicBezTo>
                    <a:pt x="18" y="67"/>
                    <a:pt x="29" y="67"/>
                    <a:pt x="29" y="67"/>
                  </a:cubicBezTo>
                  <a:cubicBezTo>
                    <a:pt x="29" y="67"/>
                    <a:pt x="19" y="75"/>
                    <a:pt x="17" y="86"/>
                  </a:cubicBezTo>
                  <a:cubicBezTo>
                    <a:pt x="16" y="100"/>
                    <a:pt x="33" y="112"/>
                    <a:pt x="45" y="101"/>
                  </a:cubicBezTo>
                  <a:cubicBezTo>
                    <a:pt x="52" y="93"/>
                    <a:pt x="54" y="81"/>
                    <a:pt x="54" y="81"/>
                  </a:cubicBezTo>
                  <a:cubicBezTo>
                    <a:pt x="54" y="81"/>
                    <a:pt x="55" y="97"/>
                    <a:pt x="68" y="102"/>
                  </a:cubicBezTo>
                  <a:moveTo>
                    <a:pt x="58" y="85"/>
                  </a:moveTo>
                  <a:cubicBezTo>
                    <a:pt x="58" y="85"/>
                    <a:pt x="58" y="85"/>
                    <a:pt x="58" y="85"/>
                  </a:cubicBezTo>
                  <a:cubicBezTo>
                    <a:pt x="58" y="85"/>
                    <a:pt x="58" y="85"/>
                    <a:pt x="58" y="85"/>
                  </a:cubicBezTo>
                  <a:cubicBezTo>
                    <a:pt x="58" y="71"/>
                    <a:pt x="58" y="71"/>
                    <a:pt x="58" y="71"/>
                  </a:cubicBezTo>
                  <a:cubicBezTo>
                    <a:pt x="57" y="71"/>
                    <a:pt x="56" y="70"/>
                    <a:pt x="54" y="70"/>
                  </a:cubicBezTo>
                  <a:cubicBezTo>
                    <a:pt x="49" y="83"/>
                    <a:pt x="49" y="83"/>
                    <a:pt x="49" y="83"/>
                  </a:cubicBezTo>
                  <a:cubicBezTo>
                    <a:pt x="49" y="83"/>
                    <a:pt x="49" y="83"/>
                    <a:pt x="48" y="83"/>
                  </a:cubicBezTo>
                  <a:cubicBezTo>
                    <a:pt x="48" y="83"/>
                    <a:pt x="48" y="83"/>
                    <a:pt x="48" y="83"/>
                  </a:cubicBezTo>
                  <a:cubicBezTo>
                    <a:pt x="48" y="83"/>
                    <a:pt x="48" y="83"/>
                    <a:pt x="48" y="83"/>
                  </a:cubicBezTo>
                  <a:cubicBezTo>
                    <a:pt x="54" y="70"/>
                    <a:pt x="54" y="70"/>
                    <a:pt x="54" y="70"/>
                  </a:cubicBezTo>
                  <a:cubicBezTo>
                    <a:pt x="54" y="70"/>
                    <a:pt x="53" y="70"/>
                    <a:pt x="53" y="70"/>
                  </a:cubicBezTo>
                  <a:cubicBezTo>
                    <a:pt x="52" y="69"/>
                    <a:pt x="51" y="68"/>
                    <a:pt x="50" y="68"/>
                  </a:cubicBezTo>
                  <a:cubicBezTo>
                    <a:pt x="40" y="78"/>
                    <a:pt x="40" y="78"/>
                    <a:pt x="40" y="78"/>
                  </a:cubicBezTo>
                  <a:cubicBezTo>
                    <a:pt x="40" y="78"/>
                    <a:pt x="40" y="78"/>
                    <a:pt x="40" y="78"/>
                  </a:cubicBezTo>
                  <a:cubicBezTo>
                    <a:pt x="40" y="78"/>
                    <a:pt x="40" y="78"/>
                    <a:pt x="40" y="78"/>
                  </a:cubicBezTo>
                  <a:cubicBezTo>
                    <a:pt x="40" y="78"/>
                    <a:pt x="40" y="78"/>
                    <a:pt x="40" y="78"/>
                  </a:cubicBezTo>
                  <a:cubicBezTo>
                    <a:pt x="50" y="67"/>
                    <a:pt x="50" y="67"/>
                    <a:pt x="50" y="67"/>
                  </a:cubicBezTo>
                  <a:cubicBezTo>
                    <a:pt x="49" y="66"/>
                    <a:pt x="48" y="65"/>
                    <a:pt x="47" y="64"/>
                  </a:cubicBezTo>
                  <a:cubicBezTo>
                    <a:pt x="34" y="71"/>
                    <a:pt x="34" y="71"/>
                    <a:pt x="34" y="71"/>
                  </a:cubicBezTo>
                  <a:cubicBezTo>
                    <a:pt x="34" y="71"/>
                    <a:pt x="34" y="71"/>
                    <a:pt x="34" y="71"/>
                  </a:cubicBezTo>
                  <a:cubicBezTo>
                    <a:pt x="34" y="71"/>
                    <a:pt x="34" y="71"/>
                    <a:pt x="34" y="71"/>
                  </a:cubicBezTo>
                  <a:cubicBezTo>
                    <a:pt x="34" y="70"/>
                    <a:pt x="34" y="70"/>
                    <a:pt x="34" y="70"/>
                  </a:cubicBezTo>
                  <a:cubicBezTo>
                    <a:pt x="47" y="64"/>
                    <a:pt x="47" y="64"/>
                    <a:pt x="47" y="64"/>
                  </a:cubicBezTo>
                  <a:cubicBezTo>
                    <a:pt x="46" y="62"/>
                    <a:pt x="45" y="61"/>
                    <a:pt x="45" y="60"/>
                  </a:cubicBezTo>
                  <a:cubicBezTo>
                    <a:pt x="31" y="62"/>
                    <a:pt x="31" y="62"/>
                    <a:pt x="31" y="62"/>
                  </a:cubicBezTo>
                  <a:cubicBezTo>
                    <a:pt x="31" y="62"/>
                    <a:pt x="31" y="62"/>
                    <a:pt x="31" y="62"/>
                  </a:cubicBezTo>
                  <a:cubicBezTo>
                    <a:pt x="31" y="62"/>
                    <a:pt x="30" y="61"/>
                    <a:pt x="30" y="61"/>
                  </a:cubicBezTo>
                  <a:cubicBezTo>
                    <a:pt x="30" y="61"/>
                    <a:pt x="31" y="61"/>
                    <a:pt x="31" y="61"/>
                  </a:cubicBezTo>
                  <a:cubicBezTo>
                    <a:pt x="45" y="59"/>
                    <a:pt x="45" y="59"/>
                    <a:pt x="45" y="59"/>
                  </a:cubicBezTo>
                  <a:cubicBezTo>
                    <a:pt x="45" y="58"/>
                    <a:pt x="45" y="56"/>
                    <a:pt x="45" y="55"/>
                  </a:cubicBezTo>
                  <a:cubicBezTo>
                    <a:pt x="31" y="52"/>
                    <a:pt x="31" y="52"/>
                    <a:pt x="31" y="52"/>
                  </a:cubicBezTo>
                  <a:cubicBezTo>
                    <a:pt x="31" y="52"/>
                    <a:pt x="31" y="52"/>
                    <a:pt x="31" y="52"/>
                  </a:cubicBezTo>
                  <a:cubicBezTo>
                    <a:pt x="31" y="52"/>
                    <a:pt x="31" y="52"/>
                    <a:pt x="31" y="51"/>
                  </a:cubicBezTo>
                  <a:cubicBezTo>
                    <a:pt x="31" y="51"/>
                    <a:pt x="31" y="51"/>
                    <a:pt x="31" y="51"/>
                  </a:cubicBezTo>
                  <a:cubicBezTo>
                    <a:pt x="45" y="54"/>
                    <a:pt x="45" y="54"/>
                    <a:pt x="45" y="54"/>
                  </a:cubicBezTo>
                  <a:cubicBezTo>
                    <a:pt x="45" y="53"/>
                    <a:pt x="46" y="52"/>
                    <a:pt x="46" y="51"/>
                  </a:cubicBezTo>
                  <a:cubicBezTo>
                    <a:pt x="46" y="51"/>
                    <a:pt x="46" y="51"/>
                    <a:pt x="46" y="50"/>
                  </a:cubicBezTo>
                  <a:cubicBezTo>
                    <a:pt x="34" y="43"/>
                    <a:pt x="34" y="43"/>
                    <a:pt x="34" y="43"/>
                  </a:cubicBezTo>
                  <a:cubicBezTo>
                    <a:pt x="34" y="43"/>
                    <a:pt x="34" y="42"/>
                    <a:pt x="34" y="42"/>
                  </a:cubicBezTo>
                  <a:cubicBezTo>
                    <a:pt x="34" y="42"/>
                    <a:pt x="35" y="42"/>
                    <a:pt x="35" y="42"/>
                  </a:cubicBezTo>
                  <a:cubicBezTo>
                    <a:pt x="47" y="50"/>
                    <a:pt x="47" y="50"/>
                    <a:pt x="47" y="50"/>
                  </a:cubicBezTo>
                  <a:cubicBezTo>
                    <a:pt x="47" y="49"/>
                    <a:pt x="48" y="48"/>
                    <a:pt x="49" y="47"/>
                  </a:cubicBezTo>
                  <a:cubicBezTo>
                    <a:pt x="41" y="35"/>
                    <a:pt x="41" y="35"/>
                    <a:pt x="41" y="35"/>
                  </a:cubicBezTo>
                  <a:cubicBezTo>
                    <a:pt x="41" y="35"/>
                    <a:pt x="41" y="35"/>
                    <a:pt x="41" y="35"/>
                  </a:cubicBezTo>
                  <a:cubicBezTo>
                    <a:pt x="41" y="35"/>
                    <a:pt x="41" y="35"/>
                    <a:pt x="41" y="35"/>
                  </a:cubicBezTo>
                  <a:cubicBezTo>
                    <a:pt x="50" y="46"/>
                    <a:pt x="50" y="46"/>
                    <a:pt x="50" y="46"/>
                  </a:cubicBezTo>
                  <a:cubicBezTo>
                    <a:pt x="51" y="45"/>
                    <a:pt x="52" y="45"/>
                    <a:pt x="53" y="44"/>
                  </a:cubicBezTo>
                  <a:cubicBezTo>
                    <a:pt x="49" y="30"/>
                    <a:pt x="49" y="30"/>
                    <a:pt x="49" y="30"/>
                  </a:cubicBezTo>
                  <a:cubicBezTo>
                    <a:pt x="49" y="30"/>
                    <a:pt x="49" y="30"/>
                    <a:pt x="49" y="30"/>
                  </a:cubicBezTo>
                  <a:cubicBezTo>
                    <a:pt x="50" y="30"/>
                    <a:pt x="50" y="30"/>
                    <a:pt x="50" y="30"/>
                  </a:cubicBezTo>
                  <a:cubicBezTo>
                    <a:pt x="54" y="44"/>
                    <a:pt x="54" y="44"/>
                    <a:pt x="54" y="44"/>
                  </a:cubicBezTo>
                  <a:cubicBezTo>
                    <a:pt x="55" y="43"/>
                    <a:pt x="57" y="43"/>
                    <a:pt x="58" y="43"/>
                  </a:cubicBezTo>
                  <a:cubicBezTo>
                    <a:pt x="59" y="29"/>
                    <a:pt x="59" y="29"/>
                    <a:pt x="59" y="29"/>
                  </a:cubicBezTo>
                  <a:cubicBezTo>
                    <a:pt x="59" y="29"/>
                    <a:pt x="59" y="28"/>
                    <a:pt x="59" y="28"/>
                  </a:cubicBezTo>
                  <a:cubicBezTo>
                    <a:pt x="59" y="28"/>
                    <a:pt x="60" y="29"/>
                    <a:pt x="60" y="29"/>
                  </a:cubicBezTo>
                  <a:cubicBezTo>
                    <a:pt x="59" y="43"/>
                    <a:pt x="59" y="43"/>
                    <a:pt x="59" y="43"/>
                  </a:cubicBezTo>
                  <a:cubicBezTo>
                    <a:pt x="60" y="43"/>
                    <a:pt x="61" y="43"/>
                    <a:pt x="63" y="44"/>
                  </a:cubicBezTo>
                  <a:cubicBezTo>
                    <a:pt x="68" y="31"/>
                    <a:pt x="68" y="31"/>
                    <a:pt x="68" y="31"/>
                  </a:cubicBezTo>
                  <a:cubicBezTo>
                    <a:pt x="68" y="30"/>
                    <a:pt x="69" y="30"/>
                    <a:pt x="69" y="30"/>
                  </a:cubicBezTo>
                  <a:cubicBezTo>
                    <a:pt x="69" y="30"/>
                    <a:pt x="69" y="31"/>
                    <a:pt x="69" y="31"/>
                  </a:cubicBezTo>
                  <a:cubicBezTo>
                    <a:pt x="63" y="44"/>
                    <a:pt x="63" y="44"/>
                    <a:pt x="63" y="44"/>
                  </a:cubicBezTo>
                  <a:cubicBezTo>
                    <a:pt x="64" y="44"/>
                    <a:pt x="64" y="44"/>
                    <a:pt x="64" y="44"/>
                  </a:cubicBezTo>
                  <a:cubicBezTo>
                    <a:pt x="65" y="45"/>
                    <a:pt x="66" y="45"/>
                    <a:pt x="67" y="46"/>
                  </a:cubicBezTo>
                  <a:cubicBezTo>
                    <a:pt x="77" y="35"/>
                    <a:pt x="77" y="35"/>
                    <a:pt x="77" y="35"/>
                  </a:cubicBezTo>
                  <a:cubicBezTo>
                    <a:pt x="77" y="35"/>
                    <a:pt x="77" y="35"/>
                    <a:pt x="77" y="35"/>
                  </a:cubicBezTo>
                  <a:cubicBezTo>
                    <a:pt x="77" y="36"/>
                    <a:pt x="77" y="36"/>
                    <a:pt x="77" y="36"/>
                  </a:cubicBezTo>
                  <a:cubicBezTo>
                    <a:pt x="68" y="46"/>
                    <a:pt x="68" y="46"/>
                    <a:pt x="68" y="46"/>
                  </a:cubicBezTo>
                  <a:cubicBezTo>
                    <a:pt x="69" y="47"/>
                    <a:pt x="70" y="48"/>
                    <a:pt x="70" y="49"/>
                  </a:cubicBezTo>
                  <a:cubicBezTo>
                    <a:pt x="83" y="43"/>
                    <a:pt x="83" y="43"/>
                    <a:pt x="83" y="43"/>
                  </a:cubicBezTo>
                  <a:cubicBezTo>
                    <a:pt x="83" y="43"/>
                    <a:pt x="83" y="43"/>
                    <a:pt x="84" y="43"/>
                  </a:cubicBezTo>
                  <a:cubicBezTo>
                    <a:pt x="84" y="43"/>
                    <a:pt x="84" y="44"/>
                    <a:pt x="83" y="44"/>
                  </a:cubicBezTo>
                  <a:cubicBezTo>
                    <a:pt x="71" y="50"/>
                    <a:pt x="71" y="50"/>
                    <a:pt x="71" y="50"/>
                  </a:cubicBezTo>
                  <a:cubicBezTo>
                    <a:pt x="71" y="51"/>
                    <a:pt x="72" y="53"/>
                    <a:pt x="72" y="54"/>
                  </a:cubicBezTo>
                  <a:cubicBezTo>
                    <a:pt x="86" y="52"/>
                    <a:pt x="86" y="52"/>
                    <a:pt x="86" y="52"/>
                  </a:cubicBezTo>
                  <a:cubicBezTo>
                    <a:pt x="86" y="52"/>
                    <a:pt x="87" y="52"/>
                    <a:pt x="87" y="52"/>
                  </a:cubicBezTo>
                  <a:cubicBezTo>
                    <a:pt x="87" y="53"/>
                    <a:pt x="87" y="53"/>
                    <a:pt x="86" y="53"/>
                  </a:cubicBezTo>
                  <a:cubicBezTo>
                    <a:pt x="72" y="55"/>
                    <a:pt x="72" y="55"/>
                    <a:pt x="72" y="55"/>
                  </a:cubicBezTo>
                  <a:cubicBezTo>
                    <a:pt x="72" y="56"/>
                    <a:pt x="72" y="57"/>
                    <a:pt x="72" y="59"/>
                  </a:cubicBezTo>
                  <a:cubicBezTo>
                    <a:pt x="86" y="62"/>
                    <a:pt x="86" y="62"/>
                    <a:pt x="86" y="62"/>
                  </a:cubicBezTo>
                  <a:cubicBezTo>
                    <a:pt x="86" y="62"/>
                    <a:pt x="87" y="62"/>
                    <a:pt x="87" y="62"/>
                  </a:cubicBezTo>
                  <a:cubicBezTo>
                    <a:pt x="86" y="63"/>
                    <a:pt x="86" y="63"/>
                    <a:pt x="86" y="63"/>
                  </a:cubicBezTo>
                  <a:cubicBezTo>
                    <a:pt x="72" y="59"/>
                    <a:pt x="72" y="59"/>
                    <a:pt x="72" y="59"/>
                  </a:cubicBezTo>
                  <a:cubicBezTo>
                    <a:pt x="72" y="60"/>
                    <a:pt x="72" y="61"/>
                    <a:pt x="71" y="62"/>
                  </a:cubicBezTo>
                  <a:cubicBezTo>
                    <a:pt x="71" y="63"/>
                    <a:pt x="71" y="63"/>
                    <a:pt x="71" y="63"/>
                  </a:cubicBezTo>
                  <a:cubicBezTo>
                    <a:pt x="83" y="71"/>
                    <a:pt x="83" y="71"/>
                    <a:pt x="83" y="71"/>
                  </a:cubicBezTo>
                  <a:cubicBezTo>
                    <a:pt x="83" y="71"/>
                    <a:pt x="83" y="71"/>
                    <a:pt x="83" y="72"/>
                  </a:cubicBezTo>
                  <a:cubicBezTo>
                    <a:pt x="83" y="72"/>
                    <a:pt x="83" y="72"/>
                    <a:pt x="82" y="72"/>
                  </a:cubicBezTo>
                  <a:cubicBezTo>
                    <a:pt x="82" y="72"/>
                    <a:pt x="82" y="72"/>
                    <a:pt x="82" y="72"/>
                  </a:cubicBezTo>
                  <a:cubicBezTo>
                    <a:pt x="70" y="64"/>
                    <a:pt x="70" y="64"/>
                    <a:pt x="70" y="64"/>
                  </a:cubicBezTo>
                  <a:cubicBezTo>
                    <a:pt x="70" y="65"/>
                    <a:pt x="69" y="66"/>
                    <a:pt x="68" y="67"/>
                  </a:cubicBezTo>
                  <a:cubicBezTo>
                    <a:pt x="77" y="78"/>
                    <a:pt x="77" y="78"/>
                    <a:pt x="77" y="78"/>
                  </a:cubicBezTo>
                  <a:cubicBezTo>
                    <a:pt x="77" y="79"/>
                    <a:pt x="77" y="79"/>
                    <a:pt x="76" y="79"/>
                  </a:cubicBezTo>
                  <a:cubicBezTo>
                    <a:pt x="76" y="79"/>
                    <a:pt x="76" y="79"/>
                    <a:pt x="76" y="79"/>
                  </a:cubicBezTo>
                  <a:cubicBezTo>
                    <a:pt x="76" y="79"/>
                    <a:pt x="76" y="79"/>
                    <a:pt x="76" y="79"/>
                  </a:cubicBezTo>
                  <a:cubicBezTo>
                    <a:pt x="67" y="68"/>
                    <a:pt x="67" y="68"/>
                    <a:pt x="67" y="68"/>
                  </a:cubicBezTo>
                  <a:cubicBezTo>
                    <a:pt x="66" y="68"/>
                    <a:pt x="65" y="69"/>
                    <a:pt x="64" y="70"/>
                  </a:cubicBezTo>
                  <a:cubicBezTo>
                    <a:pt x="68" y="83"/>
                    <a:pt x="68" y="83"/>
                    <a:pt x="68" y="83"/>
                  </a:cubicBezTo>
                  <a:cubicBezTo>
                    <a:pt x="68" y="83"/>
                    <a:pt x="68" y="84"/>
                    <a:pt x="68" y="84"/>
                  </a:cubicBezTo>
                  <a:cubicBezTo>
                    <a:pt x="68" y="84"/>
                    <a:pt x="68" y="84"/>
                    <a:pt x="68" y="84"/>
                  </a:cubicBezTo>
                  <a:cubicBezTo>
                    <a:pt x="67" y="84"/>
                    <a:pt x="67" y="84"/>
                    <a:pt x="67" y="84"/>
                  </a:cubicBezTo>
                  <a:cubicBezTo>
                    <a:pt x="63" y="70"/>
                    <a:pt x="63" y="70"/>
                    <a:pt x="63" y="70"/>
                  </a:cubicBezTo>
                  <a:cubicBezTo>
                    <a:pt x="62" y="70"/>
                    <a:pt x="61" y="71"/>
                    <a:pt x="59" y="71"/>
                  </a:cubicBezTo>
                  <a:cubicBezTo>
                    <a:pt x="58" y="85"/>
                    <a:pt x="58" y="85"/>
                    <a:pt x="58" y="85"/>
                  </a:cubicBezTo>
                  <a:cubicBezTo>
                    <a:pt x="58" y="85"/>
                    <a:pt x="58" y="85"/>
                    <a:pt x="58" y="85"/>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8">
              <a:extLst>
                <a:ext uri="{FF2B5EF4-FFF2-40B4-BE49-F238E27FC236}">
                  <a16:creationId xmlns:a16="http://schemas.microsoft.com/office/drawing/2014/main" id="{A23095D2-D356-4B33-AA23-99FF22CCE17E}"/>
                </a:ext>
              </a:extLst>
            </p:cNvPr>
            <p:cNvSpPr/>
            <p:nvPr/>
          </p:nvSpPr>
          <p:spPr bwMode="auto">
            <a:xfrm>
              <a:off x="2427308" y="3429000"/>
              <a:ext cx="3594100" cy="598488"/>
            </a:xfrm>
            <a:custGeom>
              <a:gdLst>
                <a:gd fmla="*/ 1114 w 1128" name="T0"/>
                <a:gd fmla="*/ 125 h 186" name="T1"/>
                <a:gd fmla="*/ 919 w 1128" name="T2"/>
                <a:gd fmla="*/ 162 h 186" name="T3"/>
                <a:gd fmla="*/ 810 w 1128" name="T4"/>
                <a:gd fmla="*/ 150 h 186" name="T5"/>
                <a:gd fmla="*/ 725 w 1128" name="T6"/>
                <a:gd fmla="*/ 125 h 186" name="T7"/>
                <a:gd fmla="*/ 697 w 1128" name="T8"/>
                <a:gd fmla="*/ 102 h 186" name="T9"/>
                <a:gd fmla="*/ 687 w 1128" name="T10"/>
                <a:gd fmla="*/ 85 h 186" name="T11"/>
                <a:gd fmla="*/ 692 w 1128" name="T12"/>
                <a:gd fmla="*/ 71 h 186" name="T13"/>
                <a:gd fmla="*/ 700 w 1128" name="T14"/>
                <a:gd fmla="*/ 72 h 186" name="T15"/>
                <a:gd fmla="*/ 696 w 1128" name="T16"/>
                <a:gd fmla="*/ 98 h 186" name="T17"/>
                <a:gd fmla="*/ 691 w 1128" name="T18"/>
                <a:gd fmla="*/ 110 h 186" name="T19"/>
                <a:gd fmla="*/ 649 w 1128" name="T20"/>
                <a:gd fmla="*/ 119 h 186" name="T21"/>
                <a:gd fmla="*/ 626 w 1128" name="T22"/>
                <a:gd fmla="*/ 82 h 186" name="T23"/>
                <a:gd fmla="*/ 628 w 1128" name="T24"/>
                <a:gd fmla="*/ 57 h 186" name="T25"/>
                <a:gd fmla="*/ 638 w 1128" name="T26"/>
                <a:gd fmla="*/ 52 h 186" name="T27"/>
                <a:gd fmla="*/ 639 w 1128" name="T28"/>
                <a:gd fmla="*/ 99 h 186" name="T29"/>
                <a:gd fmla="*/ 571 w 1128" name="T30"/>
                <a:gd fmla="*/ 118 h 186" name="T31"/>
                <a:gd fmla="*/ 543 w 1128" name="T32"/>
                <a:gd fmla="*/ 54 h 186" name="T33"/>
                <a:gd fmla="*/ 567 w 1128" name="T34"/>
                <a:gd fmla="*/ 28 h 186" name="T35"/>
                <a:gd fmla="*/ 573 w 1128" name="T36"/>
                <a:gd fmla="*/ 65 h 186" name="T37"/>
                <a:gd fmla="*/ 561 w 1128" name="T38"/>
                <a:gd fmla="*/ 99 h 186" name="T39"/>
                <a:gd fmla="*/ 500 w 1128" name="T40"/>
                <a:gd fmla="*/ 106 h 186" name="T41"/>
                <a:gd fmla="*/ 483 w 1128" name="T42"/>
                <a:gd fmla="*/ 65 h 186" name="T43"/>
                <a:gd fmla="*/ 488 w 1128" name="T44"/>
                <a:gd fmla="*/ 43 h 186" name="T45"/>
                <a:gd fmla="*/ 497 w 1128" name="T46"/>
                <a:gd fmla="*/ 62 h 186" name="T47"/>
                <a:gd fmla="*/ 415 w 1128" name="T48"/>
                <a:gd fmla="*/ 110 h 186" name="T49"/>
                <a:gd fmla="*/ 406 w 1128" name="T50"/>
                <a:gd fmla="*/ 65 h 186" name="T51"/>
                <a:gd fmla="*/ 421 w 1128" name="T52"/>
                <a:gd fmla="*/ 92 h 186" name="T53"/>
                <a:gd fmla="*/ 362 w 1128" name="T54"/>
                <a:gd fmla="*/ 135 h 186" name="T55"/>
                <a:gd fmla="*/ 14 w 1128" name="T56"/>
                <a:gd fmla="*/ 82 h 186" name="T57"/>
                <a:gd fmla="*/ 2 w 1128" name="T58"/>
                <a:gd fmla="*/ 87 h 186" name="T59"/>
                <a:gd fmla="*/ 224 w 1128" name="T60"/>
                <a:gd fmla="*/ 167 h 186" name="T61"/>
                <a:gd fmla="*/ 365 w 1128" name="T62"/>
                <a:gd fmla="*/ 139 h 186" name="T63"/>
                <a:gd fmla="*/ 437 w 1128" name="T64"/>
                <a:gd fmla="*/ 80 h 186" name="T65"/>
                <a:gd fmla="*/ 389 w 1128" name="T66"/>
                <a:gd fmla="*/ 78 h 186" name="T67"/>
                <a:gd fmla="*/ 467 w 1128" name="T68"/>
                <a:gd fmla="*/ 126 h 186" name="T69"/>
                <a:gd fmla="*/ 505 w 1128" name="T70"/>
                <a:gd fmla="*/ 90 h 186" name="T71"/>
                <a:gd fmla="*/ 498 w 1128" name="T72"/>
                <a:gd fmla="*/ 36 h 186" name="T73"/>
                <a:gd fmla="*/ 480 w 1128" name="T74"/>
                <a:gd fmla="*/ 39 h 186" name="T75"/>
                <a:gd fmla="*/ 478 w 1128" name="T76"/>
                <a:gd fmla="*/ 98 h 186" name="T77"/>
                <a:gd fmla="*/ 559 w 1128" name="T78"/>
                <a:gd fmla="*/ 114 h 186" name="T79"/>
                <a:gd fmla="*/ 585 w 1128" name="T80"/>
                <a:gd fmla="*/ 70 h 186" name="T81"/>
                <a:gd fmla="*/ 574 w 1128" name="T82"/>
                <a:gd fmla="*/ 16 h 186" name="T83"/>
                <a:gd fmla="*/ 528 w 1128" name="T84"/>
                <a:gd fmla="*/ 67 h 186" name="T85"/>
                <a:gd fmla="*/ 597 w 1128" name="T86"/>
                <a:gd fmla="*/ 131 h 186" name="T87"/>
                <a:gd fmla="*/ 651 w 1128" name="T88"/>
                <a:gd fmla="*/ 48 h 186" name="T89"/>
                <a:gd fmla="*/ 612 w 1128" name="T90"/>
                <a:gd fmla="*/ 79 h 186" name="T91"/>
                <a:gd fmla="*/ 687 w 1128" name="T92"/>
                <a:gd fmla="*/ 124 h 186" name="T93"/>
                <a:gd fmla="*/ 710 w 1128" name="T94"/>
                <a:gd fmla="*/ 91 h 186" name="T95"/>
                <a:gd fmla="*/ 708 w 1128" name="T96"/>
                <a:gd fmla="*/ 60 h 186" name="T97"/>
                <a:gd fmla="*/ 677 w 1128" name="T98"/>
                <a:gd fmla="*/ 72 h 186" name="T99"/>
                <a:gd fmla="*/ 694 w 1128" name="T100"/>
                <a:gd fmla="*/ 116 h 186" name="T101"/>
                <a:gd fmla="*/ 764 w 1128" name="T102"/>
                <a:gd fmla="*/ 147 h 186" name="T103"/>
                <a:gd fmla="*/ 848 w 1128" name="T104"/>
                <a:gd fmla="*/ 164 h 186" name="T105"/>
                <a:gd fmla="*/ 955 w 1128" name="T106"/>
                <a:gd fmla="*/ 167 h 186" name="T107"/>
                <a:gd fmla="*/ 1119 w 1128" name="T108"/>
                <a:gd fmla="*/ 128 h 186" name="T109"/>
                <a:gd fmla="*/ 1114 w 1128" name="T110"/>
                <a:gd fmla="*/ 125 h 18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6" w="1128">
                  <a:moveTo>
                    <a:pt x="1114" y="125"/>
                  </a:moveTo>
                  <a:cubicBezTo>
                    <a:pt x="1050" y="147"/>
                    <a:pt x="988" y="164"/>
                    <a:pt x="919" y="162"/>
                  </a:cubicBezTo>
                  <a:cubicBezTo>
                    <a:pt x="883" y="162"/>
                    <a:pt x="846" y="158"/>
                    <a:pt x="810" y="150"/>
                  </a:cubicBezTo>
                  <a:cubicBezTo>
                    <a:pt x="782" y="144"/>
                    <a:pt x="750" y="139"/>
                    <a:pt x="725" y="125"/>
                  </a:cubicBezTo>
                  <a:cubicBezTo>
                    <a:pt x="714" y="119"/>
                    <a:pt x="705" y="111"/>
                    <a:pt x="697" y="102"/>
                  </a:cubicBezTo>
                  <a:cubicBezTo>
                    <a:pt x="693" y="98"/>
                    <a:pt x="688" y="91"/>
                    <a:pt x="687" y="85"/>
                  </a:cubicBezTo>
                  <a:cubicBezTo>
                    <a:pt x="685" y="78"/>
                    <a:pt x="687" y="76"/>
                    <a:pt x="692" y="71"/>
                  </a:cubicBezTo>
                  <a:cubicBezTo>
                    <a:pt x="702" y="64"/>
                    <a:pt x="697" y="67"/>
                    <a:pt x="700" y="72"/>
                  </a:cubicBezTo>
                  <a:cubicBezTo>
                    <a:pt x="703" y="78"/>
                    <a:pt x="698" y="91"/>
                    <a:pt x="696" y="98"/>
                  </a:cubicBezTo>
                  <a:cubicBezTo>
                    <a:pt x="695" y="102"/>
                    <a:pt x="693" y="106"/>
                    <a:pt x="691" y="110"/>
                  </a:cubicBezTo>
                  <a:cubicBezTo>
                    <a:pt x="683" y="123"/>
                    <a:pt x="662" y="126"/>
                    <a:pt x="649" y="119"/>
                  </a:cubicBezTo>
                  <a:cubicBezTo>
                    <a:pt x="637" y="112"/>
                    <a:pt x="628" y="96"/>
                    <a:pt x="626" y="82"/>
                  </a:cubicBezTo>
                  <a:cubicBezTo>
                    <a:pt x="624" y="74"/>
                    <a:pt x="625" y="65"/>
                    <a:pt x="628" y="57"/>
                  </a:cubicBezTo>
                  <a:cubicBezTo>
                    <a:pt x="631" y="48"/>
                    <a:pt x="631" y="46"/>
                    <a:pt x="638" y="52"/>
                  </a:cubicBezTo>
                  <a:cubicBezTo>
                    <a:pt x="649" y="63"/>
                    <a:pt x="646" y="86"/>
                    <a:pt x="639" y="99"/>
                  </a:cubicBezTo>
                  <a:cubicBezTo>
                    <a:pt x="626" y="123"/>
                    <a:pt x="594" y="132"/>
                    <a:pt x="571" y="118"/>
                  </a:cubicBezTo>
                  <a:cubicBezTo>
                    <a:pt x="548" y="106"/>
                    <a:pt x="538" y="78"/>
                    <a:pt x="543" y="54"/>
                  </a:cubicBezTo>
                  <a:cubicBezTo>
                    <a:pt x="545" y="43"/>
                    <a:pt x="556" y="9"/>
                    <a:pt x="567" y="28"/>
                  </a:cubicBezTo>
                  <a:cubicBezTo>
                    <a:pt x="573" y="39"/>
                    <a:pt x="574" y="53"/>
                    <a:pt x="573" y="65"/>
                  </a:cubicBezTo>
                  <a:cubicBezTo>
                    <a:pt x="571" y="77"/>
                    <a:pt x="568" y="89"/>
                    <a:pt x="561" y="99"/>
                  </a:cubicBezTo>
                  <a:cubicBezTo>
                    <a:pt x="547" y="121"/>
                    <a:pt x="519" y="123"/>
                    <a:pt x="500" y="106"/>
                  </a:cubicBezTo>
                  <a:cubicBezTo>
                    <a:pt x="489" y="95"/>
                    <a:pt x="482" y="81"/>
                    <a:pt x="483" y="65"/>
                  </a:cubicBezTo>
                  <a:cubicBezTo>
                    <a:pt x="483" y="64"/>
                    <a:pt x="484" y="44"/>
                    <a:pt x="488" y="43"/>
                  </a:cubicBezTo>
                  <a:cubicBezTo>
                    <a:pt x="492" y="43"/>
                    <a:pt x="496" y="59"/>
                    <a:pt x="497" y="62"/>
                  </a:cubicBezTo>
                  <a:cubicBezTo>
                    <a:pt x="506" y="106"/>
                    <a:pt x="449" y="144"/>
                    <a:pt x="415" y="110"/>
                  </a:cubicBezTo>
                  <a:cubicBezTo>
                    <a:pt x="405" y="99"/>
                    <a:pt x="395" y="80"/>
                    <a:pt x="406" y="65"/>
                  </a:cubicBezTo>
                  <a:cubicBezTo>
                    <a:pt x="418" y="48"/>
                    <a:pt x="426" y="82"/>
                    <a:pt x="421" y="92"/>
                  </a:cubicBezTo>
                  <a:cubicBezTo>
                    <a:pt x="411" y="113"/>
                    <a:pt x="382" y="126"/>
                    <a:pt x="362" y="135"/>
                  </a:cubicBezTo>
                  <a:cubicBezTo>
                    <a:pt x="248" y="186"/>
                    <a:pt x="110" y="161"/>
                    <a:pt x="14" y="82"/>
                  </a:cubicBezTo>
                  <a:cubicBezTo>
                    <a:pt x="12" y="80"/>
                    <a:pt x="0" y="85"/>
                    <a:pt x="2" y="87"/>
                  </a:cubicBezTo>
                  <a:cubicBezTo>
                    <a:pt x="66" y="139"/>
                    <a:pt x="142" y="166"/>
                    <a:pt x="224" y="167"/>
                  </a:cubicBezTo>
                  <a:cubicBezTo>
                    <a:pt x="273" y="167"/>
                    <a:pt x="321" y="158"/>
                    <a:pt x="365" y="139"/>
                  </a:cubicBezTo>
                  <a:cubicBezTo>
                    <a:pt x="388" y="129"/>
                    <a:pt x="435" y="110"/>
                    <a:pt x="437" y="80"/>
                  </a:cubicBezTo>
                  <a:cubicBezTo>
                    <a:pt x="441" y="43"/>
                    <a:pt x="395" y="45"/>
                    <a:pt x="389" y="78"/>
                  </a:cubicBezTo>
                  <a:cubicBezTo>
                    <a:pt x="382" y="119"/>
                    <a:pt x="435" y="138"/>
                    <a:pt x="467" y="126"/>
                  </a:cubicBezTo>
                  <a:cubicBezTo>
                    <a:pt x="484" y="119"/>
                    <a:pt x="498" y="106"/>
                    <a:pt x="505" y="90"/>
                  </a:cubicBezTo>
                  <a:cubicBezTo>
                    <a:pt x="512" y="76"/>
                    <a:pt x="515" y="45"/>
                    <a:pt x="498" y="36"/>
                  </a:cubicBezTo>
                  <a:cubicBezTo>
                    <a:pt x="492" y="33"/>
                    <a:pt x="485" y="35"/>
                    <a:pt x="480" y="39"/>
                  </a:cubicBezTo>
                  <a:cubicBezTo>
                    <a:pt x="463" y="51"/>
                    <a:pt x="468" y="84"/>
                    <a:pt x="478" y="98"/>
                  </a:cubicBezTo>
                  <a:cubicBezTo>
                    <a:pt x="495" y="126"/>
                    <a:pt x="533" y="134"/>
                    <a:pt x="559" y="114"/>
                  </a:cubicBezTo>
                  <a:cubicBezTo>
                    <a:pt x="573" y="104"/>
                    <a:pt x="581" y="87"/>
                    <a:pt x="585" y="70"/>
                  </a:cubicBezTo>
                  <a:cubicBezTo>
                    <a:pt x="588" y="55"/>
                    <a:pt x="589" y="26"/>
                    <a:pt x="574" y="16"/>
                  </a:cubicBezTo>
                  <a:cubicBezTo>
                    <a:pt x="548" y="0"/>
                    <a:pt x="528" y="50"/>
                    <a:pt x="528" y="67"/>
                  </a:cubicBezTo>
                  <a:cubicBezTo>
                    <a:pt x="528" y="106"/>
                    <a:pt x="560" y="135"/>
                    <a:pt x="597" y="131"/>
                  </a:cubicBezTo>
                  <a:cubicBezTo>
                    <a:pt x="634" y="127"/>
                    <a:pt x="678" y="86"/>
                    <a:pt x="651" y="48"/>
                  </a:cubicBezTo>
                  <a:cubicBezTo>
                    <a:pt x="631" y="21"/>
                    <a:pt x="612" y="60"/>
                    <a:pt x="612" y="79"/>
                  </a:cubicBezTo>
                  <a:cubicBezTo>
                    <a:pt x="613" y="116"/>
                    <a:pt x="654" y="144"/>
                    <a:pt x="687" y="124"/>
                  </a:cubicBezTo>
                  <a:cubicBezTo>
                    <a:pt x="699" y="117"/>
                    <a:pt x="707" y="105"/>
                    <a:pt x="710" y="91"/>
                  </a:cubicBezTo>
                  <a:cubicBezTo>
                    <a:pt x="713" y="83"/>
                    <a:pt x="717" y="65"/>
                    <a:pt x="708" y="60"/>
                  </a:cubicBezTo>
                  <a:cubicBezTo>
                    <a:pt x="699" y="54"/>
                    <a:pt x="681" y="65"/>
                    <a:pt x="677" y="72"/>
                  </a:cubicBezTo>
                  <a:cubicBezTo>
                    <a:pt x="666" y="89"/>
                    <a:pt x="682" y="106"/>
                    <a:pt x="694" y="116"/>
                  </a:cubicBezTo>
                  <a:cubicBezTo>
                    <a:pt x="715" y="134"/>
                    <a:pt x="739" y="140"/>
                    <a:pt x="764" y="147"/>
                  </a:cubicBezTo>
                  <a:cubicBezTo>
                    <a:pt x="792" y="154"/>
                    <a:pt x="820" y="160"/>
                    <a:pt x="848" y="164"/>
                  </a:cubicBezTo>
                  <a:cubicBezTo>
                    <a:pt x="883" y="168"/>
                    <a:pt x="919" y="169"/>
                    <a:pt x="955" y="167"/>
                  </a:cubicBezTo>
                  <a:cubicBezTo>
                    <a:pt x="1012" y="163"/>
                    <a:pt x="1065" y="146"/>
                    <a:pt x="1119" y="128"/>
                  </a:cubicBezTo>
                  <a:cubicBezTo>
                    <a:pt x="1128" y="125"/>
                    <a:pt x="1119" y="123"/>
                    <a:pt x="1114" y="125"/>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9">
              <a:extLst>
                <a:ext uri="{FF2B5EF4-FFF2-40B4-BE49-F238E27FC236}">
                  <a16:creationId xmlns:a16="http://schemas.microsoft.com/office/drawing/2014/main" id="{C968A126-B462-49B6-914A-CAD407BE902D}"/>
                </a:ext>
              </a:extLst>
            </p:cNvPr>
            <p:cNvSpPr/>
            <p:nvPr/>
          </p:nvSpPr>
          <p:spPr bwMode="auto">
            <a:xfrm>
              <a:off x="5954733" y="3429000"/>
              <a:ext cx="3590925" cy="582613"/>
            </a:xfrm>
            <a:custGeom>
              <a:gdLst>
                <a:gd fmla="*/ 4 w 1127" name="T0"/>
                <a:gd fmla="*/ 129 h 181" name="T1"/>
                <a:gd fmla="*/ 157 w 1127" name="T2"/>
                <a:gd fmla="*/ 167 h 181" name="T3"/>
                <a:gd fmla="*/ 262 w 1127" name="T4"/>
                <a:gd fmla="*/ 165 h 181" name="T5"/>
                <a:gd fmla="*/ 393 w 1127" name="T6"/>
                <a:gd fmla="*/ 136 h 181" name="T7"/>
                <a:gd fmla="*/ 450 w 1127" name="T8"/>
                <a:gd fmla="*/ 70 h 181" name="T9"/>
                <a:gd fmla="*/ 420 w 1127" name="T10"/>
                <a:gd fmla="*/ 61 h 181" name="T11"/>
                <a:gd fmla="*/ 414 w 1127" name="T12"/>
                <a:gd fmla="*/ 86 h 181" name="T13"/>
                <a:gd fmla="*/ 480 w 1127" name="T14"/>
                <a:gd fmla="*/ 126 h 181" name="T15"/>
                <a:gd fmla="*/ 512 w 1127" name="T16"/>
                <a:gd fmla="*/ 89 h 181" name="T17"/>
                <a:gd fmla="*/ 498 w 1127" name="T18"/>
                <a:gd fmla="*/ 39 h 181" name="T19"/>
                <a:gd fmla="*/ 477 w 1127" name="T20"/>
                <a:gd fmla="*/ 105 h 181" name="T21"/>
                <a:gd fmla="*/ 570 w 1127" name="T22"/>
                <a:gd fmla="*/ 119 h 181" name="T23"/>
                <a:gd fmla="*/ 597 w 1127" name="T24"/>
                <a:gd fmla="*/ 76 h 181" name="T25"/>
                <a:gd fmla="*/ 576 w 1127" name="T26"/>
                <a:gd fmla="*/ 17 h 181" name="T27"/>
                <a:gd fmla="*/ 540 w 1127" name="T28"/>
                <a:gd fmla="*/ 67 h 181" name="T29"/>
                <a:gd fmla="*/ 609 w 1127" name="T30"/>
                <a:gd fmla="*/ 124 h 181" name="T31"/>
                <a:gd fmla="*/ 648 w 1127" name="T32"/>
                <a:gd fmla="*/ 96 h 181" name="T33"/>
                <a:gd fmla="*/ 649 w 1127" name="T34"/>
                <a:gd fmla="*/ 38 h 181" name="T35"/>
                <a:gd fmla="*/ 630 w 1127" name="T36"/>
                <a:gd fmla="*/ 38 h 181" name="T37"/>
                <a:gd fmla="*/ 621 w 1127" name="T38"/>
                <a:gd fmla="*/ 93 h 181" name="T39"/>
                <a:gd fmla="*/ 707 w 1127" name="T40"/>
                <a:gd fmla="*/ 123 h 181" name="T41"/>
                <a:gd fmla="*/ 738 w 1127" name="T42"/>
                <a:gd fmla="*/ 81 h 181" name="T43"/>
                <a:gd fmla="*/ 713 w 1127" name="T44"/>
                <a:gd fmla="*/ 52 h 181" name="T45"/>
                <a:gd fmla="*/ 689 w 1127" name="T46"/>
                <a:gd fmla="*/ 84 h 181" name="T47"/>
                <a:gd fmla="*/ 731 w 1127" name="T48"/>
                <a:gd fmla="*/ 127 h 181" name="T49"/>
                <a:gd fmla="*/ 886 w 1127" name="T50"/>
                <a:gd fmla="*/ 167 h 181" name="T51"/>
                <a:gd fmla="*/ 1124 w 1127" name="T52"/>
                <a:gd fmla="*/ 84 h 181" name="T53"/>
                <a:gd fmla="*/ 1112 w 1127" name="T54"/>
                <a:gd fmla="*/ 85 h 181" name="T55"/>
                <a:gd fmla="*/ 800 w 1127" name="T56"/>
                <a:gd fmla="*/ 147 h 181" name="T57"/>
                <a:gd fmla="*/ 732 w 1127" name="T58"/>
                <a:gd fmla="*/ 116 h 181" name="T59"/>
                <a:gd fmla="*/ 706 w 1127" name="T60"/>
                <a:gd fmla="*/ 91 h 181" name="T61"/>
                <a:gd fmla="*/ 702 w 1127" name="T62"/>
                <a:gd fmla="*/ 80 h 181" name="T63"/>
                <a:gd fmla="*/ 720 w 1127" name="T64"/>
                <a:gd fmla="*/ 68 h 181" name="T65"/>
                <a:gd fmla="*/ 711 w 1127" name="T66"/>
                <a:gd fmla="*/ 112 h 181" name="T67"/>
                <a:gd fmla="*/ 672 w 1127" name="T68"/>
                <a:gd fmla="*/ 123 h 181" name="T69"/>
                <a:gd fmla="*/ 657 w 1127" name="T70"/>
                <a:gd fmla="*/ 116 h 181" name="T71"/>
                <a:gd fmla="*/ 640 w 1127" name="T72"/>
                <a:gd fmla="*/ 99 h 181" name="T73"/>
                <a:gd fmla="*/ 629 w 1127" name="T74"/>
                <a:gd fmla="*/ 62 h 181" name="T75"/>
                <a:gd fmla="*/ 637 w 1127" name="T76"/>
                <a:gd fmla="*/ 45 h 181" name="T77"/>
                <a:gd fmla="*/ 643 w 1127" name="T78"/>
                <a:gd fmla="*/ 66 h 181" name="T79"/>
                <a:gd fmla="*/ 624 w 1127" name="T80"/>
                <a:gd fmla="*/ 110 h 181" name="T81"/>
                <a:gd fmla="*/ 565 w 1127" name="T82"/>
                <a:gd fmla="*/ 97 h 181" name="T83"/>
                <a:gd fmla="*/ 553 w 1127" name="T84"/>
                <a:gd fmla="*/ 64 h 181" name="T85"/>
                <a:gd fmla="*/ 559 w 1127" name="T86"/>
                <a:gd fmla="*/ 25 h 181" name="T87"/>
                <a:gd fmla="*/ 583 w 1127" name="T88"/>
                <a:gd fmla="*/ 54 h 181" name="T89"/>
                <a:gd fmla="*/ 579 w 1127" name="T90"/>
                <a:gd fmla="*/ 95 h 181" name="T91"/>
                <a:gd fmla="*/ 484 w 1127" name="T92"/>
                <a:gd fmla="*/ 90 h 181" name="T93"/>
                <a:gd fmla="*/ 481 w 1127" name="T94"/>
                <a:gd fmla="*/ 73 h 181" name="T95"/>
                <a:gd fmla="*/ 491 w 1127" name="T96"/>
                <a:gd fmla="*/ 45 h 181" name="T97"/>
                <a:gd fmla="*/ 499 w 1127" name="T98"/>
                <a:gd fmla="*/ 63 h 181" name="T99"/>
                <a:gd fmla="*/ 499 w 1127" name="T100"/>
                <a:gd fmla="*/ 91 h 181" name="T101"/>
                <a:gd fmla="*/ 450 w 1127" name="T102"/>
                <a:gd fmla="*/ 122 h 181" name="T103"/>
                <a:gd fmla="*/ 430 w 1127" name="T104"/>
                <a:gd fmla="*/ 95 h 181" name="T105"/>
                <a:gd fmla="*/ 426 w 1127" name="T106"/>
                <a:gd fmla="*/ 71 h 181" name="T107"/>
                <a:gd fmla="*/ 439 w 1127" name="T108"/>
                <a:gd fmla="*/ 88 h 181" name="T109"/>
                <a:gd fmla="*/ 360 w 1127" name="T110"/>
                <a:gd fmla="*/ 141 h 181" name="T111"/>
                <a:gd fmla="*/ 225 w 1127" name="T112"/>
                <a:gd fmla="*/ 162 h 181" name="T113"/>
                <a:gd fmla="*/ 15 w 1127" name="T114"/>
                <a:gd fmla="*/ 124 h 181" name="T115"/>
                <a:gd fmla="*/ 4 w 1127" name="T116"/>
                <a:gd fmla="*/ 129 h 18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81" w="1127">
                  <a:moveTo>
                    <a:pt x="4" y="129"/>
                  </a:moveTo>
                  <a:cubicBezTo>
                    <a:pt x="54" y="146"/>
                    <a:pt x="104" y="162"/>
                    <a:pt x="157" y="167"/>
                  </a:cubicBezTo>
                  <a:cubicBezTo>
                    <a:pt x="192" y="169"/>
                    <a:pt x="228" y="168"/>
                    <a:pt x="262" y="165"/>
                  </a:cubicBezTo>
                  <a:cubicBezTo>
                    <a:pt x="306" y="160"/>
                    <a:pt x="351" y="151"/>
                    <a:pt x="393" y="136"/>
                  </a:cubicBezTo>
                  <a:cubicBezTo>
                    <a:pt x="413" y="129"/>
                    <a:pt x="468" y="98"/>
                    <a:pt x="450" y="70"/>
                  </a:cubicBezTo>
                  <a:cubicBezTo>
                    <a:pt x="444" y="61"/>
                    <a:pt x="429" y="55"/>
                    <a:pt x="420" y="61"/>
                  </a:cubicBezTo>
                  <a:cubicBezTo>
                    <a:pt x="412" y="67"/>
                    <a:pt x="413" y="77"/>
                    <a:pt x="414" y="86"/>
                  </a:cubicBezTo>
                  <a:cubicBezTo>
                    <a:pt x="419" y="120"/>
                    <a:pt x="447" y="141"/>
                    <a:pt x="480" y="126"/>
                  </a:cubicBezTo>
                  <a:cubicBezTo>
                    <a:pt x="495" y="119"/>
                    <a:pt x="507" y="105"/>
                    <a:pt x="512" y="89"/>
                  </a:cubicBezTo>
                  <a:cubicBezTo>
                    <a:pt x="516" y="76"/>
                    <a:pt x="516" y="43"/>
                    <a:pt x="498" y="39"/>
                  </a:cubicBezTo>
                  <a:cubicBezTo>
                    <a:pt x="464" y="32"/>
                    <a:pt x="465" y="88"/>
                    <a:pt x="477" y="105"/>
                  </a:cubicBezTo>
                  <a:cubicBezTo>
                    <a:pt x="499" y="135"/>
                    <a:pt x="541" y="138"/>
                    <a:pt x="570" y="119"/>
                  </a:cubicBezTo>
                  <a:cubicBezTo>
                    <a:pt x="585" y="109"/>
                    <a:pt x="594" y="93"/>
                    <a:pt x="597" y="76"/>
                  </a:cubicBezTo>
                  <a:cubicBezTo>
                    <a:pt x="600" y="57"/>
                    <a:pt x="595" y="27"/>
                    <a:pt x="576" y="17"/>
                  </a:cubicBezTo>
                  <a:cubicBezTo>
                    <a:pt x="547" y="0"/>
                    <a:pt x="538" y="48"/>
                    <a:pt x="540" y="67"/>
                  </a:cubicBezTo>
                  <a:cubicBezTo>
                    <a:pt x="545" y="102"/>
                    <a:pt x="571" y="133"/>
                    <a:pt x="609" y="124"/>
                  </a:cubicBezTo>
                  <a:cubicBezTo>
                    <a:pt x="625" y="120"/>
                    <a:pt x="639" y="110"/>
                    <a:pt x="648" y="96"/>
                  </a:cubicBezTo>
                  <a:cubicBezTo>
                    <a:pt x="657" y="81"/>
                    <a:pt x="663" y="52"/>
                    <a:pt x="649" y="38"/>
                  </a:cubicBezTo>
                  <a:cubicBezTo>
                    <a:pt x="643" y="33"/>
                    <a:pt x="636" y="34"/>
                    <a:pt x="630" y="38"/>
                  </a:cubicBezTo>
                  <a:cubicBezTo>
                    <a:pt x="612" y="49"/>
                    <a:pt x="613" y="77"/>
                    <a:pt x="621" y="93"/>
                  </a:cubicBezTo>
                  <a:cubicBezTo>
                    <a:pt x="636" y="126"/>
                    <a:pt x="675" y="139"/>
                    <a:pt x="707" y="123"/>
                  </a:cubicBezTo>
                  <a:cubicBezTo>
                    <a:pt x="723" y="114"/>
                    <a:pt x="738" y="99"/>
                    <a:pt x="738" y="81"/>
                  </a:cubicBezTo>
                  <a:cubicBezTo>
                    <a:pt x="738" y="66"/>
                    <a:pt x="728" y="50"/>
                    <a:pt x="713" y="52"/>
                  </a:cubicBezTo>
                  <a:cubicBezTo>
                    <a:pt x="698" y="54"/>
                    <a:pt x="687" y="69"/>
                    <a:pt x="689" y="84"/>
                  </a:cubicBezTo>
                  <a:cubicBezTo>
                    <a:pt x="691" y="104"/>
                    <a:pt x="716" y="118"/>
                    <a:pt x="731" y="127"/>
                  </a:cubicBezTo>
                  <a:cubicBezTo>
                    <a:pt x="779" y="153"/>
                    <a:pt x="832" y="166"/>
                    <a:pt x="886" y="167"/>
                  </a:cubicBezTo>
                  <a:cubicBezTo>
                    <a:pt x="974" y="167"/>
                    <a:pt x="1056" y="140"/>
                    <a:pt x="1124" y="84"/>
                  </a:cubicBezTo>
                  <a:cubicBezTo>
                    <a:pt x="1127" y="82"/>
                    <a:pt x="1114" y="83"/>
                    <a:pt x="1112" y="85"/>
                  </a:cubicBezTo>
                  <a:cubicBezTo>
                    <a:pt x="1026" y="156"/>
                    <a:pt x="907" y="181"/>
                    <a:pt x="800" y="147"/>
                  </a:cubicBezTo>
                  <a:cubicBezTo>
                    <a:pt x="777" y="139"/>
                    <a:pt x="753" y="129"/>
                    <a:pt x="732" y="116"/>
                  </a:cubicBezTo>
                  <a:cubicBezTo>
                    <a:pt x="723" y="109"/>
                    <a:pt x="712" y="102"/>
                    <a:pt x="706" y="91"/>
                  </a:cubicBezTo>
                  <a:cubicBezTo>
                    <a:pt x="704" y="88"/>
                    <a:pt x="702" y="84"/>
                    <a:pt x="702" y="80"/>
                  </a:cubicBezTo>
                  <a:cubicBezTo>
                    <a:pt x="701" y="68"/>
                    <a:pt x="711" y="58"/>
                    <a:pt x="720" y="68"/>
                  </a:cubicBezTo>
                  <a:cubicBezTo>
                    <a:pt x="732" y="80"/>
                    <a:pt x="721" y="104"/>
                    <a:pt x="711" y="112"/>
                  </a:cubicBezTo>
                  <a:cubicBezTo>
                    <a:pt x="707" y="116"/>
                    <a:pt x="678" y="124"/>
                    <a:pt x="672" y="123"/>
                  </a:cubicBezTo>
                  <a:cubicBezTo>
                    <a:pt x="667" y="123"/>
                    <a:pt x="661" y="119"/>
                    <a:pt x="657" y="116"/>
                  </a:cubicBezTo>
                  <a:cubicBezTo>
                    <a:pt x="650" y="112"/>
                    <a:pt x="645" y="106"/>
                    <a:pt x="640" y="99"/>
                  </a:cubicBezTo>
                  <a:cubicBezTo>
                    <a:pt x="632" y="88"/>
                    <a:pt x="627" y="76"/>
                    <a:pt x="629" y="62"/>
                  </a:cubicBezTo>
                  <a:cubicBezTo>
                    <a:pt x="630" y="58"/>
                    <a:pt x="632" y="44"/>
                    <a:pt x="637" y="45"/>
                  </a:cubicBezTo>
                  <a:cubicBezTo>
                    <a:pt x="642" y="47"/>
                    <a:pt x="643" y="61"/>
                    <a:pt x="643" y="66"/>
                  </a:cubicBezTo>
                  <a:cubicBezTo>
                    <a:pt x="644" y="83"/>
                    <a:pt x="638" y="100"/>
                    <a:pt x="624" y="110"/>
                  </a:cubicBezTo>
                  <a:cubicBezTo>
                    <a:pt x="602" y="127"/>
                    <a:pt x="578" y="117"/>
                    <a:pt x="565" y="97"/>
                  </a:cubicBezTo>
                  <a:cubicBezTo>
                    <a:pt x="559" y="87"/>
                    <a:pt x="555" y="75"/>
                    <a:pt x="553" y="64"/>
                  </a:cubicBezTo>
                  <a:cubicBezTo>
                    <a:pt x="552" y="54"/>
                    <a:pt x="551" y="33"/>
                    <a:pt x="559" y="25"/>
                  </a:cubicBezTo>
                  <a:cubicBezTo>
                    <a:pt x="570" y="14"/>
                    <a:pt x="581" y="44"/>
                    <a:pt x="583" y="54"/>
                  </a:cubicBezTo>
                  <a:cubicBezTo>
                    <a:pt x="586" y="67"/>
                    <a:pt x="585" y="82"/>
                    <a:pt x="579" y="95"/>
                  </a:cubicBezTo>
                  <a:cubicBezTo>
                    <a:pt x="560" y="137"/>
                    <a:pt x="501" y="132"/>
                    <a:pt x="484" y="90"/>
                  </a:cubicBezTo>
                  <a:cubicBezTo>
                    <a:pt x="482" y="85"/>
                    <a:pt x="481" y="79"/>
                    <a:pt x="481" y="73"/>
                  </a:cubicBezTo>
                  <a:cubicBezTo>
                    <a:pt x="481" y="70"/>
                    <a:pt x="485" y="45"/>
                    <a:pt x="491" y="45"/>
                  </a:cubicBezTo>
                  <a:cubicBezTo>
                    <a:pt x="493" y="45"/>
                    <a:pt x="499" y="62"/>
                    <a:pt x="499" y="63"/>
                  </a:cubicBezTo>
                  <a:cubicBezTo>
                    <a:pt x="501" y="72"/>
                    <a:pt x="502" y="82"/>
                    <a:pt x="499" y="91"/>
                  </a:cubicBezTo>
                  <a:cubicBezTo>
                    <a:pt x="494" y="111"/>
                    <a:pt x="472" y="132"/>
                    <a:pt x="450" y="122"/>
                  </a:cubicBezTo>
                  <a:cubicBezTo>
                    <a:pt x="440" y="117"/>
                    <a:pt x="433" y="105"/>
                    <a:pt x="430" y="95"/>
                  </a:cubicBezTo>
                  <a:cubicBezTo>
                    <a:pt x="427" y="88"/>
                    <a:pt x="425" y="79"/>
                    <a:pt x="426" y="71"/>
                  </a:cubicBezTo>
                  <a:cubicBezTo>
                    <a:pt x="428" y="55"/>
                    <a:pt x="441" y="79"/>
                    <a:pt x="439" y="88"/>
                  </a:cubicBezTo>
                  <a:cubicBezTo>
                    <a:pt x="432" y="121"/>
                    <a:pt x="387" y="134"/>
                    <a:pt x="360" y="141"/>
                  </a:cubicBezTo>
                  <a:cubicBezTo>
                    <a:pt x="315" y="153"/>
                    <a:pt x="269" y="160"/>
                    <a:pt x="225" y="162"/>
                  </a:cubicBezTo>
                  <a:cubicBezTo>
                    <a:pt x="151" y="165"/>
                    <a:pt x="84" y="148"/>
                    <a:pt x="15" y="124"/>
                  </a:cubicBezTo>
                  <a:cubicBezTo>
                    <a:pt x="12" y="123"/>
                    <a:pt x="0" y="128"/>
                    <a:pt x="4" y="129"/>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pic>
        <p:nvPicPr>
          <p:cNvPr id="45" name="图片 44">
            <a:extLst>
              <a:ext uri="{FF2B5EF4-FFF2-40B4-BE49-F238E27FC236}">
                <a16:creationId xmlns:a16="http://schemas.microsoft.com/office/drawing/2014/main" id="{97BC349A-773F-43CA-ABE9-DFE441C12127}"/>
              </a:ext>
            </a:extLst>
          </p:cNvPr>
          <p:cNvPicPr>
            <a:picLocks noChangeAspect="1"/>
          </p:cNvPicPr>
          <p:nvPr/>
        </p:nvPicPr>
        <p:blipFill>
          <a:blip r:embed="rId13">
            <a:extLst>
              <a:ext uri="{28A0092B-C50C-407E-A947-70E740481C1C}">
                <a14:useLocalDpi val="0"/>
              </a:ext>
            </a:extLst>
          </a:blip>
          <a:stretch>
            <a:fillRect/>
          </a:stretch>
        </p:blipFill>
        <p:spPr>
          <a:xfrm>
            <a:off x="9888356" y="846302"/>
            <a:ext cx="1520716" cy="2774799"/>
          </a:xfrm>
          <a:prstGeom prst="rect">
            <a:avLst/>
          </a:prstGeom>
        </p:spPr>
      </p:pic>
      <p:pic>
        <p:nvPicPr>
          <p:cNvPr id="46" name="图片 45">
            <a:extLst>
              <a:ext uri="{FF2B5EF4-FFF2-40B4-BE49-F238E27FC236}">
                <a16:creationId xmlns:a16="http://schemas.microsoft.com/office/drawing/2014/main" id="{860C3C3D-8A28-4FD7-A238-5900962462B4}"/>
              </a:ext>
            </a:extLst>
          </p:cNvPr>
          <p:cNvPicPr>
            <a:picLocks noChangeAspect="1"/>
          </p:cNvPicPr>
          <p:nvPr/>
        </p:nvPicPr>
        <p:blipFill>
          <a:blip r:embed="rId13">
            <a:extLst>
              <a:ext uri="{28A0092B-C50C-407E-A947-70E740481C1C}">
                <a14:useLocalDpi val="0"/>
              </a:ext>
            </a:extLst>
          </a:blip>
          <a:stretch>
            <a:fillRect/>
          </a:stretch>
        </p:blipFill>
        <p:spPr>
          <a:xfrm flipH="1">
            <a:off x="718172" y="846302"/>
            <a:ext cx="1520716" cy="2774799"/>
          </a:xfrm>
          <a:prstGeom prst="rect">
            <a:avLst/>
          </a:prstGeom>
        </p:spPr>
      </p:pic>
    </p:spTree>
    <p:extLst>
      <p:ext uri="{BB962C8B-B14F-4D97-AF65-F5344CB8AC3E}">
        <p14:creationId val="26550418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path" presetID="42" presetSubtype="0" repeatCount="indefinite">
                                  <p:stCondLst>
                                    <p:cond delay="0"/>
                                  </p:stCondLst>
                                  <p:childTnLst>
                                    <p:animMotion origin="layout" path="M 0.00403 -0.06898 L 0.00481 0.7118" pathEditMode="relative" ptsTypes="AA" rAng="0">
                                      <p:cBhvr>
                                        <p:cTn dur="10000" fill="hold" id="6"/>
                                        <p:tgtEl>
                                          <p:spTgt spid="30"/>
                                        </p:tgtEl>
                                        <p:attrNameLst>
                                          <p:attrName>ppt_x</p:attrName>
                                          <p:attrName>ppt_y</p:attrName>
                                        </p:attrNameLst>
                                      </p:cBhvr>
                                      <p:rCtr x="39" y="39028"/>
                                    </p:animMotion>
                                  </p:childTnLst>
                                </p:cTn>
                              </p:par>
                              <p:par>
                                <p:cTn accel="50000" fill="hold" grpId="0" id="7" nodeType="withEffect" presetClass="path" presetID="42" presetSubtype="0" repeatCount="indefinite">
                                  <p:stCondLst>
                                    <p:cond delay="0"/>
                                  </p:stCondLst>
                                  <p:childTnLst>
                                    <p:animMotion origin="layout" path="M 0.00403 -0.06898 L 0.00481 0.7118" pathEditMode="relative" ptsTypes="AA" rAng="0">
                                      <p:cBhvr>
                                        <p:cTn dur="10000" fill="hold" id="8"/>
                                        <p:tgtEl>
                                          <p:spTgt spid="31"/>
                                        </p:tgtEl>
                                        <p:attrNameLst>
                                          <p:attrName>ppt_x</p:attrName>
                                          <p:attrName>ppt_y</p:attrName>
                                        </p:attrNameLst>
                                      </p:cBhvr>
                                      <p:rCtr x="39" y="39028"/>
                                    </p:animMotion>
                                  </p:childTnLst>
                                </p:cTn>
                              </p:par>
                              <p:par>
                                <p:cTn accel="50000" fill="hold" grpId="0" id="9" nodeType="withEffect" presetClass="path" presetID="42" presetSubtype="0" repeatCount="indefinite">
                                  <p:stCondLst>
                                    <p:cond delay="0"/>
                                  </p:stCondLst>
                                  <p:childTnLst>
                                    <p:animMotion origin="layout" path="M 0.00403 -0.06898 L 0.00481 0.71181" pathEditMode="relative" ptsTypes="AA" rAng="0">
                                      <p:cBhvr>
                                        <p:cTn dur="10000" fill="hold" id="10"/>
                                        <p:tgtEl>
                                          <p:spTgt spid="32"/>
                                        </p:tgtEl>
                                        <p:attrNameLst>
                                          <p:attrName>ppt_x</p:attrName>
                                          <p:attrName>ppt_y</p:attrName>
                                        </p:attrNameLst>
                                      </p:cBhvr>
                                      <p:rCtr x="39" y="39028"/>
                                    </p:animMotion>
                                  </p:childTnLst>
                                </p:cTn>
                              </p:par>
                              <p:par>
                                <p:cTn accel="50000" fill="hold" grpId="0" id="11" nodeType="withEffect" presetClass="path" presetID="42" presetSubtype="0" repeatCount="indefinite">
                                  <p:stCondLst>
                                    <p:cond delay="0"/>
                                  </p:stCondLst>
                                  <p:childTnLst>
                                    <p:animMotion origin="layout" path="M 0.00026 0.15857 L 0.00105 0.93936" pathEditMode="relative" ptsTypes="AA" rAng="0">
                                      <p:cBhvr>
                                        <p:cTn dur="7000" fill="hold" id="12"/>
                                        <p:tgtEl>
                                          <p:spTgt spid="34"/>
                                        </p:tgtEl>
                                        <p:attrNameLst>
                                          <p:attrName>ppt_x</p:attrName>
                                          <p:attrName>ppt_y</p:attrName>
                                        </p:attrNameLst>
                                      </p:cBhvr>
                                      <p:rCtr x="39" y="39028"/>
                                    </p:animMotion>
                                  </p:childTnLst>
                                </p:cTn>
                              </p:par>
                              <p:par>
                                <p:cTn accel="50000" fill="hold" grpId="0" id="13" nodeType="withEffect" presetClass="path" presetID="42" presetSubtype="0" repeatCount="indefinite">
                                  <p:stCondLst>
                                    <p:cond delay="0"/>
                                  </p:stCondLst>
                                  <p:childTnLst>
                                    <p:animMotion origin="layout" path="M 0.00026 0.15857 L 0.00104 0.93935" pathEditMode="relative" ptsTypes="AA" rAng="0">
                                      <p:cBhvr>
                                        <p:cTn dur="10000" fill="hold" id="14"/>
                                        <p:tgtEl>
                                          <p:spTgt spid="35"/>
                                        </p:tgtEl>
                                        <p:attrNameLst>
                                          <p:attrName>ppt_x</p:attrName>
                                          <p:attrName>ppt_y</p:attrName>
                                        </p:attrNameLst>
                                      </p:cBhvr>
                                      <p:rCtr x="39" y="39028"/>
                                    </p:animMotion>
                                  </p:childTnLst>
                                </p:cTn>
                              </p:par>
                              <p:par>
                                <p:cTn accel="50000" fill="hold" grpId="0" id="15" nodeType="withEffect" presetClass="path" presetID="42" presetSubtype="0" repeatCount="indefinite">
                                  <p:stCondLst>
                                    <p:cond delay="0"/>
                                  </p:stCondLst>
                                  <p:childTnLst>
                                    <p:animMotion origin="layout" path="M 0.00404 -0.06898 L 0.00482 0.71181" pathEditMode="relative" ptsTypes="AA" rAng="0">
                                      <p:cBhvr>
                                        <p:cTn dur="10000" fill="hold" id="16"/>
                                        <p:tgtEl>
                                          <p:spTgt spid="37"/>
                                        </p:tgtEl>
                                        <p:attrNameLst>
                                          <p:attrName>ppt_x</p:attrName>
                                          <p:attrName>ppt_y</p:attrName>
                                        </p:attrNameLst>
                                      </p:cBhvr>
                                      <p:rCtr x="39" y="39028"/>
                                    </p:animMotion>
                                  </p:childTnLst>
                                </p:cTn>
                              </p:par>
                              <p:par>
                                <p:cTn accel="50000" fill="hold" grpId="0" id="17" nodeType="withEffect" presetClass="path" presetID="42" presetSubtype="0" repeatCount="indefinite">
                                  <p:stCondLst>
                                    <p:cond delay="0"/>
                                  </p:stCondLst>
                                  <p:childTnLst>
                                    <p:animMotion origin="layout" path="M 0.00404 -0.06898 L 0.00482 0.71181" pathEditMode="relative" ptsTypes="AA" rAng="0">
                                      <p:cBhvr>
                                        <p:cTn dur="10000" fill="hold" id="18"/>
                                        <p:tgtEl>
                                          <p:spTgt spid="38"/>
                                        </p:tgtEl>
                                        <p:attrNameLst>
                                          <p:attrName>ppt_x</p:attrName>
                                          <p:attrName>ppt_y</p:attrName>
                                        </p:attrNameLst>
                                      </p:cBhvr>
                                      <p:rCtr x="39" y="39028"/>
                                    </p:animMotion>
                                  </p:childTnLst>
                                </p:cTn>
                              </p:par>
                              <p:par>
                                <p:cTn accel="50000" fill="hold" grpId="0" id="19" nodeType="withEffect" presetClass="path" presetID="42" presetSubtype="0" repeatCount="indefinite">
                                  <p:stCondLst>
                                    <p:cond delay="0"/>
                                  </p:stCondLst>
                                  <p:childTnLst>
                                    <p:animMotion origin="layout" path="M 0.00273 0.14491 L 0.00351 0.9257" pathEditMode="relative" ptsTypes="AA" rAng="0">
                                      <p:cBhvr>
                                        <p:cTn dur="10000" fill="hold" id="20"/>
                                        <p:tgtEl>
                                          <p:spTgt spid="42"/>
                                        </p:tgtEl>
                                        <p:attrNameLst>
                                          <p:attrName>ppt_x</p:attrName>
                                          <p:attrName>ppt_y</p:attrName>
                                        </p:attrNameLst>
                                      </p:cBhvr>
                                      <p:rCtr x="39" y="3902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0"/>
      <p:bldP grpId="0" spid="31"/>
      <p:bldP grpId="0" spid="32"/>
      <p:bldP grpId="0" spid="34"/>
      <p:bldP grpId="0" spid="35"/>
      <p:bldP grpId="0" spid="38"/>
      <p:bldP grpId="0" spid="4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AECF447-5934-4698-9F05-33C8CE8FDF98}"/>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AEEF379E-8085-420A-84CC-3232B3C402AB}"/>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2DE5BA2E-DEEE-4E43-A19C-155ABB844C9F}"/>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F5A4D5B0-6E7B-45C6-AB6E-B2E1F697F739}"/>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id="44" name="组合 43">
            <a:extLst>
              <a:ext uri="{FF2B5EF4-FFF2-40B4-BE49-F238E27FC236}">
                <a16:creationId xmlns:a16="http://schemas.microsoft.com/office/drawing/2014/main" id="{76756C05-74A2-4B7D-9ECC-DFC5E8C41473}"/>
              </a:ext>
            </a:extLst>
          </p:cNvPr>
          <p:cNvGrpSpPr/>
          <p:nvPr/>
        </p:nvGrpSpPr>
        <p:grpSpPr>
          <a:xfrm>
            <a:off x="1419000" y="758474"/>
            <a:ext cx="9865750" cy="3644307"/>
            <a:chOff x="1469800" y="1168373"/>
            <a:chExt cx="9865750" cy="3644307"/>
          </a:xfrm>
        </p:grpSpPr>
        <p:sp>
          <p:nvSpPr>
            <p:cNvPr id="16" name="ïŝlíḋé">
              <a:extLst>
                <a:ext uri="{FF2B5EF4-FFF2-40B4-BE49-F238E27FC236}">
                  <a16:creationId xmlns:a16="http://schemas.microsoft.com/office/drawing/2014/main" id="{3FCCEC5A-081B-4634-A22E-18ED0380EAA5}"/>
                </a:ext>
              </a:extLst>
            </p:cNvPr>
            <p:cNvSpPr/>
            <p:nvPr/>
          </p:nvSpPr>
          <p:spPr>
            <a:xfrm>
              <a:off x="3697180" y="1977500"/>
              <a:ext cx="2550410" cy="1275091"/>
            </a:xfrm>
            <a:custGeom>
              <a:rect b="0" l="0" r="0" t="0"/>
              <a:pathLst>
                <a:path extrusionOk="0" h="119999" w="119999">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rgbClr val="FE9494"/>
            </a:solidFill>
            <a:ln>
              <a:noFill/>
            </a:ln>
          </p:spPr>
          <p:txBody>
            <a:bodyPr anchor="ctr"/>
            <a:lstStyle/>
            <a:p>
              <a:pPr algn="ctr"/>
              <a:endParaRPr/>
            </a:p>
          </p:txBody>
        </p:sp>
        <p:sp>
          <p:nvSpPr>
            <p:cNvPr id="19" name="išḻïdé">
              <a:extLst>
                <a:ext uri="{FF2B5EF4-FFF2-40B4-BE49-F238E27FC236}">
                  <a16:creationId xmlns:a16="http://schemas.microsoft.com/office/drawing/2014/main" id="{D423CD9F-AF60-49BA-A19A-F01440644271}"/>
                </a:ext>
              </a:extLst>
            </p:cNvPr>
            <p:cNvSpPr/>
            <p:nvPr/>
          </p:nvSpPr>
          <p:spPr>
            <a:xfrm>
              <a:off x="1469800" y="3249380"/>
              <a:ext cx="2550410" cy="1275090"/>
            </a:xfrm>
            <a:custGeom>
              <a:rect b="0" l="0" r="0" t="0"/>
              <a:pathLst>
                <a:path extrusionOk="0" h="119999" w="119999">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rgbClr val="FE9494"/>
            </a:solidFill>
            <a:ln>
              <a:noFill/>
            </a:ln>
          </p:spPr>
          <p:txBody>
            <a:bodyPr anchor="ctr"/>
            <a:lstStyle/>
            <a:p>
              <a:pPr algn="ctr"/>
              <a:endParaRPr/>
            </a:p>
          </p:txBody>
        </p:sp>
        <p:sp>
          <p:nvSpPr>
            <p:cNvPr id="20" name="iSḷïďé">
              <a:extLst>
                <a:ext uri="{FF2B5EF4-FFF2-40B4-BE49-F238E27FC236}">
                  <a16:creationId xmlns:a16="http://schemas.microsoft.com/office/drawing/2014/main" id="{68E7D620-0823-42C9-BEB4-3586C6A21197}"/>
                </a:ext>
              </a:extLst>
            </p:cNvPr>
            <p:cNvSpPr/>
            <p:nvPr/>
          </p:nvSpPr>
          <p:spPr>
            <a:xfrm>
              <a:off x="1469800" y="1977500"/>
              <a:ext cx="2550410" cy="1275091"/>
            </a:xfrm>
            <a:custGeom>
              <a:rect b="0" l="0" r="0" t="0"/>
              <a:pathLst>
                <a:path extrusionOk="0" h="119999" w="119999">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4">
                <a:lumMod val="20000"/>
                <a:lumOff val="80000"/>
              </a:schemeClr>
            </a:solidFill>
            <a:ln>
              <a:noFill/>
            </a:ln>
          </p:spPr>
          <p:txBody>
            <a:bodyPr anchor="ctr"/>
            <a:lstStyle/>
            <a:p>
              <a:pPr algn="ctr"/>
              <a:endParaRPr/>
            </a:p>
          </p:txBody>
        </p:sp>
        <p:sp>
          <p:nvSpPr>
            <p:cNvPr id="21" name="îṩḷíďè">
              <a:extLst>
                <a:ext uri="{FF2B5EF4-FFF2-40B4-BE49-F238E27FC236}">
                  <a16:creationId xmlns:a16="http://schemas.microsoft.com/office/drawing/2014/main" id="{4F092399-D554-4752-BB62-BBE8B060CF65}"/>
                </a:ext>
              </a:extLst>
            </p:cNvPr>
            <p:cNvSpPr/>
            <p:nvPr/>
          </p:nvSpPr>
          <p:spPr>
            <a:xfrm>
              <a:off x="5924564" y="1977500"/>
              <a:ext cx="2550410" cy="1275091"/>
            </a:xfrm>
            <a:custGeom>
              <a:rect b="0" l="0" r="0" t="0"/>
              <a:pathLst>
                <a:path extrusionOk="0" h="119999" w="119999">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4">
                <a:lumMod val="20000"/>
                <a:lumOff val="80000"/>
              </a:schemeClr>
            </a:solidFill>
            <a:ln>
              <a:noFill/>
            </a:ln>
          </p:spPr>
          <p:txBody>
            <a:bodyPr anchor="ctr"/>
            <a:lstStyle/>
            <a:p>
              <a:pPr algn="ctr"/>
              <a:endParaRPr/>
            </a:p>
          </p:txBody>
        </p:sp>
        <p:sp>
          <p:nvSpPr>
            <p:cNvPr id="22" name="ïṡ1ïde">
              <a:extLst>
                <a:ext uri="{FF2B5EF4-FFF2-40B4-BE49-F238E27FC236}">
                  <a16:creationId xmlns:a16="http://schemas.microsoft.com/office/drawing/2014/main" id="{1BCE4A10-7E74-4DFD-87FB-C0C7A681B1B4}"/>
                </a:ext>
              </a:extLst>
            </p:cNvPr>
            <p:cNvSpPr/>
            <p:nvPr/>
          </p:nvSpPr>
          <p:spPr>
            <a:xfrm>
              <a:off x="8146390" y="3249380"/>
              <a:ext cx="2550410" cy="1275090"/>
            </a:xfrm>
            <a:custGeom>
              <a:rect b="0" l="0" r="0" t="0"/>
              <a:pathLst>
                <a:path extrusionOk="0" h="119999" w="119999">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4">
                <a:lumMod val="20000"/>
                <a:lumOff val="80000"/>
              </a:schemeClr>
            </a:solidFill>
            <a:ln>
              <a:noFill/>
            </a:ln>
          </p:spPr>
          <p:txBody>
            <a:bodyPr anchor="ctr"/>
            <a:lstStyle/>
            <a:p>
              <a:pPr algn="ctr"/>
              <a:endParaRPr/>
            </a:p>
          </p:txBody>
        </p:sp>
        <p:sp>
          <p:nvSpPr>
            <p:cNvPr id="39" name="椭圆 38">
              <a:extLst>
                <a:ext uri="{FF2B5EF4-FFF2-40B4-BE49-F238E27FC236}">
                  <a16:creationId xmlns:a16="http://schemas.microsoft.com/office/drawing/2014/main" id="{D48ECA17-BE59-4317-B2D4-D010C3D7D92E}"/>
                </a:ext>
              </a:extLst>
            </p:cNvPr>
            <p:cNvSpPr/>
            <p:nvPr/>
          </p:nvSpPr>
          <p:spPr>
            <a:xfrm>
              <a:off x="3952917" y="2166411"/>
              <a:ext cx="2038935" cy="2038935"/>
            </a:xfrm>
            <a:prstGeom prst="ellipse">
              <a:avLst/>
            </a:prstGeom>
            <a:blipFill>
              <a:blip r:embed="rId3"/>
              <a:stretch>
                <a:fillRect b="-7714" l="488" r="-488" t="-7714"/>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a:extLst>
                <a:ext uri="{FF2B5EF4-FFF2-40B4-BE49-F238E27FC236}">
                  <a16:creationId xmlns:a16="http://schemas.microsoft.com/office/drawing/2014/main" id="{F8F512F9-B340-4D43-864B-B68059E2F544}"/>
                </a:ext>
              </a:extLst>
            </p:cNvPr>
            <p:cNvSpPr/>
            <p:nvPr/>
          </p:nvSpPr>
          <p:spPr>
            <a:xfrm>
              <a:off x="1548096" y="1784702"/>
              <a:ext cx="2407944" cy="2407944"/>
            </a:xfrm>
            <a:prstGeom prst="ellipse">
              <a:avLst/>
            </a:prstGeom>
            <a:blipFill>
              <a:blip r:embed="rId4"/>
              <a:stretch>
                <a:fillRect b="-18933" l="-4905" r="-9522" t="5155"/>
              </a:stretch>
            </a:blipFill>
            <a:ln>
              <a:noFill/>
            </a:ln>
            <a:effectLst>
              <a:outerShdw algn="ctr" blurRad="63500"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椭圆 40">
              <a:extLst>
                <a:ext uri="{FF2B5EF4-FFF2-40B4-BE49-F238E27FC236}">
                  <a16:creationId xmlns:a16="http://schemas.microsoft.com/office/drawing/2014/main" id="{660284D9-DCF7-47FD-938A-04611D3FC69B}"/>
                </a:ext>
              </a:extLst>
            </p:cNvPr>
            <p:cNvSpPr/>
            <p:nvPr/>
          </p:nvSpPr>
          <p:spPr>
            <a:xfrm>
              <a:off x="5729131" y="1168373"/>
              <a:ext cx="3024273" cy="3024273"/>
            </a:xfrm>
            <a:prstGeom prst="ellipse">
              <a:avLst/>
            </a:prstGeom>
            <a:blipFill>
              <a:blip r:embed="rId5"/>
              <a:stretch>
                <a:fillRect l="9617" r="13699" t="11486"/>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ïṩľîḍè">
              <a:extLst>
                <a:ext uri="{FF2B5EF4-FFF2-40B4-BE49-F238E27FC236}">
                  <a16:creationId xmlns:a16="http://schemas.microsoft.com/office/drawing/2014/main" id="{B245AB16-7249-4282-AD48-DF049CCCB549}"/>
                </a:ext>
              </a:extLst>
            </p:cNvPr>
            <p:cNvSpPr/>
            <p:nvPr/>
          </p:nvSpPr>
          <p:spPr>
            <a:xfrm>
              <a:off x="5924564" y="3249380"/>
              <a:ext cx="2550410" cy="1275090"/>
            </a:xfrm>
            <a:custGeom>
              <a:rect b="0" l="0" r="0" t="0"/>
              <a:pathLst>
                <a:path extrusionOk="0" h="119999" w="119999">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rgbClr val="FE9494"/>
            </a:solidFill>
            <a:ln>
              <a:noFill/>
            </a:ln>
          </p:spPr>
          <p:txBody>
            <a:bodyPr anchor="ctr"/>
            <a:lstStyle/>
            <a:p>
              <a:pPr algn="ctr"/>
              <a:endParaRPr/>
            </a:p>
          </p:txBody>
        </p:sp>
        <p:sp>
          <p:nvSpPr>
            <p:cNvPr id="23" name="ïšḻiḓê">
              <a:extLst>
                <a:ext uri="{FF2B5EF4-FFF2-40B4-BE49-F238E27FC236}">
                  <a16:creationId xmlns:a16="http://schemas.microsoft.com/office/drawing/2014/main" id="{A4DBF0E6-AA1C-4214-AC59-84D13BF078F4}"/>
                </a:ext>
              </a:extLst>
            </p:cNvPr>
            <p:cNvSpPr/>
            <p:nvPr/>
          </p:nvSpPr>
          <p:spPr>
            <a:xfrm>
              <a:off x="3697180" y="3249380"/>
              <a:ext cx="2550410" cy="1275090"/>
            </a:xfrm>
            <a:custGeom>
              <a:rect b="0" l="0" r="0" t="0"/>
              <a:pathLst>
                <a:path extrusionOk="0" h="119999" w="119999">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4">
                <a:lumMod val="20000"/>
                <a:lumOff val="80000"/>
              </a:schemeClr>
            </a:solidFill>
            <a:ln>
              <a:noFill/>
            </a:ln>
          </p:spPr>
          <p:txBody>
            <a:bodyPr anchor="ctr"/>
            <a:lstStyle/>
            <a:p>
              <a:pPr algn="ctr"/>
              <a:endParaRPr/>
            </a:p>
          </p:txBody>
        </p:sp>
        <p:sp>
          <p:nvSpPr>
            <p:cNvPr id="17" name="ïSliḋé">
              <a:extLst>
                <a:ext uri="{FF2B5EF4-FFF2-40B4-BE49-F238E27FC236}">
                  <a16:creationId xmlns:a16="http://schemas.microsoft.com/office/drawing/2014/main" id="{BBC2C46C-9694-4EF6-9452-3219FAAECDF2}"/>
                </a:ext>
              </a:extLst>
            </p:cNvPr>
            <p:cNvSpPr/>
            <p:nvPr/>
          </p:nvSpPr>
          <p:spPr>
            <a:xfrm>
              <a:off x="8146390" y="1977500"/>
              <a:ext cx="2550410" cy="1275091"/>
            </a:xfrm>
            <a:custGeom>
              <a:rect b="0" l="0" r="0" t="0"/>
              <a:pathLst>
                <a:path extrusionOk="0" h="119999" w="119999">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rgbClr val="FE9494"/>
            </a:solidFill>
            <a:ln>
              <a:noFill/>
            </a:ln>
          </p:spPr>
          <p:txBody>
            <a:bodyPr anchor="ctr"/>
            <a:lstStyle/>
            <a:p>
              <a:pPr algn="ctr"/>
              <a:endParaRPr/>
            </a:p>
          </p:txBody>
        </p:sp>
        <p:sp>
          <p:nvSpPr>
            <p:cNvPr id="42" name="椭圆 41">
              <a:extLst>
                <a:ext uri="{FF2B5EF4-FFF2-40B4-BE49-F238E27FC236}">
                  <a16:creationId xmlns:a16="http://schemas.microsoft.com/office/drawing/2014/main" id="{68E1B136-153A-4B1A-97FB-F21ADFFB28A0}"/>
                </a:ext>
              </a:extLst>
            </p:cNvPr>
            <p:cNvSpPr/>
            <p:nvPr/>
          </p:nvSpPr>
          <p:spPr>
            <a:xfrm>
              <a:off x="8474970" y="1952100"/>
              <a:ext cx="2860580" cy="2860580"/>
            </a:xfrm>
            <a:prstGeom prst="ellipse">
              <a:avLst/>
            </a:prstGeom>
            <a:blipFill>
              <a:blip r:embed="rId6"/>
              <a:stretch>
                <a:fillRect l="9617" r="13699" t="11486"/>
              </a:stretch>
            </a:blip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矩形: 圆角 42">
            <a:extLst>
              <a:ext uri="{FF2B5EF4-FFF2-40B4-BE49-F238E27FC236}">
                <a16:creationId xmlns:a16="http://schemas.microsoft.com/office/drawing/2014/main" id="{7AFFA793-DFB2-4CC7-AD7F-1906393E81E7}"/>
              </a:ext>
            </a:extLst>
          </p:cNvPr>
          <p:cNvSpPr/>
          <p:nvPr/>
        </p:nvSpPr>
        <p:spPr>
          <a:xfrm>
            <a:off x="1692664" y="3870742"/>
            <a:ext cx="1789426" cy="169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圆角 45">
            <a:extLst>
              <a:ext uri="{FF2B5EF4-FFF2-40B4-BE49-F238E27FC236}">
                <a16:creationId xmlns:a16="http://schemas.microsoft.com/office/drawing/2014/main" id="{641A5301-55E6-440E-B236-DD731FAC8318}"/>
              </a:ext>
            </a:extLst>
          </p:cNvPr>
          <p:cNvSpPr/>
          <p:nvPr/>
        </p:nvSpPr>
        <p:spPr>
          <a:xfrm>
            <a:off x="4026871" y="3870742"/>
            <a:ext cx="1789426" cy="169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圆角 46">
            <a:extLst>
              <a:ext uri="{FF2B5EF4-FFF2-40B4-BE49-F238E27FC236}">
                <a16:creationId xmlns:a16="http://schemas.microsoft.com/office/drawing/2014/main" id="{D5055943-A7BD-458B-9D89-2CD0A82F8424}"/>
              </a:ext>
            </a:extLst>
          </p:cNvPr>
          <p:cNvSpPr/>
          <p:nvPr/>
        </p:nvSpPr>
        <p:spPr>
          <a:xfrm>
            <a:off x="6254256" y="3870742"/>
            <a:ext cx="1789426" cy="169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圆角 47">
            <a:extLst>
              <a:ext uri="{FF2B5EF4-FFF2-40B4-BE49-F238E27FC236}">
                <a16:creationId xmlns:a16="http://schemas.microsoft.com/office/drawing/2014/main" id="{38EC209D-1802-4C95-A230-64109838696D}"/>
              </a:ext>
            </a:extLst>
          </p:cNvPr>
          <p:cNvSpPr/>
          <p:nvPr/>
        </p:nvSpPr>
        <p:spPr>
          <a:xfrm>
            <a:off x="8476082" y="3870742"/>
            <a:ext cx="1789426" cy="16923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a:extLst>
              <a:ext uri="{FF2B5EF4-FFF2-40B4-BE49-F238E27FC236}">
                <a16:creationId xmlns:a16="http://schemas.microsoft.com/office/drawing/2014/main" id="{0746C41F-3778-4531-B75D-D47FDE391CC5}"/>
              </a:ext>
            </a:extLst>
          </p:cNvPr>
          <p:cNvSpPr txBox="1"/>
          <p:nvPr/>
        </p:nvSpPr>
        <p:spPr>
          <a:xfrm>
            <a:off x="1879491" y="4069249"/>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50" name="文本框 49">
            <a:extLst>
              <a:ext uri="{FF2B5EF4-FFF2-40B4-BE49-F238E27FC236}">
                <a16:creationId xmlns:a16="http://schemas.microsoft.com/office/drawing/2014/main" id="{6248C90A-6035-42ED-9AA2-4ABF31F6CC04}"/>
              </a:ext>
            </a:extLst>
          </p:cNvPr>
          <p:cNvSpPr txBox="1"/>
          <p:nvPr/>
        </p:nvSpPr>
        <p:spPr>
          <a:xfrm>
            <a:off x="4213698" y="4069249"/>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51" name="文本框 50">
            <a:extLst>
              <a:ext uri="{FF2B5EF4-FFF2-40B4-BE49-F238E27FC236}">
                <a16:creationId xmlns:a16="http://schemas.microsoft.com/office/drawing/2014/main" id="{4E49045F-6980-418B-A086-79FF51EC3EBE}"/>
              </a:ext>
            </a:extLst>
          </p:cNvPr>
          <p:cNvSpPr txBox="1"/>
          <p:nvPr/>
        </p:nvSpPr>
        <p:spPr>
          <a:xfrm>
            <a:off x="6435527" y="4069249"/>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52" name="文本框 51">
            <a:extLst>
              <a:ext uri="{FF2B5EF4-FFF2-40B4-BE49-F238E27FC236}">
                <a16:creationId xmlns:a16="http://schemas.microsoft.com/office/drawing/2014/main" id="{DEBFF328-2179-4C88-B0C4-D0A05B8114D7}"/>
              </a:ext>
            </a:extLst>
          </p:cNvPr>
          <p:cNvSpPr txBox="1"/>
          <p:nvPr/>
        </p:nvSpPr>
        <p:spPr>
          <a:xfrm>
            <a:off x="8651034" y="4069249"/>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pic>
        <p:nvPicPr>
          <p:cNvPr id="54" name="图片 53">
            <a:extLst>
              <a:ext uri="{FF2B5EF4-FFF2-40B4-BE49-F238E27FC236}">
                <a16:creationId xmlns:a16="http://schemas.microsoft.com/office/drawing/2014/main" id="{BA32762A-D907-4E39-A5EF-1A19B67C2B55}"/>
              </a:ext>
            </a:extLst>
          </p:cNvPr>
          <p:cNvPicPr>
            <a:picLocks noChangeAspect="1"/>
          </p:cNvPicPr>
          <p:nvPr/>
        </p:nvPicPr>
        <p:blipFill>
          <a:blip r:embed="rId7">
            <a:extLst>
              <a:ext uri="{28A0092B-C50C-407E-A947-70E740481C1C}">
                <a14:useLocalDpi val="0"/>
              </a:ext>
            </a:extLst>
          </a:blip>
          <a:stretch>
            <a:fillRect/>
          </a:stretch>
        </p:blipFill>
        <p:spPr>
          <a:xfrm>
            <a:off x="552769" y="811193"/>
            <a:ext cx="938388" cy="1088233"/>
          </a:xfrm>
          <a:prstGeom prst="rect">
            <a:avLst/>
          </a:prstGeom>
        </p:spPr>
      </p:pic>
      <p:pic>
        <p:nvPicPr>
          <p:cNvPr id="55" name="图片 54">
            <a:extLst>
              <a:ext uri="{FF2B5EF4-FFF2-40B4-BE49-F238E27FC236}">
                <a16:creationId xmlns:a16="http://schemas.microsoft.com/office/drawing/2014/main" id="{872011D8-2518-4FEF-861D-055AFBC8867D}"/>
              </a:ext>
            </a:extLst>
          </p:cNvPr>
          <p:cNvPicPr>
            <a:picLocks noChangeAspect="1"/>
          </p:cNvPicPr>
          <p:nvPr/>
        </p:nvPicPr>
        <p:blipFill>
          <a:blip r:embed="rId8">
            <a:extLst>
              <a:ext uri="{28A0092B-C50C-407E-A947-70E740481C1C}">
                <a14:useLocalDpi val="0"/>
              </a:ext>
            </a:extLst>
          </a:blip>
          <a:stretch>
            <a:fillRect/>
          </a:stretch>
        </p:blipFill>
        <p:spPr>
          <a:xfrm rot="3600000">
            <a:off x="10441232" y="928475"/>
            <a:ext cx="506944" cy="587894"/>
          </a:xfrm>
          <a:prstGeom prst="rect">
            <a:avLst/>
          </a:prstGeom>
        </p:spPr>
      </p:pic>
      <p:pic>
        <p:nvPicPr>
          <p:cNvPr id="56" name="图片 55">
            <a:extLst>
              <a:ext uri="{FF2B5EF4-FFF2-40B4-BE49-F238E27FC236}">
                <a16:creationId xmlns:a16="http://schemas.microsoft.com/office/drawing/2014/main" id="{0186E285-1219-41B3-B01C-BCA9779D24C9}"/>
              </a:ext>
            </a:extLst>
          </p:cNvPr>
          <p:cNvPicPr>
            <a:picLocks noChangeAspect="1"/>
          </p:cNvPicPr>
          <p:nvPr/>
        </p:nvPicPr>
        <p:blipFill>
          <a:blip r:embed="rId9">
            <a:extLst>
              <a:ext uri="{28A0092B-C50C-407E-A947-70E740481C1C}">
                <a14:useLocalDpi val="0"/>
              </a:ext>
            </a:extLst>
          </a:blip>
          <a:stretch>
            <a:fillRect/>
          </a:stretch>
        </p:blipFill>
        <p:spPr>
          <a:xfrm rot="3600000">
            <a:off x="11431192" y="2223759"/>
            <a:ext cx="975743" cy="1131552"/>
          </a:xfrm>
          <a:prstGeom prst="rect">
            <a:avLst/>
          </a:prstGeom>
        </p:spPr>
      </p:pic>
      <p:pic>
        <p:nvPicPr>
          <p:cNvPr id="57" name="图片 56">
            <a:extLst>
              <a:ext uri="{FF2B5EF4-FFF2-40B4-BE49-F238E27FC236}">
                <a16:creationId xmlns:a16="http://schemas.microsoft.com/office/drawing/2014/main" id="{532E8B62-C870-4C95-8264-02F8399FB779}"/>
              </a:ext>
            </a:extLst>
          </p:cNvPr>
          <p:cNvPicPr>
            <a:picLocks noChangeAspect="1"/>
          </p:cNvPicPr>
          <p:nvPr/>
        </p:nvPicPr>
        <p:blipFill>
          <a:blip r:embed="rId10">
            <a:extLst>
              <a:ext uri="{28A0092B-C50C-407E-A947-70E740481C1C}">
                <a14:useLocalDpi val="0"/>
              </a:ext>
            </a:extLst>
          </a:blip>
          <a:stretch>
            <a:fillRect/>
          </a:stretch>
        </p:blipFill>
        <p:spPr>
          <a:xfrm rot="3600000">
            <a:off x="636725" y="5464192"/>
            <a:ext cx="695978" cy="807114"/>
          </a:xfrm>
          <a:prstGeom prst="rect">
            <a:avLst/>
          </a:prstGeom>
        </p:spPr>
      </p:pic>
      <p:pic>
        <p:nvPicPr>
          <p:cNvPr id="58" name="图片 57">
            <a:extLst>
              <a:ext uri="{FF2B5EF4-FFF2-40B4-BE49-F238E27FC236}">
                <a16:creationId xmlns:a16="http://schemas.microsoft.com/office/drawing/2014/main" id="{EE9F2223-8E2C-41BD-BFD5-1B589363EF99}"/>
              </a:ext>
            </a:extLst>
          </p:cNvPr>
          <p:cNvPicPr>
            <a:picLocks noChangeAspect="1"/>
          </p:cNvPicPr>
          <p:nvPr/>
        </p:nvPicPr>
        <p:blipFill>
          <a:blip r:embed="rId11">
            <a:extLst>
              <a:ext uri="{28A0092B-C50C-407E-A947-70E740481C1C}">
                <a14:useLocalDpi val="0"/>
              </a:ext>
            </a:extLst>
          </a:blip>
          <a:stretch>
            <a:fillRect/>
          </a:stretch>
        </p:blipFill>
        <p:spPr>
          <a:xfrm rot="5937886">
            <a:off x="768940" y="3454218"/>
            <a:ext cx="306629" cy="355593"/>
          </a:xfrm>
          <a:prstGeom prst="rect">
            <a:avLst/>
          </a:prstGeom>
        </p:spPr>
      </p:pic>
      <p:pic>
        <p:nvPicPr>
          <p:cNvPr id="59" name="图片 58">
            <a:extLst>
              <a:ext uri="{FF2B5EF4-FFF2-40B4-BE49-F238E27FC236}">
                <a16:creationId xmlns:a16="http://schemas.microsoft.com/office/drawing/2014/main" id="{F968870B-D7F2-4AEF-9E91-40ADFCF4DEE3}"/>
              </a:ext>
            </a:extLst>
          </p:cNvPr>
          <p:cNvPicPr>
            <a:picLocks noChangeAspect="1"/>
          </p:cNvPicPr>
          <p:nvPr/>
        </p:nvPicPr>
        <p:blipFill>
          <a:blip r:embed="rId11">
            <a:extLst>
              <a:ext uri="{28A0092B-C50C-407E-A947-70E740481C1C}">
                <a14:useLocalDpi val="0"/>
              </a:ext>
            </a:extLst>
          </a:blip>
          <a:stretch>
            <a:fillRect/>
          </a:stretch>
        </p:blipFill>
        <p:spPr>
          <a:xfrm rot="5937886">
            <a:off x="5872694" y="5564462"/>
            <a:ext cx="306629" cy="355593"/>
          </a:xfrm>
          <a:prstGeom prst="rect">
            <a:avLst/>
          </a:prstGeom>
        </p:spPr>
      </p:pic>
      <p:pic>
        <p:nvPicPr>
          <p:cNvPr id="60" name="图片 59">
            <a:extLst>
              <a:ext uri="{FF2B5EF4-FFF2-40B4-BE49-F238E27FC236}">
                <a16:creationId xmlns:a16="http://schemas.microsoft.com/office/drawing/2014/main" id="{19BAAAA5-5232-427E-82C1-6B40BC8E27EE}"/>
              </a:ext>
            </a:extLst>
          </p:cNvPr>
          <p:cNvPicPr>
            <a:picLocks noChangeAspect="1"/>
          </p:cNvPicPr>
          <p:nvPr/>
        </p:nvPicPr>
        <p:blipFill>
          <a:blip r:embed="rId12">
            <a:extLst>
              <a:ext uri="{28A0092B-C50C-407E-A947-70E740481C1C}">
                <a14:useLocalDpi val="0"/>
              </a:ext>
            </a:extLst>
          </a:blip>
          <a:stretch>
            <a:fillRect/>
          </a:stretch>
        </p:blipFill>
        <p:spPr>
          <a:xfrm rot="5937886">
            <a:off x="1856475" y="2791583"/>
            <a:ext cx="465057" cy="539320"/>
          </a:xfrm>
          <a:prstGeom prst="rect">
            <a:avLst/>
          </a:prstGeom>
        </p:spPr>
      </p:pic>
      <p:pic>
        <p:nvPicPr>
          <p:cNvPr id="61" name="图片 60">
            <a:extLst>
              <a:ext uri="{FF2B5EF4-FFF2-40B4-BE49-F238E27FC236}">
                <a16:creationId xmlns:a16="http://schemas.microsoft.com/office/drawing/2014/main" id="{B4383131-E245-48CD-AC4A-C4B0F86907B4}"/>
              </a:ext>
            </a:extLst>
          </p:cNvPr>
          <p:cNvPicPr>
            <a:picLocks noChangeAspect="1"/>
          </p:cNvPicPr>
          <p:nvPr/>
        </p:nvPicPr>
        <p:blipFill>
          <a:blip r:embed="rId12">
            <a:extLst>
              <a:ext uri="{28A0092B-C50C-407E-A947-70E740481C1C}">
                <a14:useLocalDpi val="0"/>
              </a:ext>
            </a:extLst>
          </a:blip>
          <a:stretch>
            <a:fillRect/>
          </a:stretch>
        </p:blipFill>
        <p:spPr>
          <a:xfrm rot="5937886">
            <a:off x="9808859" y="1965198"/>
            <a:ext cx="465057" cy="539320"/>
          </a:xfrm>
          <a:prstGeom prst="rect">
            <a:avLst/>
          </a:prstGeom>
        </p:spPr>
      </p:pic>
      <p:pic>
        <p:nvPicPr>
          <p:cNvPr id="62" name="图片 61">
            <a:extLst>
              <a:ext uri="{FF2B5EF4-FFF2-40B4-BE49-F238E27FC236}">
                <a16:creationId xmlns:a16="http://schemas.microsoft.com/office/drawing/2014/main" id="{14BCE255-816A-4B81-8151-FAA48EC8CBD0}"/>
              </a:ext>
            </a:extLst>
          </p:cNvPr>
          <p:cNvPicPr>
            <a:picLocks noChangeAspect="1"/>
          </p:cNvPicPr>
          <p:nvPr/>
        </p:nvPicPr>
        <p:blipFill>
          <a:blip r:embed="rId12">
            <a:extLst>
              <a:ext uri="{28A0092B-C50C-407E-A947-70E740481C1C}">
                <a14:useLocalDpi val="0"/>
              </a:ext>
            </a:extLst>
          </a:blip>
          <a:stretch>
            <a:fillRect/>
          </a:stretch>
        </p:blipFill>
        <p:spPr>
          <a:xfrm rot="5937886">
            <a:off x="8259610" y="2467236"/>
            <a:ext cx="465057" cy="539320"/>
          </a:xfrm>
          <a:prstGeom prst="rect">
            <a:avLst/>
          </a:prstGeom>
        </p:spPr>
      </p:pic>
      <p:pic>
        <p:nvPicPr>
          <p:cNvPr id="63" name="图片 62">
            <a:extLst>
              <a:ext uri="{FF2B5EF4-FFF2-40B4-BE49-F238E27FC236}">
                <a16:creationId xmlns:a16="http://schemas.microsoft.com/office/drawing/2014/main" id="{C6F75609-91D0-4DAC-A7FF-BA69597BCC2D}"/>
              </a:ext>
            </a:extLst>
          </p:cNvPr>
          <p:cNvPicPr>
            <a:picLocks noChangeAspect="1"/>
          </p:cNvPicPr>
          <p:nvPr/>
        </p:nvPicPr>
        <p:blipFill>
          <a:blip r:embed="rId13">
            <a:extLst>
              <a:ext uri="{28A0092B-C50C-407E-A947-70E740481C1C}">
                <a14:useLocalDpi val="0"/>
              </a:ext>
            </a:extLst>
          </a:blip>
          <a:stretch>
            <a:fillRect/>
          </a:stretch>
        </p:blipFill>
        <p:spPr>
          <a:xfrm rot="11592587">
            <a:off x="5500490" y="2004081"/>
            <a:ext cx="326212" cy="378304"/>
          </a:xfrm>
          <a:prstGeom prst="rect">
            <a:avLst/>
          </a:prstGeom>
        </p:spPr>
      </p:pic>
      <p:pic>
        <p:nvPicPr>
          <p:cNvPr id="64" name="图片 63">
            <a:extLst>
              <a:ext uri="{FF2B5EF4-FFF2-40B4-BE49-F238E27FC236}">
                <a16:creationId xmlns:a16="http://schemas.microsoft.com/office/drawing/2014/main" id="{A1F9A9DA-5CF4-444F-A433-A09D69ADDC4C}"/>
              </a:ext>
            </a:extLst>
          </p:cNvPr>
          <p:cNvPicPr>
            <a:picLocks noChangeAspect="1"/>
          </p:cNvPicPr>
          <p:nvPr/>
        </p:nvPicPr>
        <p:blipFill>
          <a:blip r:embed="rId14">
            <a:extLst>
              <a:ext uri="{28A0092B-C50C-407E-A947-70E740481C1C}">
                <a14:useLocalDpi val="0"/>
              </a:ext>
            </a:extLst>
          </a:blip>
          <a:stretch>
            <a:fillRect/>
          </a:stretch>
        </p:blipFill>
        <p:spPr>
          <a:xfrm rot="5937886">
            <a:off x="10841234" y="4555991"/>
            <a:ext cx="900221" cy="1043974"/>
          </a:xfrm>
          <a:prstGeom prst="rect">
            <a:avLst/>
          </a:prstGeom>
        </p:spPr>
      </p:pic>
      <p:pic>
        <p:nvPicPr>
          <p:cNvPr id="65" name="图片 64">
            <a:extLst>
              <a:ext uri="{FF2B5EF4-FFF2-40B4-BE49-F238E27FC236}">
                <a16:creationId xmlns:a16="http://schemas.microsoft.com/office/drawing/2014/main" id="{9349274F-D09B-46E0-9751-87ADD9E1D71E}"/>
              </a:ext>
            </a:extLst>
          </p:cNvPr>
          <p:cNvPicPr>
            <a:picLocks noChangeAspect="1"/>
          </p:cNvPicPr>
          <p:nvPr/>
        </p:nvPicPr>
        <p:blipFill>
          <a:blip r:embed="rId15">
            <a:extLst>
              <a:ext uri="{28A0092B-C50C-407E-A947-70E740481C1C}">
                <a14:useLocalDpi val="0"/>
              </a:ext>
            </a:extLst>
          </a:blip>
          <a:stretch>
            <a:fillRect/>
          </a:stretch>
        </p:blipFill>
        <p:spPr>
          <a:xfrm rot="7993226">
            <a:off x="11221948" y="4546808"/>
            <a:ext cx="271686" cy="315070"/>
          </a:xfrm>
          <a:prstGeom prst="rect">
            <a:avLst/>
          </a:prstGeom>
        </p:spPr>
      </p:pic>
      <p:pic>
        <p:nvPicPr>
          <p:cNvPr id="66" name="图片 65">
            <a:extLst>
              <a:ext uri="{FF2B5EF4-FFF2-40B4-BE49-F238E27FC236}">
                <a16:creationId xmlns:a16="http://schemas.microsoft.com/office/drawing/2014/main" id="{8EAA6BD3-6F6D-462C-9240-5BB3FD09DFFD}"/>
              </a:ext>
            </a:extLst>
          </p:cNvPr>
          <p:cNvPicPr>
            <a:picLocks noChangeAspect="1"/>
          </p:cNvPicPr>
          <p:nvPr/>
        </p:nvPicPr>
        <p:blipFill>
          <a:blip r:embed="rId16">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3859216104"/>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矩形: 圆角 8">
            <a:extLst>
              <a:ext uri="{FF2B5EF4-FFF2-40B4-BE49-F238E27FC236}">
                <a16:creationId xmlns:a16="http://schemas.microsoft.com/office/drawing/2014/main" id="{0E04773E-2D76-4FB9-9ED1-8FE8BF9D9AB5}"/>
              </a:ext>
            </a:extLst>
          </p:cNvPr>
          <p:cNvSpPr/>
          <p:nvPr/>
        </p:nvSpPr>
        <p:spPr>
          <a:xfrm>
            <a:off x="2004243" y="1594114"/>
            <a:ext cx="9113700" cy="3976914"/>
          </a:xfrm>
          <a:prstGeom prst="roundRect">
            <a:avLst>
              <a:gd fmla="val 790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AB03054D-0790-4146-802F-CB8C3CBC978F}"/>
              </a:ext>
            </a:extLst>
          </p:cNvPr>
          <p:cNvSpPr/>
          <p:nvPr/>
        </p:nvSpPr>
        <p:spPr>
          <a:xfrm>
            <a:off x="1785257" y="2308657"/>
            <a:ext cx="9332686" cy="114363"/>
          </a:xfrm>
          <a:prstGeom prst="rect">
            <a:avLst/>
          </a:prstGeom>
          <a:solidFill>
            <a:schemeClr val="accent4">
              <a:lumMod val="20000"/>
              <a:lumOff val="8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a:extLst>
              <a:ext uri="{FF2B5EF4-FFF2-40B4-BE49-F238E27FC236}">
                <a16:creationId xmlns:a16="http://schemas.microsoft.com/office/drawing/2014/main" id="{0EDDDD1D-E9BC-4813-817E-536B39B276E1}"/>
              </a:ext>
            </a:extLst>
          </p:cNvPr>
          <p:cNvPicPr>
            <a:picLocks noChangeAspect="1"/>
          </p:cNvPicPr>
          <p:nvPr/>
        </p:nvPicPr>
        <p:blipFill>
          <a:blip r:embed="rId3">
            <a:extLst>
              <a:ext uri="{28A0092B-C50C-407E-A947-70E740481C1C}">
                <a14:useLocalDpi val="0"/>
              </a:ext>
            </a:extLst>
          </a:blip>
          <a:stretch>
            <a:fillRect/>
          </a:stretch>
        </p:blipFill>
        <p:spPr>
          <a:xfrm>
            <a:off x="-682501" y="565604"/>
            <a:ext cx="5729192" cy="6033935"/>
          </a:xfrm>
          <a:prstGeom prst="rect">
            <a:avLst/>
          </a:prstGeom>
        </p:spPr>
      </p:pic>
      <p:pic>
        <p:nvPicPr>
          <p:cNvPr id="3" name="图片 2">
            <a:extLst>
              <a:ext uri="{FF2B5EF4-FFF2-40B4-BE49-F238E27FC236}">
                <a16:creationId xmlns:a16="http://schemas.microsoft.com/office/drawing/2014/main" id="{4AE1E9BC-8A0E-48A1-AD1A-886A4AA4BAEC}"/>
              </a:ext>
            </a:extLst>
          </p:cNvPr>
          <p:cNvPicPr>
            <a:picLocks noChangeAspect="1"/>
          </p:cNvPicPr>
          <p:nvPr/>
        </p:nvPicPr>
        <p:blipFill>
          <a:blip r:embed="rId4">
            <a:extLst>
              <a:ext uri="{28A0092B-C50C-407E-A947-70E740481C1C}">
                <a14:useLocalDpi val="0"/>
              </a:ext>
            </a:extLst>
          </a:blip>
          <a:stretch>
            <a:fillRect/>
          </a:stretch>
        </p:blipFill>
        <p:spPr>
          <a:xfrm>
            <a:off x="1980384" y="3295334"/>
            <a:ext cx="3226930" cy="3403779"/>
          </a:xfrm>
          <a:prstGeom prst="rect">
            <a:avLst/>
          </a:prstGeom>
        </p:spPr>
      </p:pic>
      <p:grpSp>
        <p:nvGrpSpPr>
          <p:cNvPr id="5" name="组合 4">
            <a:extLst>
              <a:ext uri="{FF2B5EF4-FFF2-40B4-BE49-F238E27FC236}">
                <a16:creationId xmlns:a16="http://schemas.microsoft.com/office/drawing/2014/main" id="{034BA6A9-E227-4210-B908-90A4181F4E13}"/>
              </a:ext>
            </a:extLst>
          </p:cNvPr>
          <p:cNvGrpSpPr/>
          <p:nvPr/>
        </p:nvGrpSpPr>
        <p:grpSpPr>
          <a:xfrm>
            <a:off x="2846896" y="439016"/>
            <a:ext cx="6682306" cy="798738"/>
            <a:chOff x="2846896" y="426315"/>
            <a:chExt cx="6682306" cy="881785"/>
          </a:xfrm>
        </p:grpSpPr>
        <p:sp>
          <p:nvSpPr>
            <p:cNvPr id="6" name="矩形: 圆角 5">
              <a:extLst>
                <a:ext uri="{FF2B5EF4-FFF2-40B4-BE49-F238E27FC236}">
                  <a16:creationId xmlns:a16="http://schemas.microsoft.com/office/drawing/2014/main" id="{9BC51EF0-AA0D-49EB-AC39-5B9B6ECCED51}"/>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a:extLst>
                <a:ext uri="{FF2B5EF4-FFF2-40B4-BE49-F238E27FC236}">
                  <a16:creationId xmlns:a16="http://schemas.microsoft.com/office/drawing/2014/main" id="{9ED3B2A2-3563-4B63-91D5-43A593B27A93}"/>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文本框 7">
            <a:extLst>
              <a:ext uri="{FF2B5EF4-FFF2-40B4-BE49-F238E27FC236}">
                <a16:creationId xmlns:a16="http://schemas.microsoft.com/office/drawing/2014/main" id="{7073BB26-DB4B-4FC5-A7E8-5129FD82A862}"/>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
        <p:nvSpPr>
          <p:cNvPr id="11" name="椭圆 10">
            <a:extLst>
              <a:ext uri="{FF2B5EF4-FFF2-40B4-BE49-F238E27FC236}">
                <a16:creationId xmlns:a16="http://schemas.microsoft.com/office/drawing/2014/main" id="{B4B68D56-F4E0-4CB9-B486-3A027E2FEA2D}"/>
              </a:ext>
            </a:extLst>
          </p:cNvPr>
          <p:cNvSpPr/>
          <p:nvPr/>
        </p:nvSpPr>
        <p:spPr>
          <a:xfrm>
            <a:off x="3439299" y="1791649"/>
            <a:ext cx="1148380" cy="1148380"/>
          </a:xfrm>
          <a:prstGeom prst="ellipse">
            <a:avLst/>
          </a:prstGeom>
          <a:solidFill>
            <a:srgbClr val="CD264C"/>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A147BB91-D543-41E9-ABDD-A53E9E961BBD}"/>
              </a:ext>
            </a:extLst>
          </p:cNvPr>
          <p:cNvSpPr/>
          <p:nvPr/>
        </p:nvSpPr>
        <p:spPr>
          <a:xfrm>
            <a:off x="5093740" y="1791649"/>
            <a:ext cx="1148380" cy="1148380"/>
          </a:xfrm>
          <a:prstGeom prst="ellipse">
            <a:avLst/>
          </a:prstGeom>
          <a:solidFill>
            <a:srgbClr val="E5437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FA56FF2E-294D-47C1-8ECB-82D06C891EE5}"/>
              </a:ext>
            </a:extLst>
          </p:cNvPr>
          <p:cNvSpPr/>
          <p:nvPr/>
        </p:nvSpPr>
        <p:spPr>
          <a:xfrm>
            <a:off x="6748181" y="1791649"/>
            <a:ext cx="1148380" cy="1148380"/>
          </a:xfrm>
          <a:prstGeom prst="ellipse">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a:extLst>
              <a:ext uri="{FF2B5EF4-FFF2-40B4-BE49-F238E27FC236}">
                <a16:creationId xmlns:a16="http://schemas.microsoft.com/office/drawing/2014/main" id="{68774ED9-8BFA-4630-81B4-2E4173F5147E}"/>
              </a:ext>
            </a:extLst>
          </p:cNvPr>
          <p:cNvSpPr/>
          <p:nvPr/>
        </p:nvSpPr>
        <p:spPr>
          <a:xfrm>
            <a:off x="8354674" y="1791649"/>
            <a:ext cx="1148380" cy="1148380"/>
          </a:xfrm>
          <a:prstGeom prst="ellipse">
            <a:avLst/>
          </a:prstGeom>
          <a:solidFill>
            <a:srgbClr val="E54372"/>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a:extLst>
              <a:ext uri="{FF2B5EF4-FFF2-40B4-BE49-F238E27FC236}">
                <a16:creationId xmlns:a16="http://schemas.microsoft.com/office/drawing/2014/main" id="{82ACB070-A4D7-4B8B-8065-7D5F67953F17}"/>
              </a:ext>
            </a:extLst>
          </p:cNvPr>
          <p:cNvSpPr/>
          <p:nvPr/>
        </p:nvSpPr>
        <p:spPr>
          <a:xfrm>
            <a:off x="3496135" y="1848484"/>
            <a:ext cx="1034707" cy="1034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a:extLst>
              <a:ext uri="{FF2B5EF4-FFF2-40B4-BE49-F238E27FC236}">
                <a16:creationId xmlns:a16="http://schemas.microsoft.com/office/drawing/2014/main" id="{65B4A987-B8CA-4DA9-99E6-FDB220F1B93A}"/>
              </a:ext>
            </a:extLst>
          </p:cNvPr>
          <p:cNvSpPr/>
          <p:nvPr/>
        </p:nvSpPr>
        <p:spPr>
          <a:xfrm>
            <a:off x="5150578" y="1848484"/>
            <a:ext cx="1034707" cy="1034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a:extLst>
              <a:ext uri="{FF2B5EF4-FFF2-40B4-BE49-F238E27FC236}">
                <a16:creationId xmlns:a16="http://schemas.microsoft.com/office/drawing/2014/main" id="{996A6D84-64CF-47ED-BBE1-E3A4EFD02A0B}"/>
              </a:ext>
            </a:extLst>
          </p:cNvPr>
          <p:cNvSpPr/>
          <p:nvPr/>
        </p:nvSpPr>
        <p:spPr>
          <a:xfrm>
            <a:off x="6805017" y="1848484"/>
            <a:ext cx="1034707" cy="1034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F83C34AF-37A0-4528-BE75-0AE06BAA95FE}"/>
              </a:ext>
            </a:extLst>
          </p:cNvPr>
          <p:cNvSpPr/>
          <p:nvPr/>
        </p:nvSpPr>
        <p:spPr>
          <a:xfrm>
            <a:off x="8417136" y="1848484"/>
            <a:ext cx="1034707" cy="1034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star-black-fivepointed-shape_44543">
            <a:extLst>
              <a:ext uri="{FF2B5EF4-FFF2-40B4-BE49-F238E27FC236}">
                <a16:creationId xmlns:a16="http://schemas.microsoft.com/office/drawing/2014/main" id="{F43B3026-3866-426F-B7C0-65E6F4C192CB}"/>
              </a:ext>
            </a:extLst>
          </p:cNvPr>
          <p:cNvSpPr>
            <a:spLocks noChangeAspect="1"/>
          </p:cNvSpPr>
          <p:nvPr/>
        </p:nvSpPr>
        <p:spPr bwMode="auto">
          <a:xfrm>
            <a:off x="3743852" y="2081040"/>
            <a:ext cx="547039" cy="520064"/>
          </a:xfrm>
          <a:custGeom>
            <a:gdLst>
              <a:gd fmla="*/ 491 w 501" name="T0"/>
              <a:gd fmla="*/ 207 h 477" name="T1"/>
              <a:gd fmla="*/ 390 w 501" name="T2"/>
              <a:gd fmla="*/ 305 h 477" name="T3"/>
              <a:gd fmla="*/ 414 w 501" name="T4"/>
              <a:gd fmla="*/ 444 h 477" name="T5"/>
              <a:gd fmla="*/ 403 w 501" name="T6"/>
              <a:gd fmla="*/ 470 h 477" name="T7"/>
              <a:gd fmla="*/ 388 w 501" name="T8"/>
              <a:gd fmla="*/ 475 h 477" name="T9"/>
              <a:gd fmla="*/ 375 w 501" name="T10"/>
              <a:gd fmla="*/ 472 h 477" name="T11"/>
              <a:gd fmla="*/ 251 w 501" name="T12"/>
              <a:gd fmla="*/ 407 h 477" name="T13"/>
              <a:gd fmla="*/ 126 w 501" name="T14"/>
              <a:gd fmla="*/ 472 h 477" name="T15"/>
              <a:gd fmla="*/ 98 w 501" name="T16"/>
              <a:gd fmla="*/ 470 h 477" name="T17"/>
              <a:gd fmla="*/ 87 w 501" name="T18"/>
              <a:gd fmla="*/ 444 h 477" name="T19"/>
              <a:gd fmla="*/ 111 w 501" name="T20"/>
              <a:gd fmla="*/ 305 h 477" name="T21"/>
              <a:gd fmla="*/ 10 w 501" name="T22"/>
              <a:gd fmla="*/ 207 h 477" name="T23"/>
              <a:gd fmla="*/ 3 w 501" name="T24"/>
              <a:gd fmla="*/ 180 h 477" name="T25"/>
              <a:gd fmla="*/ 25 w 501" name="T26"/>
              <a:gd fmla="*/ 161 h 477" name="T27"/>
              <a:gd fmla="*/ 164 w 501" name="T28"/>
              <a:gd fmla="*/ 141 h 477" name="T29"/>
              <a:gd fmla="*/ 227 w 501" name="T30"/>
              <a:gd fmla="*/ 15 h 477" name="T31"/>
              <a:gd fmla="*/ 251 w 501" name="T32"/>
              <a:gd fmla="*/ 0 h 477" name="T33"/>
              <a:gd fmla="*/ 274 w 501" name="T34"/>
              <a:gd fmla="*/ 15 h 477" name="T35"/>
              <a:gd fmla="*/ 337 w 501" name="T36"/>
              <a:gd fmla="*/ 141 h 477" name="T37"/>
              <a:gd fmla="*/ 476 w 501" name="T38"/>
              <a:gd fmla="*/ 161 h 477" name="T39"/>
              <a:gd fmla="*/ 498 w 501" name="T40"/>
              <a:gd fmla="*/ 180 h 477" name="T41"/>
              <a:gd fmla="*/ 491 w 501" name="T42"/>
              <a:gd fmla="*/ 207 h 47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7" w="501">
                <a:moveTo>
                  <a:pt x="491" y="207"/>
                </a:moveTo>
                <a:lnTo>
                  <a:pt x="390" y="305"/>
                </a:lnTo>
                <a:lnTo>
                  <a:pt x="414" y="444"/>
                </a:lnTo>
                <a:cubicBezTo>
                  <a:pt x="416" y="454"/>
                  <a:pt x="412" y="464"/>
                  <a:pt x="403" y="470"/>
                </a:cubicBezTo>
                <a:cubicBezTo>
                  <a:pt x="399" y="474"/>
                  <a:pt x="393" y="475"/>
                  <a:pt x="388" y="475"/>
                </a:cubicBezTo>
                <a:cubicBezTo>
                  <a:pt x="383" y="475"/>
                  <a:pt x="379" y="474"/>
                  <a:pt x="375" y="472"/>
                </a:cubicBezTo>
                <a:lnTo>
                  <a:pt x="251" y="407"/>
                </a:lnTo>
                <a:lnTo>
                  <a:pt x="126" y="472"/>
                </a:lnTo>
                <a:cubicBezTo>
                  <a:pt x="117" y="477"/>
                  <a:pt x="106" y="476"/>
                  <a:pt x="98" y="470"/>
                </a:cubicBezTo>
                <a:cubicBezTo>
                  <a:pt x="90" y="464"/>
                  <a:pt x="85" y="454"/>
                  <a:pt x="87" y="444"/>
                </a:cubicBezTo>
                <a:lnTo>
                  <a:pt x="111" y="305"/>
                </a:lnTo>
                <a:lnTo>
                  <a:pt x="10" y="207"/>
                </a:lnTo>
                <a:cubicBezTo>
                  <a:pt x="3" y="200"/>
                  <a:pt x="0" y="189"/>
                  <a:pt x="3" y="180"/>
                </a:cubicBezTo>
                <a:cubicBezTo>
                  <a:pt x="6" y="170"/>
                  <a:pt x="15" y="163"/>
                  <a:pt x="25" y="161"/>
                </a:cubicBezTo>
                <a:lnTo>
                  <a:pt x="164" y="141"/>
                </a:lnTo>
                <a:lnTo>
                  <a:pt x="227" y="15"/>
                </a:lnTo>
                <a:cubicBezTo>
                  <a:pt x="231" y="6"/>
                  <a:pt x="240" y="0"/>
                  <a:pt x="251" y="0"/>
                </a:cubicBezTo>
                <a:cubicBezTo>
                  <a:pt x="261" y="0"/>
                  <a:pt x="270" y="6"/>
                  <a:pt x="274" y="15"/>
                </a:cubicBezTo>
                <a:lnTo>
                  <a:pt x="337" y="141"/>
                </a:lnTo>
                <a:lnTo>
                  <a:pt x="476" y="161"/>
                </a:lnTo>
                <a:cubicBezTo>
                  <a:pt x="486" y="163"/>
                  <a:pt x="495" y="170"/>
                  <a:pt x="498" y="180"/>
                </a:cubicBezTo>
                <a:cubicBezTo>
                  <a:pt x="501" y="189"/>
                  <a:pt x="498" y="200"/>
                  <a:pt x="491" y="207"/>
                </a:cubicBezTo>
                <a:close/>
              </a:path>
            </a:pathLst>
          </a:custGeom>
          <a:solidFill>
            <a:schemeClr val="bg1"/>
          </a:solidFill>
          <a:ln>
            <a:noFill/>
          </a:ln>
          <a:effectLst>
            <a:outerShdw algn="ctr" blurRad="63500" rotWithShape="0" sx="102000" sy="102000">
              <a:prstClr val="black">
                <a:alpha val="40000"/>
              </a:prstClr>
            </a:outerShdw>
          </a:effectLst>
        </p:spPr>
        <p:txBody>
          <a:bodyPr/>
          <a:lstStyle/>
          <a:p>
            <a:endParaRPr altLang="en-US" lang="zh-CN"/>
          </a:p>
        </p:txBody>
      </p:sp>
      <p:sp>
        <p:nvSpPr>
          <p:cNvPr id="21" name="star-black-fivepointed-shape_44543">
            <a:extLst>
              <a:ext uri="{FF2B5EF4-FFF2-40B4-BE49-F238E27FC236}">
                <a16:creationId xmlns:a16="http://schemas.microsoft.com/office/drawing/2014/main" id="{F0B2A523-9687-481A-937F-9E82389EF4F0}"/>
              </a:ext>
            </a:extLst>
          </p:cNvPr>
          <p:cNvSpPr>
            <a:spLocks noChangeAspect="1"/>
          </p:cNvSpPr>
          <p:nvPr/>
        </p:nvSpPr>
        <p:spPr bwMode="auto">
          <a:xfrm>
            <a:off x="5394410" y="2081057"/>
            <a:ext cx="547039" cy="520030"/>
          </a:xfrm>
          <a:custGeom>
            <a:gdLst>
              <a:gd fmla="*/ 459 w 627" name="T0"/>
              <a:gd fmla="*/ 0 h 597" name="T1"/>
              <a:gd fmla="*/ 313 w 627" name="T2"/>
              <a:gd fmla="*/ 84 h 597" name="T3"/>
              <a:gd fmla="*/ 168 w 627" name="T4"/>
              <a:gd fmla="*/ 0 h 597" name="T5"/>
              <a:gd fmla="*/ 0 w 627" name="T6"/>
              <a:gd fmla="*/ 168 h 597" name="T7"/>
              <a:gd fmla="*/ 168 w 627" name="T8"/>
              <a:gd fmla="*/ 336 h 597" name="T9"/>
              <a:gd fmla="*/ 246 w 627" name="T10"/>
              <a:gd fmla="*/ 316 h 597" name="T11"/>
              <a:gd fmla="*/ 246 w 627" name="T12"/>
              <a:gd fmla="*/ 570 h 597" name="T13"/>
              <a:gd fmla="*/ 273 w 627" name="T14"/>
              <a:gd fmla="*/ 597 h 597" name="T15"/>
              <a:gd fmla="*/ 354 w 627" name="T16"/>
              <a:gd fmla="*/ 597 h 597" name="T17"/>
              <a:gd fmla="*/ 380 w 627" name="T18"/>
              <a:gd fmla="*/ 570 h 597" name="T19"/>
              <a:gd fmla="*/ 380 w 627" name="T20"/>
              <a:gd fmla="*/ 316 h 597" name="T21"/>
              <a:gd fmla="*/ 459 w 627" name="T22"/>
              <a:gd fmla="*/ 336 h 597" name="T23"/>
              <a:gd fmla="*/ 627 w 627" name="T24"/>
              <a:gd fmla="*/ 168 h 597" name="T25"/>
              <a:gd fmla="*/ 459 w 627" name="T26"/>
              <a:gd fmla="*/ 0 h 597" name="T27"/>
              <a:gd fmla="*/ 168 w 627" name="T28"/>
              <a:gd fmla="*/ 246 h 597" name="T29"/>
              <a:gd fmla="*/ 90 w 627" name="T30"/>
              <a:gd fmla="*/ 168 h 597" name="T31"/>
              <a:gd fmla="*/ 168 w 627" name="T32"/>
              <a:gd fmla="*/ 90 h 597" name="T33"/>
              <a:gd fmla="*/ 246 w 627" name="T34"/>
              <a:gd fmla="*/ 168 h 597" name="T35"/>
              <a:gd fmla="*/ 168 w 627" name="T36"/>
              <a:gd fmla="*/ 246 h 597" name="T37"/>
              <a:gd fmla="*/ 459 w 627" name="T38"/>
              <a:gd fmla="*/ 246 h 597" name="T39"/>
              <a:gd fmla="*/ 380 w 627" name="T40"/>
              <a:gd fmla="*/ 168 h 597" name="T41"/>
              <a:gd fmla="*/ 459 w 627" name="T42"/>
              <a:gd fmla="*/ 90 h 597" name="T43"/>
              <a:gd fmla="*/ 537 w 627" name="T44"/>
              <a:gd fmla="*/ 168 h 597" name="T45"/>
              <a:gd fmla="*/ 459 w 627" name="T46"/>
              <a:gd fmla="*/ 246 h 59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97" w="627">
                <a:moveTo>
                  <a:pt x="459" y="0"/>
                </a:moveTo>
                <a:cubicBezTo>
                  <a:pt x="397" y="0"/>
                  <a:pt x="342" y="34"/>
                  <a:pt x="313" y="84"/>
                </a:cubicBezTo>
                <a:cubicBezTo>
                  <a:pt x="284" y="34"/>
                  <a:pt x="230" y="0"/>
                  <a:pt x="168" y="0"/>
                </a:cubicBezTo>
                <a:cubicBezTo>
                  <a:pt x="75" y="0"/>
                  <a:pt x="0" y="75"/>
                  <a:pt x="0" y="168"/>
                </a:cubicBezTo>
                <a:cubicBezTo>
                  <a:pt x="0" y="261"/>
                  <a:pt x="75" y="336"/>
                  <a:pt x="168" y="336"/>
                </a:cubicBezTo>
                <a:cubicBezTo>
                  <a:pt x="196" y="336"/>
                  <a:pt x="223" y="329"/>
                  <a:pt x="246" y="316"/>
                </a:cubicBezTo>
                <a:lnTo>
                  <a:pt x="246" y="570"/>
                </a:lnTo>
                <a:cubicBezTo>
                  <a:pt x="246" y="585"/>
                  <a:pt x="258" y="597"/>
                  <a:pt x="273" y="597"/>
                </a:cubicBezTo>
                <a:lnTo>
                  <a:pt x="354" y="597"/>
                </a:lnTo>
                <a:cubicBezTo>
                  <a:pt x="368" y="597"/>
                  <a:pt x="380" y="585"/>
                  <a:pt x="380" y="570"/>
                </a:cubicBezTo>
                <a:lnTo>
                  <a:pt x="380" y="316"/>
                </a:lnTo>
                <a:cubicBezTo>
                  <a:pt x="404" y="329"/>
                  <a:pt x="430" y="336"/>
                  <a:pt x="459" y="336"/>
                </a:cubicBezTo>
                <a:cubicBezTo>
                  <a:pt x="552" y="336"/>
                  <a:pt x="627" y="261"/>
                  <a:pt x="627" y="168"/>
                </a:cubicBezTo>
                <a:cubicBezTo>
                  <a:pt x="627" y="75"/>
                  <a:pt x="552" y="0"/>
                  <a:pt x="459" y="0"/>
                </a:cubicBezTo>
                <a:close/>
                <a:moveTo>
                  <a:pt x="168" y="246"/>
                </a:moveTo>
                <a:cubicBezTo>
                  <a:pt x="125" y="246"/>
                  <a:pt x="90" y="211"/>
                  <a:pt x="90" y="168"/>
                </a:cubicBezTo>
                <a:cubicBezTo>
                  <a:pt x="90" y="125"/>
                  <a:pt x="125" y="90"/>
                  <a:pt x="168" y="90"/>
                </a:cubicBezTo>
                <a:cubicBezTo>
                  <a:pt x="211" y="90"/>
                  <a:pt x="246" y="125"/>
                  <a:pt x="246" y="168"/>
                </a:cubicBezTo>
                <a:cubicBezTo>
                  <a:pt x="246" y="211"/>
                  <a:pt x="211" y="246"/>
                  <a:pt x="168" y="246"/>
                </a:cubicBezTo>
                <a:close/>
                <a:moveTo>
                  <a:pt x="459" y="246"/>
                </a:moveTo>
                <a:cubicBezTo>
                  <a:pt x="416" y="246"/>
                  <a:pt x="380" y="211"/>
                  <a:pt x="380" y="168"/>
                </a:cubicBezTo>
                <a:cubicBezTo>
                  <a:pt x="380" y="125"/>
                  <a:pt x="416" y="90"/>
                  <a:pt x="459" y="90"/>
                </a:cubicBezTo>
                <a:cubicBezTo>
                  <a:pt x="502" y="90"/>
                  <a:pt x="537" y="125"/>
                  <a:pt x="537" y="168"/>
                </a:cubicBezTo>
                <a:cubicBezTo>
                  <a:pt x="537" y="211"/>
                  <a:pt x="502" y="246"/>
                  <a:pt x="459" y="246"/>
                </a:cubicBezTo>
                <a:close/>
              </a:path>
            </a:pathLst>
          </a:custGeom>
          <a:solidFill>
            <a:schemeClr val="bg1"/>
          </a:solidFill>
          <a:ln>
            <a:noFill/>
          </a:ln>
          <a:effectLst>
            <a:outerShdw algn="ctr" blurRad="63500" rotWithShape="0" sx="102000" sy="102000">
              <a:prstClr val="black">
                <a:alpha val="40000"/>
              </a:prstClr>
            </a:outerShdw>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7" name="star-black-fivepointed-shape_44543">
            <a:extLst>
              <a:ext uri="{FF2B5EF4-FFF2-40B4-BE49-F238E27FC236}">
                <a16:creationId xmlns:a16="http://schemas.microsoft.com/office/drawing/2014/main" id="{76447AE7-1579-497B-926B-3329668A43F5}"/>
              </a:ext>
            </a:extLst>
          </p:cNvPr>
          <p:cNvSpPr>
            <a:spLocks noChangeAspect="1"/>
          </p:cNvSpPr>
          <p:nvPr/>
        </p:nvSpPr>
        <p:spPr bwMode="auto">
          <a:xfrm>
            <a:off x="7048850" y="2067966"/>
            <a:ext cx="547039" cy="546213"/>
          </a:xfrm>
          <a:custGeom>
            <a:gdLst>
              <a:gd fmla="*/ 372171 w 604011" name="T0"/>
              <a:gd fmla="*/ 372171 w 604011" name="T1"/>
              <a:gd fmla="*/ 372171 w 604011" name="T2"/>
              <a:gd fmla="*/ 372171 w 604011" name="T3"/>
              <a:gd fmla="*/ 372171 w 604011" name="T4"/>
              <a:gd fmla="*/ 372171 w 604011" name="T5"/>
              <a:gd fmla="*/ 372171 w 604011" name="T6"/>
              <a:gd fmla="*/ 372171 w 604011" name="T7"/>
              <a:gd fmla="*/ 372171 w 604011" name="T8"/>
              <a:gd fmla="*/ 372171 w 604011" name="T9"/>
              <a:gd fmla="*/ 372171 w 604011" name="T10"/>
              <a:gd fmla="*/ 372171 w 604011" name="T11"/>
              <a:gd fmla="*/ 372171 w 604011" name="T12"/>
              <a:gd fmla="*/ 372171 w 604011" name="T13"/>
              <a:gd fmla="*/ 372171 w 604011" name="T14"/>
              <a:gd fmla="*/ 372171 w 604011" name="T15"/>
              <a:gd fmla="*/ 372171 w 604011" name="T16"/>
              <a:gd fmla="*/ 372171 w 604011" name="T17"/>
              <a:gd fmla="*/ 372171 w 604011" name="T18"/>
              <a:gd fmla="*/ 372171 w 604011" name="T19"/>
              <a:gd fmla="*/ 372171 w 604011" name="T20"/>
              <a:gd fmla="*/ 372171 w 604011" name="T21"/>
              <a:gd fmla="*/ 372171 w 604011" name="T22"/>
              <a:gd fmla="*/ 372171 w 604011" name="T23"/>
              <a:gd fmla="*/ 372171 w 604011" name="T24"/>
              <a:gd fmla="*/ 372171 w 604011" name="T25"/>
              <a:gd fmla="*/ 372171 w 604011" name="T26"/>
              <a:gd fmla="*/ 372171 w 604011" name="T27"/>
              <a:gd fmla="*/ 372171 w 604011" name="T28"/>
              <a:gd fmla="*/ 372171 w 604011" name="T29"/>
              <a:gd fmla="*/ 372171 w 604011" name="T30"/>
              <a:gd fmla="*/ 372171 w 604011" name="T31"/>
              <a:gd fmla="*/ 372171 w 604011" name="T32"/>
              <a:gd fmla="*/ 372171 w 604011" name="T33"/>
              <a:gd fmla="*/ 372171 w 604011" name="T34"/>
              <a:gd fmla="*/ 372171 w 604011" name="T35"/>
              <a:gd fmla="*/ 372171 w 604011" name="T36"/>
              <a:gd fmla="*/ 372171 w 604011" name="T37"/>
              <a:gd fmla="*/ 372171 w 604011" name="T38"/>
              <a:gd fmla="*/ 372171 w 604011" name="T39"/>
              <a:gd fmla="*/ 372171 w 604011" name="T40"/>
              <a:gd fmla="*/ 372171 w 604011" name="T41"/>
              <a:gd fmla="*/ 372171 w 604011" name="T42"/>
              <a:gd fmla="*/ 372171 w 604011" name="T43"/>
              <a:gd fmla="*/ 372171 w 604011" name="T44"/>
              <a:gd fmla="*/ 372171 w 604011" name="T45"/>
              <a:gd fmla="*/ 372171 w 604011" name="T46"/>
              <a:gd fmla="*/ 372171 w 604011" name="T47"/>
              <a:gd fmla="*/ 372171 w 604011" name="T48"/>
              <a:gd fmla="*/ 372171 w 604011" name="T49"/>
              <a:gd fmla="*/ 372171 w 604011" name="T50"/>
              <a:gd fmla="*/ 372171 w 604011" name="T51"/>
              <a:gd fmla="*/ 372171 w 604011" name="T52"/>
              <a:gd fmla="*/ 372171 w 604011" name="T53"/>
              <a:gd fmla="*/ 372171 w 604011" name="T54"/>
              <a:gd fmla="*/ 372171 w 604011" name="T55"/>
              <a:gd fmla="*/ 372171 w 604011" name="T56"/>
              <a:gd fmla="*/ 372171 w 604011" name="T57"/>
              <a:gd fmla="*/ 372171 w 604011" name="T58"/>
              <a:gd fmla="*/ 372171 w 604011" name="T59"/>
              <a:gd fmla="*/ 372171 w 604011" name="T60"/>
              <a:gd fmla="*/ 372171 w 604011" name="T61"/>
              <a:gd fmla="*/ 372171 w 604011" name="T62"/>
              <a:gd fmla="*/ 372171 w 604011" name="T63"/>
              <a:gd fmla="*/ 372171 w 604011" name="T64"/>
              <a:gd fmla="*/ 372171 w 604011" name="T65"/>
              <a:gd fmla="*/ 372171 w 604011" name="T66"/>
              <a:gd fmla="*/ 372171 w 604011" name="T67"/>
              <a:gd fmla="*/ 372171 w 604011" name="T68"/>
              <a:gd fmla="*/ 372171 w 604011" name="T69"/>
              <a:gd fmla="*/ 372171 w 604011" name="T70"/>
              <a:gd fmla="*/ 372171 w 604011" name="T71"/>
              <a:gd fmla="*/ 372171 w 604011" name="T72"/>
              <a:gd fmla="*/ 372171 w 604011" name="T73"/>
              <a:gd fmla="*/ 372171 w 604011" name="T74"/>
              <a:gd fmla="*/ 372171 w 604011" name="T75"/>
              <a:gd fmla="*/ 372171 w 604011" name="T76"/>
              <a:gd fmla="*/ 372171 w 60401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826" w="6826">
                <a:moveTo>
                  <a:pt x="6532" y="3118"/>
                </a:moveTo>
                <a:lnTo>
                  <a:pt x="5537" y="3118"/>
                </a:lnTo>
                <a:lnTo>
                  <a:pt x="5827" y="2829"/>
                </a:lnTo>
                <a:cubicBezTo>
                  <a:pt x="5942" y="2713"/>
                  <a:pt x="5942" y="2527"/>
                  <a:pt x="5827" y="2411"/>
                </a:cubicBezTo>
                <a:cubicBezTo>
                  <a:pt x="5712" y="2296"/>
                  <a:pt x="5525" y="2296"/>
                  <a:pt x="5410" y="2411"/>
                </a:cubicBezTo>
                <a:lnTo>
                  <a:pt x="4703" y="3118"/>
                </a:lnTo>
                <a:lnTo>
                  <a:pt x="4126" y="3118"/>
                </a:lnTo>
                <a:lnTo>
                  <a:pt x="5827" y="1417"/>
                </a:lnTo>
                <a:cubicBezTo>
                  <a:pt x="5942" y="1302"/>
                  <a:pt x="5942" y="1115"/>
                  <a:pt x="5827" y="1000"/>
                </a:cubicBezTo>
                <a:cubicBezTo>
                  <a:pt x="5712" y="885"/>
                  <a:pt x="5525" y="885"/>
                  <a:pt x="5410" y="1000"/>
                </a:cubicBezTo>
                <a:lnTo>
                  <a:pt x="3708" y="2701"/>
                </a:lnTo>
                <a:lnTo>
                  <a:pt x="3708" y="2124"/>
                </a:lnTo>
                <a:lnTo>
                  <a:pt x="4415" y="1417"/>
                </a:lnTo>
                <a:cubicBezTo>
                  <a:pt x="4531" y="1302"/>
                  <a:pt x="4531" y="1115"/>
                  <a:pt x="4415" y="1000"/>
                </a:cubicBezTo>
                <a:cubicBezTo>
                  <a:pt x="4300" y="885"/>
                  <a:pt x="4113" y="885"/>
                  <a:pt x="3998" y="1000"/>
                </a:cubicBezTo>
                <a:lnTo>
                  <a:pt x="3708" y="1289"/>
                </a:lnTo>
                <a:lnTo>
                  <a:pt x="3708" y="295"/>
                </a:lnTo>
                <a:cubicBezTo>
                  <a:pt x="3708" y="132"/>
                  <a:pt x="3576" y="0"/>
                  <a:pt x="3413" y="0"/>
                </a:cubicBezTo>
                <a:cubicBezTo>
                  <a:pt x="3250" y="0"/>
                  <a:pt x="3118" y="132"/>
                  <a:pt x="3118" y="295"/>
                </a:cubicBezTo>
                <a:lnTo>
                  <a:pt x="3118" y="1289"/>
                </a:lnTo>
                <a:lnTo>
                  <a:pt x="2829" y="1000"/>
                </a:lnTo>
                <a:cubicBezTo>
                  <a:pt x="2713" y="885"/>
                  <a:pt x="2527" y="885"/>
                  <a:pt x="2411" y="1000"/>
                </a:cubicBezTo>
                <a:cubicBezTo>
                  <a:pt x="2296" y="1115"/>
                  <a:pt x="2296" y="1302"/>
                  <a:pt x="2411" y="1417"/>
                </a:cubicBezTo>
                <a:lnTo>
                  <a:pt x="3118" y="2124"/>
                </a:lnTo>
                <a:lnTo>
                  <a:pt x="3118" y="2701"/>
                </a:lnTo>
                <a:lnTo>
                  <a:pt x="1417" y="1000"/>
                </a:lnTo>
                <a:cubicBezTo>
                  <a:pt x="1302" y="885"/>
                  <a:pt x="1115" y="885"/>
                  <a:pt x="1000" y="1000"/>
                </a:cubicBezTo>
                <a:cubicBezTo>
                  <a:pt x="885" y="1115"/>
                  <a:pt x="885" y="1302"/>
                  <a:pt x="1000" y="1417"/>
                </a:cubicBezTo>
                <a:lnTo>
                  <a:pt x="2701" y="3118"/>
                </a:lnTo>
                <a:lnTo>
                  <a:pt x="2124" y="3118"/>
                </a:lnTo>
                <a:lnTo>
                  <a:pt x="1417" y="2411"/>
                </a:lnTo>
                <a:cubicBezTo>
                  <a:pt x="1302" y="2296"/>
                  <a:pt x="1115" y="2296"/>
                  <a:pt x="1000" y="2411"/>
                </a:cubicBezTo>
                <a:cubicBezTo>
                  <a:pt x="885" y="2527"/>
                  <a:pt x="885" y="2713"/>
                  <a:pt x="1000" y="2829"/>
                </a:cubicBezTo>
                <a:lnTo>
                  <a:pt x="1290" y="3118"/>
                </a:lnTo>
                <a:lnTo>
                  <a:pt x="295" y="3118"/>
                </a:lnTo>
                <a:cubicBezTo>
                  <a:pt x="132" y="3118"/>
                  <a:pt x="0" y="3250"/>
                  <a:pt x="0" y="3413"/>
                </a:cubicBezTo>
                <a:cubicBezTo>
                  <a:pt x="0" y="3576"/>
                  <a:pt x="132" y="3708"/>
                  <a:pt x="295" y="3708"/>
                </a:cubicBezTo>
                <a:lnTo>
                  <a:pt x="1289" y="3708"/>
                </a:lnTo>
                <a:lnTo>
                  <a:pt x="1000" y="3998"/>
                </a:lnTo>
                <a:cubicBezTo>
                  <a:pt x="885" y="4113"/>
                  <a:pt x="885" y="4300"/>
                  <a:pt x="1000" y="4415"/>
                </a:cubicBezTo>
                <a:cubicBezTo>
                  <a:pt x="1057" y="4473"/>
                  <a:pt x="1133" y="4502"/>
                  <a:pt x="1208" y="4502"/>
                </a:cubicBezTo>
                <a:cubicBezTo>
                  <a:pt x="1284" y="4502"/>
                  <a:pt x="1359" y="4473"/>
                  <a:pt x="1417" y="4415"/>
                </a:cubicBezTo>
                <a:lnTo>
                  <a:pt x="2124" y="3708"/>
                </a:lnTo>
                <a:lnTo>
                  <a:pt x="2701" y="3708"/>
                </a:lnTo>
                <a:lnTo>
                  <a:pt x="1000" y="5410"/>
                </a:lnTo>
                <a:cubicBezTo>
                  <a:pt x="885" y="5525"/>
                  <a:pt x="885" y="5712"/>
                  <a:pt x="1000" y="5827"/>
                </a:cubicBezTo>
                <a:cubicBezTo>
                  <a:pt x="1057" y="5885"/>
                  <a:pt x="1133" y="5913"/>
                  <a:pt x="1208" y="5913"/>
                </a:cubicBezTo>
                <a:cubicBezTo>
                  <a:pt x="1284" y="5913"/>
                  <a:pt x="1359" y="5885"/>
                  <a:pt x="1417" y="5827"/>
                </a:cubicBezTo>
                <a:lnTo>
                  <a:pt x="3118" y="4126"/>
                </a:lnTo>
                <a:lnTo>
                  <a:pt x="3118" y="4703"/>
                </a:lnTo>
                <a:lnTo>
                  <a:pt x="2411" y="5410"/>
                </a:lnTo>
                <a:cubicBezTo>
                  <a:pt x="2296" y="5525"/>
                  <a:pt x="2296" y="5712"/>
                  <a:pt x="2411" y="5827"/>
                </a:cubicBezTo>
                <a:cubicBezTo>
                  <a:pt x="2527" y="5942"/>
                  <a:pt x="2713" y="5942"/>
                  <a:pt x="2829" y="5827"/>
                </a:cubicBezTo>
                <a:lnTo>
                  <a:pt x="3118" y="5537"/>
                </a:lnTo>
                <a:lnTo>
                  <a:pt x="3118" y="6532"/>
                </a:lnTo>
                <a:cubicBezTo>
                  <a:pt x="3118" y="6695"/>
                  <a:pt x="3250" y="6827"/>
                  <a:pt x="3413" y="6827"/>
                </a:cubicBezTo>
                <a:cubicBezTo>
                  <a:pt x="3576" y="6827"/>
                  <a:pt x="3708" y="6695"/>
                  <a:pt x="3708" y="6532"/>
                </a:cubicBezTo>
                <a:lnTo>
                  <a:pt x="3708" y="5537"/>
                </a:lnTo>
                <a:lnTo>
                  <a:pt x="3998" y="5827"/>
                </a:lnTo>
                <a:cubicBezTo>
                  <a:pt x="4056" y="5885"/>
                  <a:pt x="4131" y="5913"/>
                  <a:pt x="4207" y="5913"/>
                </a:cubicBezTo>
                <a:cubicBezTo>
                  <a:pt x="4282" y="5913"/>
                  <a:pt x="4358" y="5885"/>
                  <a:pt x="4415" y="5827"/>
                </a:cubicBezTo>
                <a:cubicBezTo>
                  <a:pt x="4531" y="5712"/>
                  <a:pt x="4531" y="5525"/>
                  <a:pt x="4415" y="5410"/>
                </a:cubicBezTo>
                <a:lnTo>
                  <a:pt x="3708" y="4703"/>
                </a:lnTo>
                <a:lnTo>
                  <a:pt x="3708" y="4126"/>
                </a:lnTo>
                <a:lnTo>
                  <a:pt x="5410" y="5827"/>
                </a:lnTo>
                <a:cubicBezTo>
                  <a:pt x="5467" y="5885"/>
                  <a:pt x="5543" y="5913"/>
                  <a:pt x="5618" y="5913"/>
                </a:cubicBezTo>
                <a:cubicBezTo>
                  <a:pt x="5694" y="5913"/>
                  <a:pt x="5769" y="5885"/>
                  <a:pt x="5827" y="5827"/>
                </a:cubicBezTo>
                <a:cubicBezTo>
                  <a:pt x="5942" y="5712"/>
                  <a:pt x="5942" y="5525"/>
                  <a:pt x="5827" y="5410"/>
                </a:cubicBezTo>
                <a:lnTo>
                  <a:pt x="4126" y="3708"/>
                </a:lnTo>
                <a:lnTo>
                  <a:pt x="4703" y="3708"/>
                </a:lnTo>
                <a:lnTo>
                  <a:pt x="5410" y="4415"/>
                </a:lnTo>
                <a:cubicBezTo>
                  <a:pt x="5467" y="4473"/>
                  <a:pt x="5543" y="4502"/>
                  <a:pt x="5618" y="4502"/>
                </a:cubicBezTo>
                <a:cubicBezTo>
                  <a:pt x="5694" y="4502"/>
                  <a:pt x="5769" y="4473"/>
                  <a:pt x="5827" y="4415"/>
                </a:cubicBezTo>
                <a:cubicBezTo>
                  <a:pt x="5942" y="4300"/>
                  <a:pt x="5942" y="4113"/>
                  <a:pt x="5827" y="3998"/>
                </a:cubicBezTo>
                <a:lnTo>
                  <a:pt x="5537" y="3708"/>
                </a:lnTo>
                <a:lnTo>
                  <a:pt x="6532" y="3708"/>
                </a:lnTo>
                <a:cubicBezTo>
                  <a:pt x="6695" y="3708"/>
                  <a:pt x="6827" y="3576"/>
                  <a:pt x="6827" y="3413"/>
                </a:cubicBezTo>
                <a:cubicBezTo>
                  <a:pt x="6827" y="3250"/>
                  <a:pt x="6695" y="3118"/>
                  <a:pt x="6532" y="3118"/>
                </a:cubicBezTo>
                <a:close/>
              </a:path>
            </a:pathLst>
          </a:custGeom>
          <a:solidFill>
            <a:schemeClr val="bg1"/>
          </a:solidFill>
          <a:ln>
            <a:noFill/>
          </a:ln>
          <a:effectLst>
            <a:outerShdw algn="ctr" blurRad="63500" rotWithShape="0" sx="102000" sy="102000">
              <a:prstClr val="black">
                <a:alpha val="40000"/>
              </a:prstClr>
            </a:outerShdw>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0" name="star-black-fivepointed-shape_44543">
            <a:extLst>
              <a:ext uri="{FF2B5EF4-FFF2-40B4-BE49-F238E27FC236}">
                <a16:creationId xmlns:a16="http://schemas.microsoft.com/office/drawing/2014/main" id="{5F1326BA-5C26-4B4A-864F-BA5C8CDE2F38}"/>
              </a:ext>
            </a:extLst>
          </p:cNvPr>
          <p:cNvSpPr>
            <a:spLocks noChangeAspect="1"/>
          </p:cNvSpPr>
          <p:nvPr/>
        </p:nvSpPr>
        <p:spPr bwMode="auto">
          <a:xfrm>
            <a:off x="8688346" y="2067553"/>
            <a:ext cx="498465" cy="547039"/>
          </a:xfrm>
          <a:custGeom>
            <a:gdLst>
              <a:gd fmla="*/ 363 w 716" name="T0"/>
              <a:gd fmla="*/ 0 h 787" name="T1"/>
              <a:gd fmla="*/ 13 w 716" name="T2"/>
              <a:gd fmla="*/ 406 h 787" name="T3"/>
              <a:gd fmla="*/ 115 w 716" name="T4"/>
              <a:gd fmla="*/ 774 h 787" name="T5"/>
              <a:gd fmla="*/ 624 w 716" name="T6"/>
              <a:gd fmla="*/ 774 h 787" name="T7"/>
              <a:gd fmla="*/ 463 w 716" name="T8"/>
              <a:gd fmla="*/ 553 h 787" name="T9"/>
              <a:gd fmla="*/ 483 w 716" name="T10"/>
              <a:gd fmla="*/ 573 h 787" name="T11"/>
              <a:gd fmla="*/ 563 w 716" name="T12"/>
              <a:gd fmla="*/ 520 h 787" name="T13"/>
              <a:gd fmla="*/ 543 w 716" name="T14"/>
              <a:gd fmla="*/ 540 h 787" name="T15"/>
              <a:gd fmla="*/ 603 w 716" name="T16"/>
              <a:gd fmla="*/ 467 h 787" name="T17"/>
              <a:gd fmla="*/ 616 w 716" name="T18"/>
              <a:gd fmla="*/ 400 h 787" name="T19"/>
              <a:gd fmla="*/ 636 w 716" name="T20"/>
              <a:gd fmla="*/ 380 h 787" name="T21"/>
              <a:gd fmla="*/ 636 w 716" name="T22"/>
              <a:gd fmla="*/ 233 h 787" name="T23"/>
              <a:gd fmla="*/ 616 w 716" name="T24"/>
              <a:gd fmla="*/ 213 h 787" name="T25"/>
              <a:gd fmla="*/ 556 w 716" name="T26"/>
              <a:gd fmla="*/ 313 h 787" name="T27"/>
              <a:gd fmla="*/ 550 w 716" name="T28"/>
              <a:gd fmla="*/ 147 h 787" name="T29"/>
              <a:gd fmla="*/ 530 w 716" name="T30"/>
              <a:gd fmla="*/ 167 h 787" name="T31"/>
              <a:gd fmla="*/ 556 w 716" name="T32"/>
              <a:gd fmla="*/ 233 h 787" name="T33"/>
              <a:gd fmla="*/ 536 w 716" name="T34"/>
              <a:gd fmla="*/ 213 h 787" name="T35"/>
              <a:gd fmla="*/ 503 w 716" name="T36"/>
              <a:gd fmla="*/ 393 h 787" name="T37"/>
              <a:gd fmla="*/ 483 w 716" name="T38"/>
              <a:gd fmla="*/ 67 h 787" name="T39"/>
              <a:gd fmla="*/ 463 w 716" name="T40"/>
              <a:gd fmla="*/ 87 h 787" name="T41"/>
              <a:gd fmla="*/ 463 w 716" name="T42"/>
              <a:gd fmla="*/ 153 h 787" name="T43"/>
              <a:gd fmla="*/ 443 w 716" name="T44"/>
              <a:gd fmla="*/ 133 h 787" name="T45"/>
              <a:gd fmla="*/ 376 w 716" name="T46"/>
              <a:gd fmla="*/ 107 h 787" name="T47"/>
              <a:gd fmla="*/ 256 w 716" name="T48"/>
              <a:gd fmla="*/ 80 h 787" name="T49"/>
              <a:gd fmla="*/ 236 w 716" name="T50"/>
              <a:gd fmla="*/ 100 h 787" name="T51"/>
              <a:gd fmla="*/ 263 w 716" name="T52"/>
              <a:gd fmla="*/ 180 h 787" name="T53"/>
              <a:gd fmla="*/ 243 w 716" name="T54"/>
              <a:gd fmla="*/ 160 h 787" name="T55"/>
              <a:gd fmla="*/ 323 w 716" name="T56"/>
              <a:gd fmla="*/ 265 h 787" name="T57"/>
              <a:gd fmla="*/ 263 w 716" name="T58"/>
              <a:gd fmla="*/ 213 h 787" name="T59"/>
              <a:gd fmla="*/ 383 w 716" name="T60"/>
              <a:gd fmla="*/ 131 h 787" name="T61"/>
              <a:gd fmla="*/ 484 w 716" name="T62"/>
              <a:gd fmla="*/ 238 h 787" name="T63"/>
              <a:gd fmla="*/ 518 w 716" name="T64"/>
              <a:gd fmla="*/ 333 h 787" name="T65"/>
              <a:gd fmla="*/ 547 w 716" name="T66"/>
              <a:gd fmla="*/ 441 h 787" name="T67"/>
              <a:gd fmla="*/ 410 w 716" name="T68"/>
              <a:gd fmla="*/ 517 h 787" name="T69"/>
              <a:gd fmla="*/ 330 w 716" name="T70"/>
              <a:gd fmla="*/ 518 h 787" name="T71"/>
              <a:gd fmla="*/ 183 w 716" name="T72"/>
              <a:gd fmla="*/ 441 h 787" name="T73"/>
              <a:gd fmla="*/ 210 w 716" name="T74"/>
              <a:gd fmla="*/ 333 h 787" name="T75"/>
              <a:gd fmla="*/ 276 w 716" name="T76"/>
              <a:gd fmla="*/ 540 h 787" name="T77"/>
              <a:gd fmla="*/ 196 w 716" name="T78"/>
              <a:gd fmla="*/ 393 h 787" name="T79"/>
              <a:gd fmla="*/ 216 w 716" name="T80"/>
              <a:gd fmla="*/ 413 h 787" name="T81"/>
              <a:gd fmla="*/ 210 w 716" name="T82"/>
              <a:gd fmla="*/ 287 h 787" name="T83"/>
              <a:gd fmla="*/ 190 w 716" name="T84"/>
              <a:gd fmla="*/ 267 h 787" name="T85"/>
              <a:gd fmla="*/ 150 w 716" name="T86"/>
              <a:gd fmla="*/ 200 h 787" name="T87"/>
              <a:gd fmla="*/ 136 w 716" name="T88"/>
              <a:gd fmla="*/ 347 h 787" name="T89"/>
              <a:gd fmla="*/ 116 w 716" name="T90"/>
              <a:gd fmla="*/ 367 h 787" name="T91"/>
              <a:gd fmla="*/ 96 w 716" name="T92"/>
              <a:gd fmla="*/ 280 h 787" name="T93"/>
              <a:gd fmla="*/ 76 w 716" name="T94"/>
              <a:gd fmla="*/ 300 h 787" name="T95"/>
              <a:gd fmla="*/ 110 w 716" name="T96"/>
              <a:gd fmla="*/ 413 h 787" name="T97"/>
              <a:gd fmla="*/ 150 w 716" name="T98"/>
              <a:gd fmla="*/ 507 h 787" name="T99"/>
              <a:gd fmla="*/ 130 w 716" name="T100"/>
              <a:gd fmla="*/ 527 h 787" name="T101"/>
              <a:gd fmla="*/ 290 w 716" name="T102"/>
              <a:gd fmla="*/ 733 h 787" name="T103"/>
              <a:gd fmla="*/ 463 w 716" name="T104"/>
              <a:gd fmla="*/ 707 h 787" name="T105"/>
              <a:gd fmla="*/ 476 w 716" name="T106"/>
              <a:gd fmla="*/ 680 h 787" name="T107"/>
              <a:gd fmla="*/ 276 w 716" name="T108"/>
              <a:gd fmla="*/ 653 h 787" name="T109"/>
              <a:gd fmla="*/ 476 w 716" name="T110"/>
              <a:gd fmla="*/ 680 h 78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87" w="716">
                <a:moveTo>
                  <a:pt x="605" y="637"/>
                </a:moveTo>
                <a:cubicBezTo>
                  <a:pt x="675" y="576"/>
                  <a:pt x="716" y="470"/>
                  <a:pt x="716" y="353"/>
                </a:cubicBezTo>
                <a:cubicBezTo>
                  <a:pt x="716" y="159"/>
                  <a:pt x="558" y="0"/>
                  <a:pt x="363" y="0"/>
                </a:cubicBezTo>
                <a:lnTo>
                  <a:pt x="361" y="0"/>
                </a:lnTo>
                <a:cubicBezTo>
                  <a:pt x="261" y="1"/>
                  <a:pt x="168" y="43"/>
                  <a:pt x="101" y="120"/>
                </a:cubicBezTo>
                <a:cubicBezTo>
                  <a:pt x="32" y="198"/>
                  <a:pt x="0" y="302"/>
                  <a:pt x="13" y="406"/>
                </a:cubicBezTo>
                <a:cubicBezTo>
                  <a:pt x="25" y="502"/>
                  <a:pt x="68" y="584"/>
                  <a:pt x="134" y="637"/>
                </a:cubicBezTo>
                <a:lnTo>
                  <a:pt x="109" y="747"/>
                </a:lnTo>
                <a:cubicBezTo>
                  <a:pt x="107" y="757"/>
                  <a:pt x="109" y="767"/>
                  <a:pt x="115" y="774"/>
                </a:cubicBezTo>
                <a:cubicBezTo>
                  <a:pt x="121" y="782"/>
                  <a:pt x="131" y="787"/>
                  <a:pt x="140" y="787"/>
                </a:cubicBezTo>
                <a:lnTo>
                  <a:pt x="599" y="787"/>
                </a:lnTo>
                <a:cubicBezTo>
                  <a:pt x="609" y="787"/>
                  <a:pt x="618" y="782"/>
                  <a:pt x="624" y="774"/>
                </a:cubicBezTo>
                <a:cubicBezTo>
                  <a:pt x="631" y="767"/>
                  <a:pt x="633" y="757"/>
                  <a:pt x="631" y="747"/>
                </a:cubicBezTo>
                <a:lnTo>
                  <a:pt x="605" y="637"/>
                </a:lnTo>
                <a:close/>
                <a:moveTo>
                  <a:pt x="463" y="553"/>
                </a:moveTo>
                <a:cubicBezTo>
                  <a:pt x="463" y="542"/>
                  <a:pt x="472" y="533"/>
                  <a:pt x="483" y="533"/>
                </a:cubicBezTo>
                <a:cubicBezTo>
                  <a:pt x="494" y="533"/>
                  <a:pt x="503" y="542"/>
                  <a:pt x="503" y="553"/>
                </a:cubicBezTo>
                <a:cubicBezTo>
                  <a:pt x="503" y="564"/>
                  <a:pt x="494" y="573"/>
                  <a:pt x="483" y="573"/>
                </a:cubicBezTo>
                <a:cubicBezTo>
                  <a:pt x="472" y="573"/>
                  <a:pt x="463" y="564"/>
                  <a:pt x="463" y="553"/>
                </a:cubicBezTo>
                <a:close/>
                <a:moveTo>
                  <a:pt x="543" y="540"/>
                </a:moveTo>
                <a:cubicBezTo>
                  <a:pt x="543" y="529"/>
                  <a:pt x="552" y="520"/>
                  <a:pt x="563" y="520"/>
                </a:cubicBezTo>
                <a:cubicBezTo>
                  <a:pt x="574" y="520"/>
                  <a:pt x="583" y="529"/>
                  <a:pt x="583" y="540"/>
                </a:cubicBezTo>
                <a:cubicBezTo>
                  <a:pt x="583" y="551"/>
                  <a:pt x="574" y="560"/>
                  <a:pt x="563" y="560"/>
                </a:cubicBezTo>
                <a:cubicBezTo>
                  <a:pt x="552" y="560"/>
                  <a:pt x="543" y="551"/>
                  <a:pt x="543" y="540"/>
                </a:cubicBezTo>
                <a:close/>
                <a:moveTo>
                  <a:pt x="603" y="507"/>
                </a:moveTo>
                <a:cubicBezTo>
                  <a:pt x="592" y="507"/>
                  <a:pt x="583" y="498"/>
                  <a:pt x="583" y="487"/>
                </a:cubicBezTo>
                <a:cubicBezTo>
                  <a:pt x="583" y="476"/>
                  <a:pt x="592" y="467"/>
                  <a:pt x="603" y="467"/>
                </a:cubicBezTo>
                <a:cubicBezTo>
                  <a:pt x="614" y="467"/>
                  <a:pt x="623" y="476"/>
                  <a:pt x="623" y="487"/>
                </a:cubicBezTo>
                <a:cubicBezTo>
                  <a:pt x="623" y="498"/>
                  <a:pt x="614" y="507"/>
                  <a:pt x="603" y="507"/>
                </a:cubicBezTo>
                <a:close/>
                <a:moveTo>
                  <a:pt x="616" y="400"/>
                </a:moveTo>
                <a:cubicBezTo>
                  <a:pt x="605" y="400"/>
                  <a:pt x="596" y="391"/>
                  <a:pt x="596" y="380"/>
                </a:cubicBezTo>
                <a:cubicBezTo>
                  <a:pt x="596" y="369"/>
                  <a:pt x="605" y="360"/>
                  <a:pt x="616" y="360"/>
                </a:cubicBezTo>
                <a:cubicBezTo>
                  <a:pt x="627" y="360"/>
                  <a:pt x="636" y="369"/>
                  <a:pt x="636" y="380"/>
                </a:cubicBezTo>
                <a:cubicBezTo>
                  <a:pt x="636" y="391"/>
                  <a:pt x="627" y="400"/>
                  <a:pt x="616" y="400"/>
                </a:cubicBezTo>
                <a:close/>
                <a:moveTo>
                  <a:pt x="616" y="213"/>
                </a:moveTo>
                <a:cubicBezTo>
                  <a:pt x="627" y="213"/>
                  <a:pt x="636" y="222"/>
                  <a:pt x="636" y="233"/>
                </a:cubicBezTo>
                <a:cubicBezTo>
                  <a:pt x="636" y="244"/>
                  <a:pt x="627" y="253"/>
                  <a:pt x="616" y="253"/>
                </a:cubicBezTo>
                <a:cubicBezTo>
                  <a:pt x="605" y="253"/>
                  <a:pt x="596" y="244"/>
                  <a:pt x="596" y="233"/>
                </a:cubicBezTo>
                <a:cubicBezTo>
                  <a:pt x="596" y="222"/>
                  <a:pt x="605" y="213"/>
                  <a:pt x="616" y="213"/>
                </a:cubicBezTo>
                <a:close/>
                <a:moveTo>
                  <a:pt x="596" y="313"/>
                </a:moveTo>
                <a:cubicBezTo>
                  <a:pt x="596" y="324"/>
                  <a:pt x="587" y="333"/>
                  <a:pt x="576" y="333"/>
                </a:cubicBezTo>
                <a:cubicBezTo>
                  <a:pt x="565" y="333"/>
                  <a:pt x="556" y="324"/>
                  <a:pt x="556" y="313"/>
                </a:cubicBezTo>
                <a:cubicBezTo>
                  <a:pt x="556" y="302"/>
                  <a:pt x="565" y="293"/>
                  <a:pt x="576" y="293"/>
                </a:cubicBezTo>
                <a:cubicBezTo>
                  <a:pt x="587" y="293"/>
                  <a:pt x="596" y="302"/>
                  <a:pt x="596" y="313"/>
                </a:cubicBezTo>
                <a:close/>
                <a:moveTo>
                  <a:pt x="550" y="147"/>
                </a:moveTo>
                <a:cubicBezTo>
                  <a:pt x="561" y="147"/>
                  <a:pt x="570" y="156"/>
                  <a:pt x="570" y="167"/>
                </a:cubicBezTo>
                <a:cubicBezTo>
                  <a:pt x="570" y="178"/>
                  <a:pt x="561" y="187"/>
                  <a:pt x="550" y="187"/>
                </a:cubicBezTo>
                <a:cubicBezTo>
                  <a:pt x="539" y="187"/>
                  <a:pt x="530" y="178"/>
                  <a:pt x="530" y="167"/>
                </a:cubicBezTo>
                <a:cubicBezTo>
                  <a:pt x="530" y="156"/>
                  <a:pt x="539" y="147"/>
                  <a:pt x="550" y="147"/>
                </a:cubicBezTo>
                <a:close/>
                <a:moveTo>
                  <a:pt x="536" y="213"/>
                </a:moveTo>
                <a:cubicBezTo>
                  <a:pt x="547" y="213"/>
                  <a:pt x="556" y="222"/>
                  <a:pt x="556" y="233"/>
                </a:cubicBezTo>
                <a:cubicBezTo>
                  <a:pt x="556" y="244"/>
                  <a:pt x="547" y="253"/>
                  <a:pt x="536" y="253"/>
                </a:cubicBezTo>
                <a:cubicBezTo>
                  <a:pt x="525" y="253"/>
                  <a:pt x="516" y="244"/>
                  <a:pt x="516" y="233"/>
                </a:cubicBezTo>
                <a:cubicBezTo>
                  <a:pt x="516" y="222"/>
                  <a:pt x="525" y="213"/>
                  <a:pt x="536" y="213"/>
                </a:cubicBezTo>
                <a:close/>
                <a:moveTo>
                  <a:pt x="543" y="393"/>
                </a:moveTo>
                <a:cubicBezTo>
                  <a:pt x="543" y="404"/>
                  <a:pt x="534" y="413"/>
                  <a:pt x="523" y="413"/>
                </a:cubicBezTo>
                <a:cubicBezTo>
                  <a:pt x="512" y="413"/>
                  <a:pt x="503" y="404"/>
                  <a:pt x="503" y="393"/>
                </a:cubicBezTo>
                <a:cubicBezTo>
                  <a:pt x="503" y="382"/>
                  <a:pt x="512" y="373"/>
                  <a:pt x="523" y="373"/>
                </a:cubicBezTo>
                <a:cubicBezTo>
                  <a:pt x="534" y="373"/>
                  <a:pt x="543" y="382"/>
                  <a:pt x="543" y="393"/>
                </a:cubicBezTo>
                <a:close/>
                <a:moveTo>
                  <a:pt x="483" y="67"/>
                </a:moveTo>
                <a:cubicBezTo>
                  <a:pt x="494" y="67"/>
                  <a:pt x="503" y="76"/>
                  <a:pt x="503" y="87"/>
                </a:cubicBezTo>
                <a:cubicBezTo>
                  <a:pt x="503" y="98"/>
                  <a:pt x="494" y="107"/>
                  <a:pt x="483" y="107"/>
                </a:cubicBezTo>
                <a:cubicBezTo>
                  <a:pt x="472" y="107"/>
                  <a:pt x="463" y="98"/>
                  <a:pt x="463" y="87"/>
                </a:cubicBezTo>
                <a:cubicBezTo>
                  <a:pt x="463" y="76"/>
                  <a:pt x="472" y="67"/>
                  <a:pt x="483" y="67"/>
                </a:cubicBezTo>
                <a:close/>
                <a:moveTo>
                  <a:pt x="443" y="133"/>
                </a:moveTo>
                <a:cubicBezTo>
                  <a:pt x="454" y="133"/>
                  <a:pt x="463" y="142"/>
                  <a:pt x="463" y="153"/>
                </a:cubicBezTo>
                <a:cubicBezTo>
                  <a:pt x="463" y="164"/>
                  <a:pt x="454" y="173"/>
                  <a:pt x="443" y="173"/>
                </a:cubicBezTo>
                <a:cubicBezTo>
                  <a:pt x="432" y="173"/>
                  <a:pt x="423" y="164"/>
                  <a:pt x="423" y="153"/>
                </a:cubicBezTo>
                <a:cubicBezTo>
                  <a:pt x="423" y="142"/>
                  <a:pt x="432" y="133"/>
                  <a:pt x="443" y="133"/>
                </a:cubicBezTo>
                <a:close/>
                <a:moveTo>
                  <a:pt x="376" y="67"/>
                </a:moveTo>
                <a:cubicBezTo>
                  <a:pt x="387" y="67"/>
                  <a:pt x="396" y="76"/>
                  <a:pt x="396" y="87"/>
                </a:cubicBezTo>
                <a:cubicBezTo>
                  <a:pt x="396" y="98"/>
                  <a:pt x="387" y="107"/>
                  <a:pt x="376" y="107"/>
                </a:cubicBezTo>
                <a:cubicBezTo>
                  <a:pt x="365" y="107"/>
                  <a:pt x="356" y="98"/>
                  <a:pt x="356" y="87"/>
                </a:cubicBezTo>
                <a:cubicBezTo>
                  <a:pt x="356" y="76"/>
                  <a:pt x="365" y="67"/>
                  <a:pt x="376" y="67"/>
                </a:cubicBezTo>
                <a:close/>
                <a:moveTo>
                  <a:pt x="256" y="80"/>
                </a:moveTo>
                <a:cubicBezTo>
                  <a:pt x="267" y="80"/>
                  <a:pt x="276" y="89"/>
                  <a:pt x="276" y="100"/>
                </a:cubicBezTo>
                <a:cubicBezTo>
                  <a:pt x="276" y="111"/>
                  <a:pt x="267" y="120"/>
                  <a:pt x="256" y="120"/>
                </a:cubicBezTo>
                <a:cubicBezTo>
                  <a:pt x="245" y="120"/>
                  <a:pt x="236" y="111"/>
                  <a:pt x="236" y="100"/>
                </a:cubicBezTo>
                <a:cubicBezTo>
                  <a:pt x="236" y="89"/>
                  <a:pt x="245" y="80"/>
                  <a:pt x="256" y="80"/>
                </a:cubicBezTo>
                <a:close/>
                <a:moveTo>
                  <a:pt x="243" y="160"/>
                </a:moveTo>
                <a:cubicBezTo>
                  <a:pt x="254" y="160"/>
                  <a:pt x="263" y="169"/>
                  <a:pt x="263" y="180"/>
                </a:cubicBezTo>
                <a:cubicBezTo>
                  <a:pt x="263" y="191"/>
                  <a:pt x="254" y="200"/>
                  <a:pt x="243" y="200"/>
                </a:cubicBezTo>
                <a:cubicBezTo>
                  <a:pt x="232" y="200"/>
                  <a:pt x="223" y="191"/>
                  <a:pt x="223" y="180"/>
                </a:cubicBezTo>
                <a:cubicBezTo>
                  <a:pt x="223" y="169"/>
                  <a:pt x="232" y="160"/>
                  <a:pt x="243" y="160"/>
                </a:cubicBezTo>
                <a:close/>
                <a:moveTo>
                  <a:pt x="210" y="333"/>
                </a:moveTo>
                <a:cubicBezTo>
                  <a:pt x="212" y="327"/>
                  <a:pt x="217" y="323"/>
                  <a:pt x="223" y="323"/>
                </a:cubicBezTo>
                <a:cubicBezTo>
                  <a:pt x="254" y="323"/>
                  <a:pt x="295" y="299"/>
                  <a:pt x="323" y="265"/>
                </a:cubicBezTo>
                <a:cubicBezTo>
                  <a:pt x="299" y="260"/>
                  <a:pt x="277" y="251"/>
                  <a:pt x="256" y="238"/>
                </a:cubicBezTo>
                <a:cubicBezTo>
                  <a:pt x="251" y="235"/>
                  <a:pt x="249" y="229"/>
                  <a:pt x="250" y="223"/>
                </a:cubicBezTo>
                <a:cubicBezTo>
                  <a:pt x="252" y="217"/>
                  <a:pt x="257" y="213"/>
                  <a:pt x="263" y="213"/>
                </a:cubicBezTo>
                <a:cubicBezTo>
                  <a:pt x="302" y="213"/>
                  <a:pt x="351" y="165"/>
                  <a:pt x="357" y="131"/>
                </a:cubicBezTo>
                <a:cubicBezTo>
                  <a:pt x="358" y="125"/>
                  <a:pt x="363" y="120"/>
                  <a:pt x="370" y="120"/>
                </a:cubicBezTo>
                <a:cubicBezTo>
                  <a:pt x="376" y="120"/>
                  <a:pt x="382" y="125"/>
                  <a:pt x="383" y="131"/>
                </a:cubicBezTo>
                <a:cubicBezTo>
                  <a:pt x="388" y="165"/>
                  <a:pt x="438" y="213"/>
                  <a:pt x="476" y="213"/>
                </a:cubicBezTo>
                <a:cubicBezTo>
                  <a:pt x="482" y="213"/>
                  <a:pt x="488" y="217"/>
                  <a:pt x="489" y="223"/>
                </a:cubicBezTo>
                <a:cubicBezTo>
                  <a:pt x="491" y="229"/>
                  <a:pt x="489" y="235"/>
                  <a:pt x="484" y="238"/>
                </a:cubicBezTo>
                <a:cubicBezTo>
                  <a:pt x="460" y="253"/>
                  <a:pt x="434" y="262"/>
                  <a:pt x="407" y="267"/>
                </a:cubicBezTo>
                <a:cubicBezTo>
                  <a:pt x="435" y="300"/>
                  <a:pt x="475" y="323"/>
                  <a:pt x="505" y="323"/>
                </a:cubicBezTo>
                <a:cubicBezTo>
                  <a:pt x="511" y="323"/>
                  <a:pt x="516" y="327"/>
                  <a:pt x="518" y="333"/>
                </a:cubicBezTo>
                <a:cubicBezTo>
                  <a:pt x="520" y="339"/>
                  <a:pt x="517" y="345"/>
                  <a:pt x="512" y="348"/>
                </a:cubicBezTo>
                <a:cubicBezTo>
                  <a:pt x="487" y="364"/>
                  <a:pt x="460" y="375"/>
                  <a:pt x="432" y="382"/>
                </a:cubicBezTo>
                <a:cubicBezTo>
                  <a:pt x="468" y="418"/>
                  <a:pt x="512" y="441"/>
                  <a:pt x="547" y="441"/>
                </a:cubicBezTo>
                <a:cubicBezTo>
                  <a:pt x="553" y="441"/>
                  <a:pt x="559" y="445"/>
                  <a:pt x="560" y="451"/>
                </a:cubicBezTo>
                <a:cubicBezTo>
                  <a:pt x="562" y="456"/>
                  <a:pt x="560" y="463"/>
                  <a:pt x="555" y="466"/>
                </a:cubicBezTo>
                <a:cubicBezTo>
                  <a:pt x="510" y="493"/>
                  <a:pt x="461" y="511"/>
                  <a:pt x="410" y="517"/>
                </a:cubicBezTo>
                <a:lnTo>
                  <a:pt x="410" y="587"/>
                </a:lnTo>
                <a:lnTo>
                  <a:pt x="330" y="587"/>
                </a:lnTo>
                <a:lnTo>
                  <a:pt x="330" y="518"/>
                </a:lnTo>
                <a:cubicBezTo>
                  <a:pt x="275" y="513"/>
                  <a:pt x="223" y="495"/>
                  <a:pt x="176" y="466"/>
                </a:cubicBezTo>
                <a:cubicBezTo>
                  <a:pt x="171" y="463"/>
                  <a:pt x="169" y="456"/>
                  <a:pt x="170" y="451"/>
                </a:cubicBezTo>
                <a:cubicBezTo>
                  <a:pt x="172" y="445"/>
                  <a:pt x="177" y="441"/>
                  <a:pt x="183" y="441"/>
                </a:cubicBezTo>
                <a:cubicBezTo>
                  <a:pt x="218" y="441"/>
                  <a:pt x="262" y="418"/>
                  <a:pt x="298" y="383"/>
                </a:cubicBezTo>
                <a:cubicBezTo>
                  <a:pt x="269" y="376"/>
                  <a:pt x="242" y="364"/>
                  <a:pt x="216" y="348"/>
                </a:cubicBezTo>
                <a:cubicBezTo>
                  <a:pt x="211" y="345"/>
                  <a:pt x="209" y="339"/>
                  <a:pt x="210" y="333"/>
                </a:cubicBezTo>
                <a:close/>
                <a:moveTo>
                  <a:pt x="236" y="540"/>
                </a:moveTo>
                <a:cubicBezTo>
                  <a:pt x="236" y="529"/>
                  <a:pt x="245" y="520"/>
                  <a:pt x="256" y="520"/>
                </a:cubicBezTo>
                <a:cubicBezTo>
                  <a:pt x="267" y="520"/>
                  <a:pt x="276" y="529"/>
                  <a:pt x="276" y="540"/>
                </a:cubicBezTo>
                <a:cubicBezTo>
                  <a:pt x="276" y="551"/>
                  <a:pt x="267" y="560"/>
                  <a:pt x="256" y="560"/>
                </a:cubicBezTo>
                <a:cubicBezTo>
                  <a:pt x="245" y="560"/>
                  <a:pt x="236" y="551"/>
                  <a:pt x="236" y="540"/>
                </a:cubicBezTo>
                <a:close/>
                <a:moveTo>
                  <a:pt x="196" y="393"/>
                </a:moveTo>
                <a:cubicBezTo>
                  <a:pt x="196" y="382"/>
                  <a:pt x="205" y="373"/>
                  <a:pt x="216" y="373"/>
                </a:cubicBezTo>
                <a:cubicBezTo>
                  <a:pt x="227" y="373"/>
                  <a:pt x="236" y="382"/>
                  <a:pt x="236" y="393"/>
                </a:cubicBezTo>
                <a:cubicBezTo>
                  <a:pt x="236" y="404"/>
                  <a:pt x="227" y="413"/>
                  <a:pt x="216" y="413"/>
                </a:cubicBezTo>
                <a:cubicBezTo>
                  <a:pt x="205" y="413"/>
                  <a:pt x="196" y="404"/>
                  <a:pt x="196" y="393"/>
                </a:cubicBezTo>
                <a:close/>
                <a:moveTo>
                  <a:pt x="190" y="267"/>
                </a:moveTo>
                <a:cubicBezTo>
                  <a:pt x="201" y="267"/>
                  <a:pt x="210" y="276"/>
                  <a:pt x="210" y="287"/>
                </a:cubicBezTo>
                <a:cubicBezTo>
                  <a:pt x="210" y="298"/>
                  <a:pt x="201" y="307"/>
                  <a:pt x="190" y="307"/>
                </a:cubicBezTo>
                <a:cubicBezTo>
                  <a:pt x="179" y="307"/>
                  <a:pt x="170" y="298"/>
                  <a:pt x="170" y="287"/>
                </a:cubicBezTo>
                <a:cubicBezTo>
                  <a:pt x="170" y="276"/>
                  <a:pt x="179" y="267"/>
                  <a:pt x="190" y="267"/>
                </a:cubicBezTo>
                <a:close/>
                <a:moveTo>
                  <a:pt x="150" y="160"/>
                </a:moveTo>
                <a:cubicBezTo>
                  <a:pt x="161" y="160"/>
                  <a:pt x="170" y="169"/>
                  <a:pt x="170" y="180"/>
                </a:cubicBezTo>
                <a:cubicBezTo>
                  <a:pt x="170" y="191"/>
                  <a:pt x="161" y="200"/>
                  <a:pt x="150" y="200"/>
                </a:cubicBezTo>
                <a:cubicBezTo>
                  <a:pt x="139" y="200"/>
                  <a:pt x="130" y="191"/>
                  <a:pt x="130" y="180"/>
                </a:cubicBezTo>
                <a:cubicBezTo>
                  <a:pt x="130" y="169"/>
                  <a:pt x="139" y="160"/>
                  <a:pt x="150" y="160"/>
                </a:cubicBezTo>
                <a:close/>
                <a:moveTo>
                  <a:pt x="136" y="347"/>
                </a:moveTo>
                <a:cubicBezTo>
                  <a:pt x="147" y="347"/>
                  <a:pt x="156" y="356"/>
                  <a:pt x="156" y="367"/>
                </a:cubicBezTo>
                <a:cubicBezTo>
                  <a:pt x="156" y="378"/>
                  <a:pt x="147" y="387"/>
                  <a:pt x="136" y="387"/>
                </a:cubicBezTo>
                <a:cubicBezTo>
                  <a:pt x="125" y="387"/>
                  <a:pt x="116" y="378"/>
                  <a:pt x="116" y="367"/>
                </a:cubicBezTo>
                <a:cubicBezTo>
                  <a:pt x="116" y="356"/>
                  <a:pt x="125" y="347"/>
                  <a:pt x="136" y="347"/>
                </a:cubicBezTo>
                <a:close/>
                <a:moveTo>
                  <a:pt x="76" y="300"/>
                </a:moveTo>
                <a:cubicBezTo>
                  <a:pt x="76" y="289"/>
                  <a:pt x="85" y="280"/>
                  <a:pt x="96" y="280"/>
                </a:cubicBezTo>
                <a:cubicBezTo>
                  <a:pt x="107" y="280"/>
                  <a:pt x="116" y="289"/>
                  <a:pt x="116" y="300"/>
                </a:cubicBezTo>
                <a:cubicBezTo>
                  <a:pt x="116" y="311"/>
                  <a:pt x="107" y="320"/>
                  <a:pt x="96" y="320"/>
                </a:cubicBezTo>
                <a:cubicBezTo>
                  <a:pt x="85" y="320"/>
                  <a:pt x="76" y="311"/>
                  <a:pt x="76" y="300"/>
                </a:cubicBezTo>
                <a:close/>
                <a:moveTo>
                  <a:pt x="110" y="453"/>
                </a:moveTo>
                <a:cubicBezTo>
                  <a:pt x="99" y="453"/>
                  <a:pt x="90" y="444"/>
                  <a:pt x="90" y="433"/>
                </a:cubicBezTo>
                <a:cubicBezTo>
                  <a:pt x="90" y="422"/>
                  <a:pt x="99" y="413"/>
                  <a:pt x="110" y="413"/>
                </a:cubicBezTo>
                <a:cubicBezTo>
                  <a:pt x="121" y="413"/>
                  <a:pt x="130" y="422"/>
                  <a:pt x="130" y="433"/>
                </a:cubicBezTo>
                <a:cubicBezTo>
                  <a:pt x="130" y="444"/>
                  <a:pt x="121" y="453"/>
                  <a:pt x="110" y="453"/>
                </a:cubicBezTo>
                <a:close/>
                <a:moveTo>
                  <a:pt x="150" y="507"/>
                </a:moveTo>
                <a:cubicBezTo>
                  <a:pt x="161" y="507"/>
                  <a:pt x="170" y="516"/>
                  <a:pt x="170" y="527"/>
                </a:cubicBezTo>
                <a:cubicBezTo>
                  <a:pt x="170" y="538"/>
                  <a:pt x="161" y="547"/>
                  <a:pt x="150" y="547"/>
                </a:cubicBezTo>
                <a:cubicBezTo>
                  <a:pt x="139" y="547"/>
                  <a:pt x="130" y="538"/>
                  <a:pt x="130" y="527"/>
                </a:cubicBezTo>
                <a:cubicBezTo>
                  <a:pt x="130" y="516"/>
                  <a:pt x="139" y="507"/>
                  <a:pt x="150" y="507"/>
                </a:cubicBezTo>
                <a:close/>
                <a:moveTo>
                  <a:pt x="463" y="733"/>
                </a:moveTo>
                <a:lnTo>
                  <a:pt x="290" y="733"/>
                </a:lnTo>
                <a:cubicBezTo>
                  <a:pt x="282" y="733"/>
                  <a:pt x="276" y="727"/>
                  <a:pt x="276" y="720"/>
                </a:cubicBezTo>
                <a:cubicBezTo>
                  <a:pt x="276" y="713"/>
                  <a:pt x="282" y="707"/>
                  <a:pt x="290" y="707"/>
                </a:cubicBezTo>
                <a:lnTo>
                  <a:pt x="463" y="707"/>
                </a:lnTo>
                <a:cubicBezTo>
                  <a:pt x="470" y="707"/>
                  <a:pt x="476" y="713"/>
                  <a:pt x="476" y="720"/>
                </a:cubicBezTo>
                <a:cubicBezTo>
                  <a:pt x="476" y="727"/>
                  <a:pt x="470" y="733"/>
                  <a:pt x="463" y="733"/>
                </a:cubicBezTo>
                <a:close/>
                <a:moveTo>
                  <a:pt x="476" y="680"/>
                </a:moveTo>
                <a:lnTo>
                  <a:pt x="276" y="680"/>
                </a:lnTo>
                <a:cubicBezTo>
                  <a:pt x="269" y="680"/>
                  <a:pt x="263" y="674"/>
                  <a:pt x="263" y="667"/>
                </a:cubicBezTo>
                <a:cubicBezTo>
                  <a:pt x="263" y="659"/>
                  <a:pt x="269" y="653"/>
                  <a:pt x="276" y="653"/>
                </a:cubicBezTo>
                <a:lnTo>
                  <a:pt x="476" y="653"/>
                </a:lnTo>
                <a:cubicBezTo>
                  <a:pt x="484" y="653"/>
                  <a:pt x="490" y="659"/>
                  <a:pt x="490" y="667"/>
                </a:cubicBezTo>
                <a:cubicBezTo>
                  <a:pt x="490" y="674"/>
                  <a:pt x="484" y="680"/>
                  <a:pt x="476" y="680"/>
                </a:cubicBezTo>
                <a:close/>
              </a:path>
            </a:pathLst>
          </a:custGeom>
          <a:solidFill>
            <a:schemeClr val="bg1"/>
          </a:solidFill>
          <a:ln>
            <a:noFill/>
          </a:ln>
          <a:effectLst>
            <a:outerShdw algn="ctr" blurRad="63500" rotWithShape="0" sx="102000" sy="102000">
              <a:prstClr val="black">
                <a:alpha val="40000"/>
              </a:prstClr>
            </a:outerShdw>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31" name="文本框 30">
            <a:extLst>
              <a:ext uri="{FF2B5EF4-FFF2-40B4-BE49-F238E27FC236}">
                <a16:creationId xmlns:a16="http://schemas.microsoft.com/office/drawing/2014/main" id="{22765431-1447-40CA-AEF1-C04938DA9EAA}"/>
              </a:ext>
            </a:extLst>
          </p:cNvPr>
          <p:cNvSpPr txBox="1"/>
          <p:nvPr/>
        </p:nvSpPr>
        <p:spPr>
          <a:xfrm>
            <a:off x="4743832" y="3182811"/>
            <a:ext cx="5704114" cy="1805940"/>
          </a:xfrm>
          <a:prstGeom prst="rect">
            <a:avLst/>
          </a:prstGeom>
          <a:noFill/>
        </p:spPr>
        <p:txBody>
          <a:bodyPr rtlCol="0" wrap="square">
            <a:spAutoFit/>
          </a:bodyPr>
          <a:lstStyle/>
          <a:p>
            <a:pPr>
              <a:lnSpc>
                <a:spcPct val="125000"/>
              </a:lnSpc>
            </a:pPr>
            <a:r>
              <a:rPr altLang="en-US" lang="zh-CN">
                <a:solidFill>
                  <a:schemeClr val="tx1">
                    <a:lumMod val="75000"/>
                    <a:lumOff val="25000"/>
                  </a:schemeClr>
                </a:solidFill>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p>
        </p:txBody>
      </p:sp>
      <p:pic>
        <p:nvPicPr>
          <p:cNvPr id="24" name="图片 23">
            <a:extLst>
              <a:ext uri="{FF2B5EF4-FFF2-40B4-BE49-F238E27FC236}">
                <a16:creationId xmlns:a16="http://schemas.microsoft.com/office/drawing/2014/main" id="{FF86EF16-3B01-4231-BF3E-7B856A9BE6B0}"/>
              </a:ext>
            </a:extLst>
          </p:cNvPr>
          <p:cNvPicPr>
            <a:picLocks noChangeAspect="1"/>
          </p:cNvPicPr>
          <p:nvPr/>
        </p:nvPicPr>
        <p:blipFill>
          <a:blip r:embed="rId5">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2612908908"/>
      </p:ext>
    </p:extLst>
  </p:cSld>
  <p:clrMapOvr>
    <a:masterClrMapping/>
  </p:clrMapOvr>
  <mc:AlternateContent>
    <mc:Choice Requires="p14">
      <p:transition p14:dur="700" spd="med">
        <p:fade/>
      </p:transition>
    </mc:Choice>
    <mc:Fallback>
      <p:transition spd="med">
        <p:fade/>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CA42190C-F9A4-4ED1-BE0F-E62E09F5C768}"/>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DAF12C81-11F6-4A7D-B36F-22A5CD9592C5}"/>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1449A4E8-9405-4811-BBA2-E653D341283E}"/>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414BBEDD-7D42-4ADC-AA49-3E733D7F17D6}"/>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id="15" name="组合 14">
            <a:extLst>
              <a:ext uri="{FF2B5EF4-FFF2-40B4-BE49-F238E27FC236}">
                <a16:creationId xmlns:a16="http://schemas.microsoft.com/office/drawing/2014/main" id="{A4D3361F-FDB8-4C14-B11D-DF3EC66C588D}"/>
              </a:ext>
            </a:extLst>
          </p:cNvPr>
          <p:cNvGrpSpPr/>
          <p:nvPr/>
        </p:nvGrpSpPr>
        <p:grpSpPr>
          <a:xfrm rot="5400000">
            <a:off x="4145121" y="-1031786"/>
            <a:ext cx="3670300" cy="9391538"/>
            <a:chOff x="584201" y="1392914"/>
            <a:chExt cx="3238501" cy="5412022"/>
          </a:xfrm>
        </p:grpSpPr>
        <p:sp>
          <p:nvSpPr>
            <p:cNvPr id="12" name="矩形: 圆角 11">
              <a:extLst>
                <a:ext uri="{FF2B5EF4-FFF2-40B4-BE49-F238E27FC236}">
                  <a16:creationId xmlns:a16="http://schemas.microsoft.com/office/drawing/2014/main" id="{8DBB2012-DD52-44A4-AF1B-7DFC06D54BF3}"/>
                </a:ext>
              </a:extLst>
            </p:cNvPr>
            <p:cNvSpPr/>
            <p:nvPr/>
          </p:nvSpPr>
          <p:spPr>
            <a:xfrm>
              <a:off x="584201" y="1392914"/>
              <a:ext cx="3238500" cy="1581150"/>
            </a:xfrm>
            <a:prstGeom prst="roundRect">
              <a:avLst>
                <a:gd fmla="val 12450" name="adj"/>
              </a:avLst>
            </a:prstGeom>
            <a:solidFill>
              <a:schemeClr val="bg1"/>
            </a:solidFill>
            <a:ln>
              <a:noFill/>
            </a:ln>
            <a:effectLst>
              <a:outerShdw algn="t" blurRad="50800" dir="54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a:extLst>
                <a:ext uri="{FF2B5EF4-FFF2-40B4-BE49-F238E27FC236}">
                  <a16:creationId xmlns:a16="http://schemas.microsoft.com/office/drawing/2014/main" id="{6495A3E9-D2F7-42B1-A085-2C7BDEA2B1E8}"/>
                </a:ext>
              </a:extLst>
            </p:cNvPr>
            <p:cNvSpPr/>
            <p:nvPr/>
          </p:nvSpPr>
          <p:spPr>
            <a:xfrm>
              <a:off x="584201" y="3308350"/>
              <a:ext cx="3238500" cy="1581150"/>
            </a:xfrm>
            <a:prstGeom prst="roundRect">
              <a:avLst>
                <a:gd fmla="val 12450" name="adj"/>
              </a:avLst>
            </a:prstGeom>
            <a:solidFill>
              <a:schemeClr val="bg1"/>
            </a:solidFill>
            <a:ln>
              <a:noFill/>
            </a:ln>
            <a:effectLst>
              <a:outerShdw algn="t" blurRad="50800" dir="54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圆角 13">
              <a:extLst>
                <a:ext uri="{FF2B5EF4-FFF2-40B4-BE49-F238E27FC236}">
                  <a16:creationId xmlns:a16="http://schemas.microsoft.com/office/drawing/2014/main" id="{2D7B6BC3-86BA-4769-9931-1B68EDE781FC}"/>
                </a:ext>
              </a:extLst>
            </p:cNvPr>
            <p:cNvSpPr/>
            <p:nvPr/>
          </p:nvSpPr>
          <p:spPr>
            <a:xfrm>
              <a:off x="584202" y="5223786"/>
              <a:ext cx="3238500" cy="1581150"/>
            </a:xfrm>
            <a:prstGeom prst="roundRect">
              <a:avLst>
                <a:gd fmla="val 12450" name="adj"/>
              </a:avLst>
            </a:prstGeom>
            <a:solidFill>
              <a:schemeClr val="bg1"/>
            </a:solidFill>
            <a:ln>
              <a:noFill/>
            </a:ln>
            <a:effectLst>
              <a:outerShdw algn="t" blurRad="50800" dir="54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6" name="矩形: 圆角 15">
            <a:extLst>
              <a:ext uri="{FF2B5EF4-FFF2-40B4-BE49-F238E27FC236}">
                <a16:creationId xmlns:a16="http://schemas.microsoft.com/office/drawing/2014/main" id="{F3F34B05-DA84-439E-BACE-0F188925AA7D}"/>
              </a:ext>
            </a:extLst>
          </p:cNvPr>
          <p:cNvSpPr/>
          <p:nvPr/>
        </p:nvSpPr>
        <p:spPr>
          <a:xfrm>
            <a:off x="1342846" y="1892331"/>
            <a:ext cx="2601698" cy="1536669"/>
          </a:xfrm>
          <a:prstGeom prst="roundRect">
            <a:avLst>
              <a:gd fmla="val 21172" name="adj"/>
            </a:avLst>
          </a:prstGeom>
          <a:blipFill>
            <a:blip r:embed="rId3"/>
            <a:stretch>
              <a:fillRect b="-7714" l="488" r="-488" t="-7714"/>
            </a:stretch>
          </a:blipFill>
          <a:ln>
            <a:noFill/>
          </a:ln>
          <a:effectLst>
            <a:innerShdw blurRad="1143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a:extLst>
              <a:ext uri="{FF2B5EF4-FFF2-40B4-BE49-F238E27FC236}">
                <a16:creationId xmlns:a16="http://schemas.microsoft.com/office/drawing/2014/main" id="{B6C7A88D-FD79-495A-BFC2-51D34D5FBC9E}"/>
              </a:ext>
            </a:extLst>
          </p:cNvPr>
          <p:cNvSpPr/>
          <p:nvPr/>
        </p:nvSpPr>
        <p:spPr>
          <a:xfrm>
            <a:off x="4679422" y="1892331"/>
            <a:ext cx="2601698" cy="1536669"/>
          </a:xfrm>
          <a:prstGeom prst="roundRect">
            <a:avLst>
              <a:gd fmla="val 21172" name="adj"/>
            </a:avLst>
          </a:prstGeom>
          <a:blipFill>
            <a:blip r:embed="rId4"/>
            <a:stretch>
              <a:fillRect b="-7714" l="488" r="-488" t="-7714"/>
            </a:stretch>
          </a:blipFill>
          <a:ln>
            <a:noFill/>
          </a:ln>
          <a:effectLst>
            <a:innerShdw blurRad="1143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圆角 17">
            <a:extLst>
              <a:ext uri="{FF2B5EF4-FFF2-40B4-BE49-F238E27FC236}">
                <a16:creationId xmlns:a16="http://schemas.microsoft.com/office/drawing/2014/main" id="{CB0B0493-F0BA-475E-953B-4B19AF801C79}"/>
              </a:ext>
            </a:extLst>
          </p:cNvPr>
          <p:cNvSpPr/>
          <p:nvPr/>
        </p:nvSpPr>
        <p:spPr>
          <a:xfrm>
            <a:off x="8003298" y="1892331"/>
            <a:ext cx="2601698" cy="1536669"/>
          </a:xfrm>
          <a:prstGeom prst="roundRect">
            <a:avLst>
              <a:gd fmla="val 21172" name="adj"/>
            </a:avLst>
          </a:prstGeom>
          <a:solidFill>
            <a:schemeClr val="bg1"/>
          </a:solidFill>
          <a:ln>
            <a:noFill/>
          </a:ln>
          <a:effectLst>
            <a:innerShdw blurRad="1143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a:extLst>
              <a:ext uri="{FF2B5EF4-FFF2-40B4-BE49-F238E27FC236}">
                <a16:creationId xmlns:a16="http://schemas.microsoft.com/office/drawing/2014/main" id="{B0278C23-9A43-4700-99E6-64B9BC548A2C}"/>
              </a:ext>
            </a:extLst>
          </p:cNvPr>
          <p:cNvSpPr txBox="1"/>
          <p:nvPr/>
        </p:nvSpPr>
        <p:spPr>
          <a:xfrm>
            <a:off x="1825034" y="3776202"/>
            <a:ext cx="1554480" cy="1463040"/>
          </a:xfrm>
          <a:prstGeom prst="rect">
            <a:avLst/>
          </a:prstGeom>
          <a:noFill/>
        </p:spPr>
        <p:txBody>
          <a:bodyPr rtlCol="0" wrap="none">
            <a:spAutoFit/>
          </a:bodyPr>
          <a:lstStyle/>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p:txBody>
      </p:sp>
      <p:sp>
        <p:nvSpPr>
          <p:cNvPr id="23" name="文本框 22">
            <a:extLst>
              <a:ext uri="{FF2B5EF4-FFF2-40B4-BE49-F238E27FC236}">
                <a16:creationId xmlns:a16="http://schemas.microsoft.com/office/drawing/2014/main" id="{B854CFF7-9CC7-4B14-9016-D0092FD08ABA}"/>
              </a:ext>
            </a:extLst>
          </p:cNvPr>
          <p:cNvSpPr txBox="1"/>
          <p:nvPr/>
        </p:nvSpPr>
        <p:spPr>
          <a:xfrm>
            <a:off x="5195441" y="3776202"/>
            <a:ext cx="1554480" cy="1463040"/>
          </a:xfrm>
          <a:prstGeom prst="rect">
            <a:avLst/>
          </a:prstGeom>
          <a:noFill/>
        </p:spPr>
        <p:txBody>
          <a:bodyPr rtlCol="0" wrap="none">
            <a:spAutoFit/>
          </a:bodyPr>
          <a:lstStyle/>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p:txBody>
      </p:sp>
      <p:sp>
        <p:nvSpPr>
          <p:cNvPr id="24" name="文本框 23">
            <a:extLst>
              <a:ext uri="{FF2B5EF4-FFF2-40B4-BE49-F238E27FC236}">
                <a16:creationId xmlns:a16="http://schemas.microsoft.com/office/drawing/2014/main" id="{F9421220-4675-4059-B72A-D2D422F14E5D}"/>
              </a:ext>
            </a:extLst>
          </p:cNvPr>
          <p:cNvSpPr txBox="1"/>
          <p:nvPr/>
        </p:nvSpPr>
        <p:spPr>
          <a:xfrm>
            <a:off x="8519316" y="3776202"/>
            <a:ext cx="1554480" cy="1463040"/>
          </a:xfrm>
          <a:prstGeom prst="rect">
            <a:avLst/>
          </a:prstGeom>
          <a:noFill/>
        </p:spPr>
        <p:txBody>
          <a:bodyPr rtlCol="0" wrap="none">
            <a:spAutoFit/>
          </a:bodyPr>
          <a:lstStyle/>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tx1">
                    <a:lumMod val="65000"/>
                    <a:lumOff val="35000"/>
                  </a:schemeClr>
                </a:solidFill>
                <a:latin charset="-122" panose="020b0503020204020204" pitchFamily="34" typeface="微软雅黑"/>
                <a:ea charset="-122" panose="020b0503020204020204" pitchFamily="34" typeface="微软雅黑"/>
              </a:rPr>
              <a:t>此处输入文字</a:t>
            </a:r>
          </a:p>
        </p:txBody>
      </p:sp>
      <p:sp>
        <p:nvSpPr>
          <p:cNvPr id="25" name="椭圆 24">
            <a:extLst>
              <a:ext uri="{FF2B5EF4-FFF2-40B4-BE49-F238E27FC236}">
                <a16:creationId xmlns:a16="http://schemas.microsoft.com/office/drawing/2014/main" id="{8155D9D1-2411-48BF-AFCD-092A4A9286DF}"/>
              </a:ext>
            </a:extLst>
          </p:cNvPr>
          <p:cNvSpPr/>
          <p:nvPr/>
        </p:nvSpPr>
        <p:spPr>
          <a:xfrm>
            <a:off x="2273314" y="3028953"/>
            <a:ext cx="673100" cy="673100"/>
          </a:xfrm>
          <a:prstGeom prst="ellipse">
            <a:avLst/>
          </a:prstGeom>
          <a:solidFill>
            <a:srgbClr val="E44170"/>
          </a:solidFill>
          <a:ln w="28575">
            <a:solidFill>
              <a:schemeClr val="bg1"/>
            </a:solidFill>
          </a:ln>
          <a:effectLst>
            <a:outerShdw algn="ctr" blurRad="63500" rotWithShape="0" sx="102000" sy="102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a:extLst>
              <a:ext uri="{FF2B5EF4-FFF2-40B4-BE49-F238E27FC236}">
                <a16:creationId xmlns:a16="http://schemas.microsoft.com/office/drawing/2014/main" id="{A841637D-966B-4455-B608-9CC80A98E833}"/>
              </a:ext>
            </a:extLst>
          </p:cNvPr>
          <p:cNvSpPr/>
          <p:nvPr/>
        </p:nvSpPr>
        <p:spPr>
          <a:xfrm>
            <a:off x="5643721" y="3028953"/>
            <a:ext cx="673100" cy="673100"/>
          </a:xfrm>
          <a:prstGeom prst="ellipse">
            <a:avLst/>
          </a:prstGeom>
          <a:solidFill>
            <a:srgbClr val="E44170"/>
          </a:solidFill>
          <a:ln w="28575">
            <a:solidFill>
              <a:schemeClr val="bg1"/>
            </a:solidFill>
          </a:ln>
          <a:effectLst>
            <a:outerShdw algn="ctr" blurRad="63500" rotWithShape="0" sx="102000" sy="102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a:extLst>
              <a:ext uri="{FF2B5EF4-FFF2-40B4-BE49-F238E27FC236}">
                <a16:creationId xmlns:a16="http://schemas.microsoft.com/office/drawing/2014/main" id="{BBC3CED1-EEA9-44B2-8B13-0402F01FC40A}"/>
              </a:ext>
            </a:extLst>
          </p:cNvPr>
          <p:cNvPicPr>
            <a:picLocks noChangeAspect="1"/>
          </p:cNvPicPr>
          <p:nvPr/>
        </p:nvPicPr>
        <p:blipFill>
          <a:blip r:embed="rId5">
            <a:extLst>
              <a:ext uri="{28A0092B-C50C-407E-A947-70E740481C1C}">
                <a14:useLocalDpi val="0"/>
              </a:ext>
            </a:extLst>
          </a:blip>
          <a:stretch>
            <a:fillRect/>
          </a:stretch>
        </p:blipFill>
        <p:spPr>
          <a:xfrm>
            <a:off x="8288680" y="1892331"/>
            <a:ext cx="1053365" cy="1572882"/>
          </a:xfrm>
          <a:prstGeom prst="rect">
            <a:avLst/>
          </a:prstGeom>
        </p:spPr>
      </p:pic>
      <p:pic>
        <p:nvPicPr>
          <p:cNvPr id="29" name="图片 28">
            <a:extLst>
              <a:ext uri="{FF2B5EF4-FFF2-40B4-BE49-F238E27FC236}">
                <a16:creationId xmlns:a16="http://schemas.microsoft.com/office/drawing/2014/main" id="{876BB299-E77B-4533-B203-D9AE9D3C53F0}"/>
              </a:ext>
            </a:extLst>
          </p:cNvPr>
          <p:cNvPicPr>
            <a:picLocks noChangeAspect="1"/>
          </p:cNvPicPr>
          <p:nvPr/>
        </p:nvPicPr>
        <p:blipFill>
          <a:blip r:embed="rId6">
            <a:extLst>
              <a:ext uri="{28A0092B-C50C-407E-A947-70E740481C1C}">
                <a14:useLocalDpi val="0"/>
              </a:ext>
            </a:extLst>
          </a:blip>
          <a:stretch>
            <a:fillRect/>
          </a:stretch>
        </p:blipFill>
        <p:spPr>
          <a:xfrm>
            <a:off x="8900151" y="1973697"/>
            <a:ext cx="1478377" cy="1322087"/>
          </a:xfrm>
          <a:prstGeom prst="rect">
            <a:avLst/>
          </a:prstGeom>
        </p:spPr>
      </p:pic>
      <p:sp>
        <p:nvSpPr>
          <p:cNvPr id="27" name="椭圆 26">
            <a:extLst>
              <a:ext uri="{FF2B5EF4-FFF2-40B4-BE49-F238E27FC236}">
                <a16:creationId xmlns:a16="http://schemas.microsoft.com/office/drawing/2014/main" id="{42589741-EE1D-45BE-84F8-BD0A8629CD6B}"/>
              </a:ext>
            </a:extLst>
          </p:cNvPr>
          <p:cNvSpPr/>
          <p:nvPr/>
        </p:nvSpPr>
        <p:spPr>
          <a:xfrm>
            <a:off x="8967597" y="3028953"/>
            <a:ext cx="673100" cy="673100"/>
          </a:xfrm>
          <a:prstGeom prst="ellipse">
            <a:avLst/>
          </a:prstGeom>
          <a:solidFill>
            <a:srgbClr val="E44170"/>
          </a:solidFill>
          <a:ln w="28575">
            <a:solidFill>
              <a:schemeClr val="bg1"/>
            </a:solidFill>
          </a:ln>
          <a:effectLst>
            <a:outerShdw algn="ctr" blurRad="63500" rotWithShape="0" sx="102000" sy="10200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clasic-pencil_62094">
            <a:extLst>
              <a:ext uri="{FF2B5EF4-FFF2-40B4-BE49-F238E27FC236}">
                <a16:creationId xmlns:a16="http://schemas.microsoft.com/office/drawing/2014/main" id="{5D03222C-2425-4F5E-B647-8D04021CAB4C}"/>
              </a:ext>
            </a:extLst>
          </p:cNvPr>
          <p:cNvSpPr>
            <a:spLocks noChangeAspect="1"/>
          </p:cNvSpPr>
          <p:nvPr/>
        </p:nvSpPr>
        <p:spPr bwMode="auto">
          <a:xfrm>
            <a:off x="2431366" y="3168552"/>
            <a:ext cx="363333" cy="362046"/>
          </a:xfrm>
          <a:custGeom>
            <a:gdLst>
              <a:gd fmla="*/ 593588 w 607745" name="connsiteX0"/>
              <a:gd fmla="*/ 534529 h 605593" name="connsiteY0"/>
              <a:gd fmla="*/ 598992 w 607745" name="connsiteX1"/>
              <a:gd fmla="*/ 542612 h 605593" name="connsiteY1"/>
              <a:gd fmla="*/ 607509 w 607745" name="connsiteX2"/>
              <a:gd fmla="*/ 591720 h 605593" name="connsiteY2"/>
              <a:gd fmla="*/ 593882 w 607745" name="connsiteX3"/>
              <a:gd fmla="*/ 605334 h 605593" name="connsiteY3"/>
              <a:gd fmla="*/ 544729 w 607745" name="connsiteX4"/>
              <a:gd fmla="*/ 596825 h 605593" name="connsiteY4"/>
              <a:gd fmla="*/ 540105 w 607745" name="connsiteX5"/>
              <a:gd fmla="*/ 582320 h 605593" name="connsiteY5"/>
              <a:gd fmla="*/ 584473 w 607745" name="connsiteX6"/>
              <a:gd fmla="*/ 537993 h 605593" name="connsiteY6"/>
              <a:gd fmla="*/ 593588 w 607745" name="connsiteX7"/>
              <a:gd fmla="*/ 534529 h 605593" name="connsiteY7"/>
              <a:gd fmla="*/ 141769 w 607745" name="connsiteX8"/>
              <a:gd fmla="*/ 207351 h 605593" name="connsiteY8"/>
              <a:gd fmla="*/ 153071 w 607745" name="connsiteX9"/>
              <a:gd fmla="*/ 212031 h 605593" name="connsiteY9"/>
              <a:gd fmla="*/ 411748 w 607745" name="connsiteX10"/>
              <a:gd fmla="*/ 470301 h 605593" name="connsiteY10"/>
              <a:gd fmla="*/ 411748 w 607745" name="connsiteX11"/>
              <a:gd fmla="*/ 538536 h 605593" name="connsiteY11"/>
              <a:gd fmla="*/ 343325 w 607745" name="connsiteX12"/>
              <a:gd fmla="*/ 538536 h 605593" name="connsiteY12"/>
              <a:gd fmla="*/ 84729 w 607745" name="connsiteX13"/>
              <a:gd fmla="*/ 280347 h 605593" name="connsiteY13"/>
              <a:gd fmla="*/ 84729 w 607745" name="connsiteX14"/>
              <a:gd fmla="*/ 257818 h 605593" name="connsiteY14"/>
              <a:gd fmla="*/ 130588 w 607745" name="connsiteX15"/>
              <a:gd fmla="*/ 212031 h 605593" name="connsiteY15"/>
              <a:gd fmla="*/ 141769 w 607745" name="connsiteX16"/>
              <a:gd fmla="*/ 207351 h 605593" name="connsiteY16"/>
              <a:gd fmla="*/ 269665 w 607745" name="connsiteX17"/>
              <a:gd fmla="*/ 79627 h 605593" name="connsiteY17"/>
              <a:gd fmla="*/ 280999 w 607745" name="connsiteX18"/>
              <a:gd fmla="*/ 84307 h 605593" name="connsiteY18"/>
              <a:gd fmla="*/ 540985 w 607745" name="connsiteX19"/>
              <a:gd fmla="*/ 343892 h 605593" name="connsiteY19"/>
              <a:gd fmla="*/ 541148 w 607745" name="connsiteX20"/>
              <a:gd fmla="*/ 410511 h 605593" name="connsiteY20"/>
              <a:gd fmla="*/ 474264 w 607745" name="connsiteX21"/>
              <a:gd fmla="*/ 410511 h 605593" name="connsiteY21"/>
              <a:gd fmla="*/ 214277 w 607745" name="connsiteX22"/>
              <a:gd fmla="*/ 151007 h 605593" name="connsiteY22"/>
              <a:gd fmla="*/ 214277 w 607745" name="connsiteX23"/>
              <a:gd fmla="*/ 128477 h 605593" name="connsiteY23"/>
              <a:gd fmla="*/ 258515 w 607745" name="connsiteX24"/>
              <a:gd fmla="*/ 84307 h 605593" name="connsiteY24"/>
              <a:gd fmla="*/ 269665 w 607745" name="connsiteX25"/>
              <a:gd fmla="*/ 79627 h 605593" name="connsiteY25"/>
              <a:gd fmla="*/ 189075 w 607745" name="connsiteX26"/>
              <a:gd fmla="*/ 0 h 605593" name="connsiteY26"/>
              <a:gd fmla="*/ 200814 w 607745" name="connsiteX27"/>
              <a:gd fmla="*/ 4802 h 605593" name="connsiteY27"/>
              <a:gd fmla="*/ 226302 w 607745" name="connsiteX28"/>
              <a:gd fmla="*/ 30252 h 605593" name="connsiteY28"/>
              <a:gd fmla="*/ 226302 w 607745" name="connsiteX29"/>
              <a:gd fmla="*/ 53676 h 605593" name="connsiteY29"/>
              <a:gd fmla="*/ 53897 w 607745" name="connsiteX30"/>
              <a:gd fmla="*/ 225991 h 605593" name="connsiteY30"/>
              <a:gd fmla="*/ 30358 w 607745" name="connsiteX31"/>
              <a:gd fmla="*/ 225991 h 605593" name="connsiteY31"/>
              <a:gd fmla="*/ 4871 w 607745" name="connsiteX32"/>
              <a:gd fmla="*/ 200541 h 605593" name="connsiteY32"/>
              <a:gd fmla="*/ 4871 w 607745" name="connsiteX33"/>
              <a:gd fmla="*/ 177036 h 605593" name="connsiteY33"/>
              <a:gd fmla="*/ 177275 w 607745" name="connsiteX34"/>
              <a:gd fmla="*/ 4802 h 605593" name="connsiteY34"/>
              <a:gd fmla="*/ 189075 w 607745" name="connsiteX35"/>
              <a:gd fmla="*/ 0 h 605593"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605593" w="607745">
                <a:moveTo>
                  <a:pt x="593588" y="534529"/>
                </a:moveTo>
                <a:cubicBezTo>
                  <a:pt x="596234" y="535359"/>
                  <a:pt x="598262" y="538115"/>
                  <a:pt x="598992" y="542612"/>
                </a:cubicBezTo>
                <a:lnTo>
                  <a:pt x="607509" y="591720"/>
                </a:lnTo>
                <a:cubicBezTo>
                  <a:pt x="609050" y="600796"/>
                  <a:pt x="602886" y="606955"/>
                  <a:pt x="593882" y="605334"/>
                </a:cubicBezTo>
                <a:lnTo>
                  <a:pt x="544729" y="596825"/>
                </a:lnTo>
                <a:cubicBezTo>
                  <a:pt x="535644" y="595448"/>
                  <a:pt x="533616" y="588722"/>
                  <a:pt x="540105" y="582320"/>
                </a:cubicBezTo>
                <a:lnTo>
                  <a:pt x="584473" y="537993"/>
                </a:lnTo>
                <a:cubicBezTo>
                  <a:pt x="587677" y="534792"/>
                  <a:pt x="590942" y="533698"/>
                  <a:pt x="593588" y="534529"/>
                </a:cubicBezTo>
                <a:close/>
                <a:moveTo>
                  <a:pt x="141769" y="207351"/>
                </a:moveTo>
                <a:cubicBezTo>
                  <a:pt x="145847" y="207351"/>
                  <a:pt x="149946" y="208911"/>
                  <a:pt x="153071" y="212031"/>
                </a:cubicBezTo>
                <a:lnTo>
                  <a:pt x="411748" y="470301"/>
                </a:lnTo>
                <a:cubicBezTo>
                  <a:pt x="430660" y="489102"/>
                  <a:pt x="430660" y="519735"/>
                  <a:pt x="411748" y="538536"/>
                </a:cubicBezTo>
                <a:cubicBezTo>
                  <a:pt x="392837" y="557418"/>
                  <a:pt x="362237" y="557418"/>
                  <a:pt x="343325" y="538536"/>
                </a:cubicBezTo>
                <a:lnTo>
                  <a:pt x="84729" y="280347"/>
                </a:lnTo>
                <a:cubicBezTo>
                  <a:pt x="78398" y="274269"/>
                  <a:pt x="78398" y="264139"/>
                  <a:pt x="84729" y="257818"/>
                </a:cubicBezTo>
                <a:lnTo>
                  <a:pt x="130588" y="212031"/>
                </a:lnTo>
                <a:cubicBezTo>
                  <a:pt x="133632" y="208911"/>
                  <a:pt x="137690" y="207351"/>
                  <a:pt x="141769" y="207351"/>
                </a:cubicBezTo>
                <a:close/>
                <a:moveTo>
                  <a:pt x="269665" y="79627"/>
                </a:moveTo>
                <a:cubicBezTo>
                  <a:pt x="273754" y="79627"/>
                  <a:pt x="277874" y="81187"/>
                  <a:pt x="280999" y="84307"/>
                </a:cubicBezTo>
                <a:lnTo>
                  <a:pt x="540985" y="343892"/>
                </a:lnTo>
                <a:cubicBezTo>
                  <a:pt x="559492" y="362371"/>
                  <a:pt x="559654" y="392033"/>
                  <a:pt x="541148" y="410511"/>
                </a:cubicBezTo>
                <a:cubicBezTo>
                  <a:pt x="522722" y="428989"/>
                  <a:pt x="492770" y="428989"/>
                  <a:pt x="474264" y="410511"/>
                </a:cubicBezTo>
                <a:lnTo>
                  <a:pt x="214277" y="151007"/>
                </a:lnTo>
                <a:cubicBezTo>
                  <a:pt x="208027" y="144929"/>
                  <a:pt x="208027" y="134798"/>
                  <a:pt x="214277" y="128477"/>
                </a:cubicBezTo>
                <a:lnTo>
                  <a:pt x="258515" y="84307"/>
                </a:lnTo>
                <a:cubicBezTo>
                  <a:pt x="261518" y="81187"/>
                  <a:pt x="265577" y="79627"/>
                  <a:pt x="269665" y="79627"/>
                </a:cubicBezTo>
                <a:close/>
                <a:moveTo>
                  <a:pt x="189075" y="0"/>
                </a:moveTo>
                <a:cubicBezTo>
                  <a:pt x="193326" y="0"/>
                  <a:pt x="197568" y="1601"/>
                  <a:pt x="200814" y="4802"/>
                </a:cubicBezTo>
                <a:lnTo>
                  <a:pt x="226302" y="30252"/>
                </a:lnTo>
                <a:cubicBezTo>
                  <a:pt x="232795" y="36736"/>
                  <a:pt x="232795" y="47192"/>
                  <a:pt x="226302" y="53676"/>
                </a:cubicBezTo>
                <a:lnTo>
                  <a:pt x="53897" y="225991"/>
                </a:lnTo>
                <a:cubicBezTo>
                  <a:pt x="47323" y="232394"/>
                  <a:pt x="36771" y="232394"/>
                  <a:pt x="30358" y="225991"/>
                </a:cubicBezTo>
                <a:lnTo>
                  <a:pt x="4871" y="200541"/>
                </a:lnTo>
                <a:cubicBezTo>
                  <a:pt x="-1623" y="193976"/>
                  <a:pt x="-1623" y="183439"/>
                  <a:pt x="4871" y="177036"/>
                </a:cubicBezTo>
                <a:lnTo>
                  <a:pt x="177275" y="4802"/>
                </a:lnTo>
                <a:cubicBezTo>
                  <a:pt x="180563" y="1601"/>
                  <a:pt x="184824" y="0"/>
                  <a:pt x="189075" y="0"/>
                </a:cubicBezTo>
                <a:close/>
              </a:path>
            </a:pathLst>
          </a:custGeom>
          <a:solidFill>
            <a:schemeClr val="bg1"/>
          </a:solidFill>
          <a:ln>
            <a:noFill/>
          </a:ln>
        </p:spPr>
        <p:txBody>
          <a:bodyPr/>
          <a:lstStyle/>
          <a:p/>
        </p:txBody>
      </p:sp>
      <p:sp>
        <p:nvSpPr>
          <p:cNvPr id="35" name="cutlery_161590">
            <a:extLst>
              <a:ext uri="{FF2B5EF4-FFF2-40B4-BE49-F238E27FC236}">
                <a16:creationId xmlns:a16="http://schemas.microsoft.com/office/drawing/2014/main" id="{CA45C033-07AB-4A96-A1CF-1D2079BC951F}"/>
              </a:ext>
            </a:extLst>
          </p:cNvPr>
          <p:cNvSpPr>
            <a:spLocks noChangeAspect="1"/>
          </p:cNvSpPr>
          <p:nvPr/>
        </p:nvSpPr>
        <p:spPr bwMode="auto">
          <a:xfrm>
            <a:off x="5791159" y="3151338"/>
            <a:ext cx="390303" cy="385745"/>
          </a:xfrm>
          <a:custGeom>
            <a:gdLst>
              <a:gd fmla="*/ 35223 w 570479" name="connsiteX0"/>
              <a:gd fmla="*/ 422404 h 563817" name="connsiteY0"/>
              <a:gd fmla="*/ 92486 w 570479" name="connsiteX1"/>
              <a:gd fmla="*/ 422404 h 563817" name="connsiteY1"/>
              <a:gd fmla="*/ 97219 w 570479" name="connsiteX2"/>
              <a:gd fmla="*/ 528110 h 563817" name="connsiteY2"/>
              <a:gd fmla="*/ 64087 w 570479" name="connsiteX3"/>
              <a:gd fmla="*/ 563252 h 563817" name="connsiteY3"/>
              <a:gd fmla="*/ 30861 w 570479" name="connsiteX4"/>
              <a:gd fmla="*/ 528110 h 563817" name="connsiteY4"/>
              <a:gd fmla="*/ 271301 w 570479" name="connsiteX5"/>
              <a:gd fmla="*/ 253965 h 563817" name="connsiteY5"/>
              <a:gd fmla="*/ 293319 w 570479" name="connsiteX6"/>
              <a:gd fmla="*/ 256005 h 563817" name="connsiteY6"/>
              <a:gd fmla="*/ 314594 w 570479" name="connsiteX7"/>
              <a:gd fmla="*/ 254058 h 563817" name="connsiteY7"/>
              <a:gd fmla="*/ 326672 w 570479" name="connsiteX8"/>
              <a:gd fmla="*/ 528188 h 563817" name="connsiteY8"/>
              <a:gd fmla="*/ 293319 w 570479" name="connsiteX9"/>
              <a:gd fmla="*/ 563323 h 563817" name="connsiteY9"/>
              <a:gd fmla="*/ 260152 w 570479" name="connsiteX10"/>
              <a:gd fmla="*/ 528188 h 563817" name="connsiteY10"/>
              <a:gd fmla="*/ 515674 w 570479" name="connsiteX11"/>
              <a:gd fmla="*/ 253823 h 563817" name="connsiteY11"/>
              <a:gd fmla="*/ 558830 w 570479" name="connsiteX12"/>
              <a:gd fmla="*/ 253823 h 563817" name="connsiteY12"/>
              <a:gd fmla="*/ 570431 w 570479" name="connsiteX13"/>
              <a:gd fmla="*/ 528776 h 563817" name="connsiteY13"/>
              <a:gd fmla="*/ 537299 w 570479" name="connsiteX14"/>
              <a:gd fmla="*/ 563817 h 563817" name="connsiteY14"/>
              <a:gd fmla="*/ 504166 w 570479" name="connsiteX15"/>
              <a:gd fmla="*/ 528776 h 563817" name="connsiteY15"/>
              <a:gd fmla="*/ 91537 w 570479" name="connsiteX16"/>
              <a:gd fmla="*/ 12067 h 563817" name="connsiteY16"/>
              <a:gd fmla="*/ 91537 w 570479" name="connsiteX17"/>
              <a:gd fmla="*/ 397918 h 563817" name="connsiteY17"/>
              <a:gd fmla="*/ 40 w 570479" name="connsiteX18"/>
              <a:gd fmla="*/ 397918 h 563817" name="connsiteY18"/>
              <a:gd fmla="*/ 91537 w 570479" name="connsiteX19"/>
              <a:gd fmla="*/ 12067 h 563817" name="connsiteY19"/>
              <a:gd fmla="*/ 373184 w 570479" name="connsiteX20"/>
              <a:gd fmla="*/ 0 h 563817" name="connsiteY20"/>
              <a:gd fmla="*/ 385442 w 570479" name="connsiteX21"/>
              <a:gd fmla="*/ 12050 h 563817" name="connsiteY21"/>
              <a:gd fmla="*/ 385442 w 570479" name="connsiteX22"/>
              <a:gd fmla="*/ 139413 h 563817" name="connsiteY22"/>
              <a:gd fmla="*/ 293971 w 570479" name="connsiteX23"/>
              <a:gd fmla="*/ 231737 h 563817" name="connsiteY23"/>
              <a:gd fmla="*/ 201478 w 570479" name="connsiteX24"/>
              <a:gd fmla="*/ 139413 h 563817" name="connsiteY24"/>
              <a:gd fmla="*/ 201478 w 570479" name="connsiteX25"/>
              <a:gd fmla="*/ 12050 h 563817" name="connsiteY25"/>
              <a:gd fmla="*/ 213458 w 570479" name="connsiteX26"/>
              <a:gd fmla="*/ 93 h 563817" name="connsiteY26"/>
              <a:gd fmla="*/ 225437 w 570479" name="connsiteX27"/>
              <a:gd fmla="*/ 12050 h 563817" name="connsiteY27"/>
              <a:gd fmla="*/ 225437 w 570479" name="connsiteX28"/>
              <a:gd fmla="*/ 138857 h 563817" name="connsiteY28"/>
              <a:gd fmla="*/ 281341 w 570479" name="connsiteX29"/>
              <a:gd fmla="*/ 205782 h 563817" name="connsiteY29"/>
              <a:gd fmla="*/ 281341 w 570479" name="connsiteX30"/>
              <a:gd fmla="*/ 12050 h 563817" name="connsiteY30"/>
              <a:gd fmla="*/ 293321 w 570479" name="connsiteX31"/>
              <a:gd fmla="*/ 93 h 563817" name="connsiteY31"/>
              <a:gd fmla="*/ 305300 w 570479" name="connsiteX32"/>
              <a:gd fmla="*/ 12050 h 563817" name="connsiteY32"/>
              <a:gd fmla="*/ 305300 w 570479" name="connsiteX33"/>
              <a:gd fmla="*/ 206153 h 563817" name="connsiteY33"/>
              <a:gd fmla="*/ 361205 w 570479" name="connsiteX34"/>
              <a:gd fmla="*/ 139228 h 563817" name="connsiteY34"/>
              <a:gd fmla="*/ 361205 w 570479" name="connsiteX35"/>
              <a:gd fmla="*/ 11958 h 563817" name="connsiteY35"/>
              <a:gd fmla="*/ 373184 w 570479" name="connsiteX36"/>
              <a:gd fmla="*/ 0 h 563817"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563817" w="570479">
                <a:moveTo>
                  <a:pt x="35223" y="422404"/>
                </a:moveTo>
                <a:lnTo>
                  <a:pt x="92486" y="422404"/>
                </a:lnTo>
                <a:lnTo>
                  <a:pt x="97219" y="528110"/>
                </a:lnTo>
                <a:cubicBezTo>
                  <a:pt x="98240" y="547396"/>
                  <a:pt x="82834" y="563252"/>
                  <a:pt x="64087" y="563252"/>
                </a:cubicBezTo>
                <a:cubicBezTo>
                  <a:pt x="44875" y="563252"/>
                  <a:pt x="29933" y="546933"/>
                  <a:pt x="30861" y="528110"/>
                </a:cubicBezTo>
                <a:close/>
                <a:moveTo>
                  <a:pt x="271301" y="253965"/>
                </a:moveTo>
                <a:cubicBezTo>
                  <a:pt x="278547" y="255263"/>
                  <a:pt x="285887" y="256005"/>
                  <a:pt x="293319" y="256005"/>
                </a:cubicBezTo>
                <a:cubicBezTo>
                  <a:pt x="300473" y="256005"/>
                  <a:pt x="307534" y="255448"/>
                  <a:pt x="314594" y="254058"/>
                </a:cubicBezTo>
                <a:lnTo>
                  <a:pt x="326672" y="528188"/>
                </a:lnTo>
                <a:cubicBezTo>
                  <a:pt x="327508" y="547378"/>
                  <a:pt x="312551" y="563323"/>
                  <a:pt x="293319" y="563323"/>
                </a:cubicBezTo>
                <a:cubicBezTo>
                  <a:pt x="273995" y="563323"/>
                  <a:pt x="259130" y="547007"/>
                  <a:pt x="260152" y="528188"/>
                </a:cubicBezTo>
                <a:close/>
                <a:moveTo>
                  <a:pt x="515674" y="253823"/>
                </a:moveTo>
                <a:cubicBezTo>
                  <a:pt x="529874" y="258643"/>
                  <a:pt x="544723" y="258643"/>
                  <a:pt x="558830" y="253823"/>
                </a:cubicBezTo>
                <a:lnTo>
                  <a:pt x="570431" y="528776"/>
                </a:lnTo>
                <a:cubicBezTo>
                  <a:pt x="571452" y="548058"/>
                  <a:pt x="556139" y="563817"/>
                  <a:pt x="537299" y="563817"/>
                </a:cubicBezTo>
                <a:cubicBezTo>
                  <a:pt x="518087" y="563817"/>
                  <a:pt x="503145" y="547502"/>
                  <a:pt x="504166" y="528776"/>
                </a:cubicBezTo>
                <a:close/>
                <a:moveTo>
                  <a:pt x="91537" y="12067"/>
                </a:moveTo>
                <a:lnTo>
                  <a:pt x="91537" y="397918"/>
                </a:lnTo>
                <a:lnTo>
                  <a:pt x="40" y="397918"/>
                </a:lnTo>
                <a:cubicBezTo>
                  <a:pt x="40" y="347497"/>
                  <a:pt x="-4785" y="12067"/>
                  <a:pt x="91537" y="12067"/>
                </a:cubicBezTo>
                <a:close/>
                <a:moveTo>
                  <a:pt x="373184" y="0"/>
                </a:moveTo>
                <a:cubicBezTo>
                  <a:pt x="379870" y="0"/>
                  <a:pt x="385164" y="5284"/>
                  <a:pt x="385442" y="12050"/>
                </a:cubicBezTo>
                <a:lnTo>
                  <a:pt x="385442" y="139413"/>
                </a:lnTo>
                <a:cubicBezTo>
                  <a:pt x="385442" y="190395"/>
                  <a:pt x="343932" y="231737"/>
                  <a:pt x="293971" y="231737"/>
                </a:cubicBezTo>
                <a:cubicBezTo>
                  <a:pt x="242803" y="231737"/>
                  <a:pt x="201478" y="190302"/>
                  <a:pt x="201478" y="139413"/>
                </a:cubicBezTo>
                <a:lnTo>
                  <a:pt x="201478" y="12050"/>
                </a:lnTo>
                <a:cubicBezTo>
                  <a:pt x="201478" y="5376"/>
                  <a:pt x="206772" y="93"/>
                  <a:pt x="213458" y="93"/>
                </a:cubicBezTo>
                <a:cubicBezTo>
                  <a:pt x="220144" y="93"/>
                  <a:pt x="225437" y="5376"/>
                  <a:pt x="225437" y="12050"/>
                </a:cubicBezTo>
                <a:lnTo>
                  <a:pt x="225437" y="138857"/>
                </a:lnTo>
                <a:cubicBezTo>
                  <a:pt x="225437" y="172134"/>
                  <a:pt x="249489" y="199943"/>
                  <a:pt x="281341" y="205782"/>
                </a:cubicBezTo>
                <a:lnTo>
                  <a:pt x="281341" y="12050"/>
                </a:lnTo>
                <a:cubicBezTo>
                  <a:pt x="281341" y="5376"/>
                  <a:pt x="286635" y="93"/>
                  <a:pt x="293321" y="93"/>
                </a:cubicBezTo>
                <a:cubicBezTo>
                  <a:pt x="300007" y="93"/>
                  <a:pt x="305300" y="5376"/>
                  <a:pt x="305300" y="12050"/>
                </a:cubicBezTo>
                <a:lnTo>
                  <a:pt x="305300" y="206153"/>
                </a:lnTo>
                <a:cubicBezTo>
                  <a:pt x="337153" y="200313"/>
                  <a:pt x="361205" y="172412"/>
                  <a:pt x="361205" y="139228"/>
                </a:cubicBezTo>
                <a:lnTo>
                  <a:pt x="361205" y="11958"/>
                </a:lnTo>
                <a:cubicBezTo>
                  <a:pt x="361205" y="5284"/>
                  <a:pt x="366498" y="0"/>
                  <a:pt x="373184" y="0"/>
                </a:cubicBezTo>
                <a:close/>
              </a:path>
            </a:pathLst>
          </a:custGeom>
          <a:solidFill>
            <a:schemeClr val="bg1"/>
          </a:solidFill>
          <a:ln>
            <a:noFill/>
          </a:ln>
        </p:spPr>
        <p:txBody>
          <a:bodyPr/>
          <a:lstStyle/>
          <a:p/>
        </p:txBody>
      </p:sp>
      <p:sp>
        <p:nvSpPr>
          <p:cNvPr id="37" name="cutlery_161590">
            <a:extLst>
              <a:ext uri="{FF2B5EF4-FFF2-40B4-BE49-F238E27FC236}">
                <a16:creationId xmlns:a16="http://schemas.microsoft.com/office/drawing/2014/main" id="{FB4A167C-EDE5-4AB3-B118-9D935746A6AA}"/>
              </a:ext>
            </a:extLst>
          </p:cNvPr>
          <p:cNvSpPr>
            <a:spLocks noChangeAspect="1"/>
          </p:cNvSpPr>
          <p:nvPr/>
        </p:nvSpPr>
        <p:spPr bwMode="auto">
          <a:xfrm>
            <a:off x="9108995" y="3217262"/>
            <a:ext cx="390303" cy="366371"/>
          </a:xfrm>
          <a:custGeom>
            <a:gdLst>
              <a:gd fmla="*/ 3145 w 7049" name="T0"/>
              <a:gd fmla="*/ 3551 h 6627" name="T1"/>
              <a:gd fmla="*/ 3145 w 7049" name="T2"/>
              <a:gd fmla="*/ 6057 h 6627" name="T3"/>
              <a:gd fmla="*/ 2327 w 7049" name="T4"/>
              <a:gd fmla="*/ 6627 h 6627" name="T5"/>
              <a:gd fmla="*/ 4621 w 7049" name="T6"/>
              <a:gd fmla="*/ 6627 h 6627" name="T7"/>
              <a:gd fmla="*/ 3904 w 7049" name="T8"/>
              <a:gd fmla="*/ 6075 h 6627" name="T9"/>
              <a:gd fmla="*/ 3904 w 7049" name="T10"/>
              <a:gd fmla="*/ 3551 h 6627" name="T11"/>
              <a:gd fmla="*/ 7049 w 7049" name="T12"/>
              <a:gd fmla="*/ 0 h 6627" name="T13"/>
              <a:gd fmla="*/ 0 w 7049" name="T14"/>
              <a:gd fmla="*/ 0 h 6627" name="T15"/>
              <a:gd fmla="*/ 3145 w 7049" name="T16"/>
              <a:gd fmla="*/ 3551 h 6627" name="T17"/>
              <a:gd fmla="*/ 3505 w 7049" name="T18"/>
              <a:gd fmla="*/ 3223 h 6627" name="T19"/>
              <a:gd fmla="*/ 1376 w 7049" name="T20"/>
              <a:gd fmla="*/ 796 h 6627" name="T21"/>
              <a:gd fmla="*/ 5632 w 7049" name="T22"/>
              <a:gd fmla="*/ 796 h 6627" name="T23"/>
              <a:gd fmla="*/ 3505 w 7049" name="T24"/>
              <a:gd fmla="*/ 3223 h 662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627" w="7049">
                <a:moveTo>
                  <a:pt x="3145" y="3551"/>
                </a:moveTo>
                <a:lnTo>
                  <a:pt x="3145" y="6057"/>
                </a:lnTo>
                <a:cubicBezTo>
                  <a:pt x="2672" y="6130"/>
                  <a:pt x="2327" y="6358"/>
                  <a:pt x="2327" y="6627"/>
                </a:cubicBezTo>
                <a:lnTo>
                  <a:pt x="4621" y="6627"/>
                </a:lnTo>
                <a:cubicBezTo>
                  <a:pt x="4621" y="6377"/>
                  <a:pt x="4324" y="6164"/>
                  <a:pt x="3904" y="6075"/>
                </a:cubicBezTo>
                <a:lnTo>
                  <a:pt x="3904" y="3551"/>
                </a:lnTo>
                <a:lnTo>
                  <a:pt x="7049" y="0"/>
                </a:lnTo>
                <a:lnTo>
                  <a:pt x="0" y="0"/>
                </a:lnTo>
                <a:lnTo>
                  <a:pt x="3145" y="3551"/>
                </a:lnTo>
                <a:close/>
                <a:moveTo>
                  <a:pt x="3505" y="3223"/>
                </a:moveTo>
                <a:lnTo>
                  <a:pt x="1376" y="796"/>
                </a:lnTo>
                <a:lnTo>
                  <a:pt x="5632" y="796"/>
                </a:lnTo>
                <a:lnTo>
                  <a:pt x="3505" y="3223"/>
                </a:lnTo>
                <a:close/>
              </a:path>
            </a:pathLst>
          </a:custGeom>
          <a:solidFill>
            <a:schemeClr val="bg1"/>
          </a:solidFill>
          <a:ln>
            <a:noFill/>
          </a:ln>
        </p:spPr>
        <p:txBody>
          <a:bodyPr/>
          <a:lstStyle/>
          <a:p>
            <a:endParaRPr altLang="en-US" lang="zh-CN"/>
          </a:p>
        </p:txBody>
      </p:sp>
      <p:pic>
        <p:nvPicPr>
          <p:cNvPr id="38" name="图片 37">
            <a:extLst>
              <a:ext uri="{FF2B5EF4-FFF2-40B4-BE49-F238E27FC236}">
                <a16:creationId xmlns:a16="http://schemas.microsoft.com/office/drawing/2014/main" id="{4E7F42F6-04D9-4187-A228-B288EA1EADBA}"/>
              </a:ext>
            </a:extLst>
          </p:cNvPr>
          <p:cNvPicPr>
            <a:picLocks noChangeAspect="1"/>
          </p:cNvPicPr>
          <p:nvPr/>
        </p:nvPicPr>
        <p:blipFill>
          <a:blip r:embed="rId7">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1654103871"/>
      </p:ext>
    </p:extLst>
  </p:cSld>
  <p:clrMapOvr>
    <a:masterClrMapping/>
  </p:clrMapOvr>
  <mc:AlternateContent>
    <mc:Choice Requires="p14">
      <p:transition p14:dur="700" spd="med">
        <p:fade/>
      </p:transition>
    </mc:Choice>
    <mc:Fallback>
      <p:transition spd="med">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a:extLst>
              <a:ext uri="{FF2B5EF4-FFF2-40B4-BE49-F238E27FC236}">
                <a16:creationId xmlns:a16="http://schemas.microsoft.com/office/drawing/2014/main" id="{6898B3E1-6F77-44FC-8C39-169F94D08C30}"/>
              </a:ext>
            </a:extLst>
          </p:cNvPr>
          <p:cNvCxnSpPr/>
          <p:nvPr/>
        </p:nvCxnSpPr>
        <p:spPr>
          <a:xfrm>
            <a:off x="0" y="1709964"/>
            <a:ext cx="12192000" cy="0"/>
          </a:xfrm>
          <a:prstGeom prst="line">
            <a:avLst/>
          </a:prstGeom>
          <a:ln w="44450">
            <a:solidFill>
              <a:schemeClr val="bg1"/>
            </a:solidFill>
          </a:ln>
          <a:effectLst>
            <a:outerShdw algn="t" blurRad="38100" dir="5400000" dist="254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C6B21750-AEAD-47EF-87A4-24CFEB9FE88B}"/>
              </a:ext>
            </a:extLst>
          </p:cNvPr>
          <p:cNvGrpSpPr/>
          <p:nvPr/>
        </p:nvGrpSpPr>
        <p:grpSpPr>
          <a:xfrm>
            <a:off x="2846896" y="439016"/>
            <a:ext cx="6682306" cy="798738"/>
            <a:chOff x="2846896" y="426315"/>
            <a:chExt cx="6682306" cy="881785"/>
          </a:xfrm>
        </p:grpSpPr>
        <p:sp>
          <p:nvSpPr>
            <p:cNvPr id="5" name="矩形: 圆角 4">
              <a:extLst>
                <a:ext uri="{FF2B5EF4-FFF2-40B4-BE49-F238E27FC236}">
                  <a16:creationId xmlns:a16="http://schemas.microsoft.com/office/drawing/2014/main" id="{8A61B365-14CA-4BE0-9165-1E889FD804E8}"/>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a:extLst>
                <a:ext uri="{FF2B5EF4-FFF2-40B4-BE49-F238E27FC236}">
                  <a16:creationId xmlns:a16="http://schemas.microsoft.com/office/drawing/2014/main" id="{111E80A9-76A1-4B14-9397-E80D41923754}"/>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a:extLst>
              <a:ext uri="{FF2B5EF4-FFF2-40B4-BE49-F238E27FC236}">
                <a16:creationId xmlns:a16="http://schemas.microsoft.com/office/drawing/2014/main" id="{596D20C1-670E-4B18-BDA2-5BDB16C6A78E}"/>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cxnSp>
        <p:nvCxnSpPr>
          <p:cNvPr id="8" name="直接连接符 7">
            <a:extLst>
              <a:ext uri="{FF2B5EF4-FFF2-40B4-BE49-F238E27FC236}">
                <a16:creationId xmlns:a16="http://schemas.microsoft.com/office/drawing/2014/main" id="{67D019DB-402E-4912-9594-BD2E9690F405}"/>
              </a:ext>
            </a:extLst>
          </p:cNvPr>
          <p:cNvCxnSpPr/>
          <p:nvPr/>
        </p:nvCxnSpPr>
        <p:spPr>
          <a:xfrm>
            <a:off x="0" y="5600449"/>
            <a:ext cx="12192000" cy="0"/>
          </a:xfrm>
          <a:prstGeom prst="line">
            <a:avLst/>
          </a:prstGeom>
          <a:ln w="44450">
            <a:solidFill>
              <a:schemeClr val="bg1"/>
            </a:solidFill>
          </a:ln>
          <a:effectLst>
            <a:outerShdw algn="t" blurRad="38100" dir="5400000" dist="254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6FE65150-C268-43CC-A036-619CBA0DADA6}"/>
              </a:ext>
            </a:extLst>
          </p:cNvPr>
          <p:cNvGrpSpPr/>
          <p:nvPr/>
        </p:nvGrpSpPr>
        <p:grpSpPr>
          <a:xfrm>
            <a:off x="333375" y="2236615"/>
            <a:ext cx="11525250" cy="2914649"/>
            <a:chOff x="419100" y="1924050"/>
            <a:chExt cx="10801350" cy="2914649"/>
          </a:xfrm>
        </p:grpSpPr>
        <p:sp>
          <p:nvSpPr>
            <p:cNvPr id="9" name="矩形: 圆角 8">
              <a:extLst>
                <a:ext uri="{FF2B5EF4-FFF2-40B4-BE49-F238E27FC236}">
                  <a16:creationId xmlns:a16="http://schemas.microsoft.com/office/drawing/2014/main" id="{22D98766-092B-48EB-A31D-CA9DB8BAA512}"/>
                </a:ext>
              </a:extLst>
            </p:cNvPr>
            <p:cNvSpPr/>
            <p:nvPr/>
          </p:nvSpPr>
          <p:spPr>
            <a:xfrm>
              <a:off x="419100" y="1924050"/>
              <a:ext cx="3486150" cy="2914649"/>
            </a:xfrm>
            <a:prstGeom prst="roundRect">
              <a:avLst/>
            </a:prstGeom>
            <a:solidFill>
              <a:schemeClr val="bg1"/>
            </a:solidFill>
            <a:ln>
              <a:noFill/>
            </a:ln>
            <a:effectLst>
              <a:outerShdw algn="ctr" blurRad="63500" rotWithShape="0" sx="101000" sy="10100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9">
              <a:extLst>
                <a:ext uri="{FF2B5EF4-FFF2-40B4-BE49-F238E27FC236}">
                  <a16:creationId xmlns:a16="http://schemas.microsoft.com/office/drawing/2014/main" id="{3CB418EC-7EE0-453C-B448-ECD5A994A7BD}"/>
                </a:ext>
              </a:extLst>
            </p:cNvPr>
            <p:cNvSpPr/>
            <p:nvPr/>
          </p:nvSpPr>
          <p:spPr>
            <a:xfrm>
              <a:off x="4076700" y="1924050"/>
              <a:ext cx="3486150" cy="2914649"/>
            </a:xfrm>
            <a:prstGeom prst="roundRect">
              <a:avLst/>
            </a:prstGeom>
            <a:solidFill>
              <a:schemeClr val="bg1"/>
            </a:solidFill>
            <a:ln>
              <a:noFill/>
            </a:ln>
            <a:effectLst>
              <a:outerShdw algn="ctr" blurRad="63500" rotWithShape="0" sx="101000" sy="10100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a:extLst>
                <a:ext uri="{FF2B5EF4-FFF2-40B4-BE49-F238E27FC236}">
                  <a16:creationId xmlns:a16="http://schemas.microsoft.com/office/drawing/2014/main" id="{3C18AE8F-F7FF-49D4-92C8-605DFAFA77E2}"/>
                </a:ext>
              </a:extLst>
            </p:cNvPr>
            <p:cNvSpPr/>
            <p:nvPr/>
          </p:nvSpPr>
          <p:spPr>
            <a:xfrm>
              <a:off x="7734300" y="1924050"/>
              <a:ext cx="3486150" cy="2914649"/>
            </a:xfrm>
            <a:prstGeom prst="roundRect">
              <a:avLst/>
            </a:prstGeom>
            <a:solidFill>
              <a:schemeClr val="bg1"/>
            </a:solidFill>
            <a:ln>
              <a:noFill/>
            </a:ln>
            <a:effectLst>
              <a:outerShdw algn="ctr" blurRad="63500" rotWithShape="0" sx="101000" sy="10100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圆角 1">
            <a:extLst>
              <a:ext uri="{FF2B5EF4-FFF2-40B4-BE49-F238E27FC236}">
                <a16:creationId xmlns:a16="http://schemas.microsoft.com/office/drawing/2014/main" id="{783E3C07-499B-4612-80E4-61DB1D7D7466}"/>
              </a:ext>
            </a:extLst>
          </p:cNvPr>
          <p:cNvSpPr/>
          <p:nvPr/>
        </p:nvSpPr>
        <p:spPr>
          <a:xfrm>
            <a:off x="424944" y="2322340"/>
            <a:ext cx="3536652" cy="2736850"/>
          </a:xfrm>
          <a:prstGeom prst="roundRect">
            <a:avLst/>
          </a:prstGeom>
          <a:blipFill>
            <a:blip r:embed="rId3"/>
            <a:stretch>
              <a:fillRect b="-3248" l="-14297" r="-7765" t="-3248"/>
            </a:stretch>
          </a:blipFill>
          <a:ln>
            <a:noFill/>
          </a:ln>
          <a:effectLst>
            <a:innerShdw blurRad="1143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a:extLst>
              <a:ext uri="{FF2B5EF4-FFF2-40B4-BE49-F238E27FC236}">
                <a16:creationId xmlns:a16="http://schemas.microsoft.com/office/drawing/2014/main" id="{CD03408D-A613-44E4-B94E-B447AC24B6D9}"/>
              </a:ext>
            </a:extLst>
          </p:cNvPr>
          <p:cNvSpPr/>
          <p:nvPr/>
        </p:nvSpPr>
        <p:spPr>
          <a:xfrm>
            <a:off x="4327674" y="2322340"/>
            <a:ext cx="3536652" cy="2736850"/>
          </a:xfrm>
          <a:prstGeom prst="roundRect">
            <a:avLst/>
          </a:prstGeom>
          <a:blipFill>
            <a:blip r:embed="rId4"/>
            <a:stretch>
              <a:fillRect b="-3248" l="-14297" r="-7765" t="-3248"/>
            </a:stretch>
          </a:blipFill>
          <a:ln>
            <a:noFill/>
          </a:ln>
          <a:effectLst>
            <a:innerShdw blurRad="1143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矩形: 圆角 14">
            <a:extLst>
              <a:ext uri="{FF2B5EF4-FFF2-40B4-BE49-F238E27FC236}">
                <a16:creationId xmlns:a16="http://schemas.microsoft.com/office/drawing/2014/main" id="{A31D8CD5-E677-47D9-91F2-A91B6FA2C59A}"/>
              </a:ext>
            </a:extLst>
          </p:cNvPr>
          <p:cNvSpPr/>
          <p:nvPr/>
        </p:nvSpPr>
        <p:spPr>
          <a:xfrm>
            <a:off x="8230404" y="2322340"/>
            <a:ext cx="3536652" cy="2736850"/>
          </a:xfrm>
          <a:prstGeom prst="roundRect">
            <a:avLst/>
          </a:prstGeom>
          <a:blipFill>
            <a:blip r:embed="rId5"/>
            <a:stretch>
              <a:fillRect b="-3248" l="-14297" r="-7765" t="-3248"/>
            </a:stretch>
          </a:blipFill>
          <a:ln>
            <a:noFill/>
          </a:ln>
          <a:effectLst>
            <a:innerShdw blurRad="1143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16" name="图片 15">
            <a:extLst>
              <a:ext uri="{FF2B5EF4-FFF2-40B4-BE49-F238E27FC236}">
                <a16:creationId xmlns:a16="http://schemas.microsoft.com/office/drawing/2014/main" id="{0541FCF5-2848-4230-A6BD-94DAF04EAB9F}"/>
              </a:ext>
            </a:extLst>
          </p:cNvPr>
          <p:cNvPicPr>
            <a:picLocks noChangeAspect="1"/>
          </p:cNvPicPr>
          <p:nvPr/>
        </p:nvPicPr>
        <p:blipFill>
          <a:blip r:embed="rId6">
            <a:extLst>
              <a:ext uri="{28A0092B-C50C-407E-A947-70E740481C1C}">
                <a14:useLocalDpi val="0"/>
              </a:ext>
            </a:extLst>
          </a:blip>
          <a:stretch>
            <a:fillRect/>
          </a:stretch>
        </p:blipFill>
        <p:spPr>
          <a:xfrm>
            <a:off x="9418625" y="5627074"/>
            <a:ext cx="2272616" cy="1067142"/>
          </a:xfrm>
          <a:prstGeom prst="rect">
            <a:avLst/>
          </a:prstGeom>
        </p:spPr>
      </p:pic>
      <p:pic>
        <p:nvPicPr>
          <p:cNvPr id="18" name="图片 17">
            <a:extLst>
              <a:ext uri="{FF2B5EF4-FFF2-40B4-BE49-F238E27FC236}">
                <a16:creationId xmlns:a16="http://schemas.microsoft.com/office/drawing/2014/main" id="{674D158E-AC0E-4F58-954F-AA5153F343C1}"/>
              </a:ext>
            </a:extLst>
          </p:cNvPr>
          <p:cNvPicPr>
            <a:picLocks noChangeAspect="1"/>
          </p:cNvPicPr>
          <p:nvPr/>
        </p:nvPicPr>
        <p:blipFill>
          <a:blip r:embed="rId7">
            <a:extLst>
              <a:ext uri="{28A0092B-C50C-407E-A947-70E740481C1C}">
                <a14:useLocalDpi val="0"/>
              </a:ext>
            </a:extLst>
          </a:blip>
          <a:stretch>
            <a:fillRect/>
          </a:stretch>
        </p:blipFill>
        <p:spPr>
          <a:xfrm>
            <a:off x="241806" y="1728151"/>
            <a:ext cx="1505456" cy="1129092"/>
          </a:xfrm>
          <a:prstGeom prst="rect">
            <a:avLst/>
          </a:prstGeom>
        </p:spPr>
      </p:pic>
      <p:pic>
        <p:nvPicPr>
          <p:cNvPr id="19" name="图片 18">
            <a:extLst>
              <a:ext uri="{FF2B5EF4-FFF2-40B4-BE49-F238E27FC236}">
                <a16:creationId xmlns:a16="http://schemas.microsoft.com/office/drawing/2014/main" id="{0A0DD823-6CD4-45D1-B039-4A310520B6C0}"/>
              </a:ext>
            </a:extLst>
          </p:cNvPr>
          <p:cNvPicPr>
            <a:picLocks noChangeAspect="1"/>
          </p:cNvPicPr>
          <p:nvPr/>
        </p:nvPicPr>
        <p:blipFill>
          <a:blip r:embed="rId7">
            <a:extLst>
              <a:ext uri="{28A0092B-C50C-407E-A947-70E740481C1C}">
                <a14:useLocalDpi val="0"/>
              </a:ext>
            </a:extLst>
          </a:blip>
          <a:stretch>
            <a:fillRect/>
          </a:stretch>
        </p:blipFill>
        <p:spPr>
          <a:xfrm flipH="1">
            <a:off x="2593494" y="1764391"/>
            <a:ext cx="1505456" cy="1129092"/>
          </a:xfrm>
          <a:prstGeom prst="rect">
            <a:avLst/>
          </a:prstGeom>
        </p:spPr>
      </p:pic>
      <p:pic>
        <p:nvPicPr>
          <p:cNvPr id="20" name="图片 19">
            <a:extLst>
              <a:ext uri="{FF2B5EF4-FFF2-40B4-BE49-F238E27FC236}">
                <a16:creationId xmlns:a16="http://schemas.microsoft.com/office/drawing/2014/main" id="{B1AF89F8-3FE5-43F6-A368-3A4681B9E343}"/>
              </a:ext>
            </a:extLst>
          </p:cNvPr>
          <p:cNvPicPr>
            <a:picLocks noChangeAspect="1"/>
          </p:cNvPicPr>
          <p:nvPr/>
        </p:nvPicPr>
        <p:blipFill>
          <a:blip r:embed="rId7">
            <a:extLst>
              <a:ext uri="{28A0092B-C50C-407E-A947-70E740481C1C}">
                <a14:useLocalDpi val="0"/>
              </a:ext>
            </a:extLst>
          </a:blip>
          <a:stretch>
            <a:fillRect/>
          </a:stretch>
        </p:blipFill>
        <p:spPr>
          <a:xfrm flipH="1">
            <a:off x="4961887" y="1764391"/>
            <a:ext cx="1505456" cy="1129092"/>
          </a:xfrm>
          <a:prstGeom prst="rect">
            <a:avLst/>
          </a:prstGeom>
        </p:spPr>
      </p:pic>
      <p:pic>
        <p:nvPicPr>
          <p:cNvPr id="21" name="图片 20">
            <a:extLst>
              <a:ext uri="{FF2B5EF4-FFF2-40B4-BE49-F238E27FC236}">
                <a16:creationId xmlns:a16="http://schemas.microsoft.com/office/drawing/2014/main" id="{27EA087C-BECB-4B55-B6E0-B45B2392FBA0}"/>
              </a:ext>
            </a:extLst>
          </p:cNvPr>
          <p:cNvPicPr>
            <a:picLocks noChangeAspect="1"/>
          </p:cNvPicPr>
          <p:nvPr/>
        </p:nvPicPr>
        <p:blipFill>
          <a:blip r:embed="rId7">
            <a:extLst>
              <a:ext uri="{28A0092B-C50C-407E-A947-70E740481C1C}">
                <a14:useLocalDpi val="0"/>
              </a:ext>
            </a:extLst>
          </a:blip>
          <a:stretch>
            <a:fillRect/>
          </a:stretch>
        </p:blipFill>
        <p:spPr>
          <a:xfrm flipH="1">
            <a:off x="7340322" y="1764391"/>
            <a:ext cx="1505456" cy="1129092"/>
          </a:xfrm>
          <a:prstGeom prst="rect">
            <a:avLst/>
          </a:prstGeom>
        </p:spPr>
      </p:pic>
      <p:pic>
        <p:nvPicPr>
          <p:cNvPr id="22" name="图片 21">
            <a:extLst>
              <a:ext uri="{FF2B5EF4-FFF2-40B4-BE49-F238E27FC236}">
                <a16:creationId xmlns:a16="http://schemas.microsoft.com/office/drawing/2014/main" id="{EF21EC1F-D5EC-4CAE-A7C2-2BA3051C2A38}"/>
              </a:ext>
            </a:extLst>
          </p:cNvPr>
          <p:cNvPicPr>
            <a:picLocks noChangeAspect="1"/>
          </p:cNvPicPr>
          <p:nvPr/>
        </p:nvPicPr>
        <p:blipFill>
          <a:blip r:embed="rId7">
            <a:extLst>
              <a:ext uri="{28A0092B-C50C-407E-A947-70E740481C1C}">
                <a14:useLocalDpi val="0"/>
              </a:ext>
            </a:extLst>
          </a:blip>
          <a:stretch>
            <a:fillRect/>
          </a:stretch>
        </p:blipFill>
        <p:spPr>
          <a:xfrm flipH="1">
            <a:off x="9718757" y="1764391"/>
            <a:ext cx="1505456" cy="1129092"/>
          </a:xfrm>
          <a:prstGeom prst="rect">
            <a:avLst/>
          </a:prstGeom>
        </p:spPr>
      </p:pic>
      <p:pic>
        <p:nvPicPr>
          <p:cNvPr id="24" name="图片 23">
            <a:extLst>
              <a:ext uri="{FF2B5EF4-FFF2-40B4-BE49-F238E27FC236}">
                <a16:creationId xmlns:a16="http://schemas.microsoft.com/office/drawing/2014/main" id="{99F33FAB-5FC5-4856-A7C5-43E291D79CA3}"/>
              </a:ext>
            </a:extLst>
          </p:cNvPr>
          <p:cNvPicPr>
            <a:picLocks noChangeAspect="1"/>
          </p:cNvPicPr>
          <p:nvPr/>
        </p:nvPicPr>
        <p:blipFill>
          <a:blip r:embed="rId8">
            <a:extLst>
              <a:ext uri="{28A0092B-C50C-407E-A947-70E740481C1C}">
                <a14:useLocalDpi val="0"/>
              </a:ext>
            </a:extLst>
          </a:blip>
          <a:stretch>
            <a:fillRect/>
          </a:stretch>
        </p:blipFill>
        <p:spPr>
          <a:xfrm>
            <a:off x="3923771" y="1709964"/>
            <a:ext cx="1131768" cy="1030955"/>
          </a:xfrm>
          <a:prstGeom prst="rect">
            <a:avLst/>
          </a:prstGeom>
        </p:spPr>
      </p:pic>
      <p:pic>
        <p:nvPicPr>
          <p:cNvPr id="25" name="图片 24">
            <a:extLst>
              <a:ext uri="{FF2B5EF4-FFF2-40B4-BE49-F238E27FC236}">
                <a16:creationId xmlns:a16="http://schemas.microsoft.com/office/drawing/2014/main" id="{7B12A552-F649-48CB-95AA-543F479ACD21}"/>
              </a:ext>
            </a:extLst>
          </p:cNvPr>
          <p:cNvPicPr>
            <a:picLocks noChangeAspect="1"/>
          </p:cNvPicPr>
          <p:nvPr/>
        </p:nvPicPr>
        <p:blipFill>
          <a:blip r:embed="rId8">
            <a:extLst>
              <a:ext uri="{28A0092B-C50C-407E-A947-70E740481C1C}">
                <a14:useLocalDpi val="0"/>
              </a:ext>
            </a:extLst>
          </a:blip>
          <a:stretch>
            <a:fillRect/>
          </a:stretch>
        </p:blipFill>
        <p:spPr>
          <a:xfrm>
            <a:off x="1627386" y="1648946"/>
            <a:ext cx="1131768" cy="1030955"/>
          </a:xfrm>
          <a:prstGeom prst="rect">
            <a:avLst/>
          </a:prstGeom>
        </p:spPr>
      </p:pic>
      <p:pic>
        <p:nvPicPr>
          <p:cNvPr id="26" name="图片 25">
            <a:extLst>
              <a:ext uri="{FF2B5EF4-FFF2-40B4-BE49-F238E27FC236}">
                <a16:creationId xmlns:a16="http://schemas.microsoft.com/office/drawing/2014/main" id="{11D745DA-8459-4259-BDA1-92EF2979EA03}"/>
              </a:ext>
            </a:extLst>
          </p:cNvPr>
          <p:cNvPicPr>
            <a:picLocks noChangeAspect="1"/>
          </p:cNvPicPr>
          <p:nvPr/>
        </p:nvPicPr>
        <p:blipFill>
          <a:blip r:embed="rId8">
            <a:extLst>
              <a:ext uri="{28A0092B-C50C-407E-A947-70E740481C1C}">
                <a14:useLocalDpi val="0"/>
              </a:ext>
            </a:extLst>
          </a:blip>
          <a:stretch>
            <a:fillRect/>
          </a:stretch>
        </p:blipFill>
        <p:spPr>
          <a:xfrm>
            <a:off x="6480302" y="1648946"/>
            <a:ext cx="1131768" cy="1030955"/>
          </a:xfrm>
          <a:prstGeom prst="rect">
            <a:avLst/>
          </a:prstGeom>
        </p:spPr>
      </p:pic>
      <p:pic>
        <p:nvPicPr>
          <p:cNvPr id="27" name="图片 26">
            <a:extLst>
              <a:ext uri="{FF2B5EF4-FFF2-40B4-BE49-F238E27FC236}">
                <a16:creationId xmlns:a16="http://schemas.microsoft.com/office/drawing/2014/main" id="{5B6D4B0B-B8C6-4072-A11E-1821E8E022ED}"/>
              </a:ext>
            </a:extLst>
          </p:cNvPr>
          <p:cNvPicPr>
            <a:picLocks noChangeAspect="1"/>
          </p:cNvPicPr>
          <p:nvPr/>
        </p:nvPicPr>
        <p:blipFill>
          <a:blip r:embed="rId8">
            <a:extLst>
              <a:ext uri="{28A0092B-C50C-407E-A947-70E740481C1C}">
                <a14:useLocalDpi val="0"/>
              </a:ext>
            </a:extLst>
          </a:blip>
          <a:stretch>
            <a:fillRect/>
          </a:stretch>
        </p:blipFill>
        <p:spPr>
          <a:xfrm>
            <a:off x="8690677" y="1648946"/>
            <a:ext cx="1131768" cy="1030955"/>
          </a:xfrm>
          <a:prstGeom prst="rect">
            <a:avLst/>
          </a:prstGeom>
        </p:spPr>
      </p:pic>
      <p:pic>
        <p:nvPicPr>
          <p:cNvPr id="28" name="图片 27">
            <a:extLst>
              <a:ext uri="{FF2B5EF4-FFF2-40B4-BE49-F238E27FC236}">
                <a16:creationId xmlns:a16="http://schemas.microsoft.com/office/drawing/2014/main" id="{B90E10AB-8596-4BEA-9DEC-FFBCF2C9C8A1}"/>
              </a:ext>
            </a:extLst>
          </p:cNvPr>
          <p:cNvPicPr>
            <a:picLocks noChangeAspect="1"/>
          </p:cNvPicPr>
          <p:nvPr/>
        </p:nvPicPr>
        <p:blipFill>
          <a:blip r:embed="rId8">
            <a:extLst>
              <a:ext uri="{28A0092B-C50C-407E-A947-70E740481C1C}">
                <a14:useLocalDpi val="0"/>
              </a:ext>
            </a:extLst>
          </a:blip>
          <a:stretch>
            <a:fillRect/>
          </a:stretch>
        </p:blipFill>
        <p:spPr>
          <a:xfrm>
            <a:off x="11246957" y="1648946"/>
            <a:ext cx="1131768" cy="1030955"/>
          </a:xfrm>
          <a:prstGeom prst="rect">
            <a:avLst/>
          </a:prstGeom>
        </p:spPr>
      </p:pic>
    </p:spTree>
    <p:extLst>
      <p:ext uri="{BB962C8B-B14F-4D97-AF65-F5344CB8AC3E}">
        <p14:creationId val="3334061629"/>
      </p:ext>
    </p:extLst>
  </p:cSld>
  <p:clrMapOvr>
    <a:masterClrMapping/>
  </p:clrMapOvr>
  <mc:AlternateContent>
    <mc:Choice Requires="p14">
      <p:transition p14:dur="800" spd="slow">
        <p:circle/>
      </p:transition>
    </mc:Choice>
    <mc:Fallback>
      <p:transition spd="slow">
        <p:circl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63E52E7F-9417-47E7-96CB-0677F1376DBE}"/>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D8367CBC-78D6-4FCA-B5D2-A534D791AEF2}"/>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153263F7-B6E6-4BE6-9991-E82DAD8F3C4D}"/>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5D437D98-AF57-4F88-8046-9185397356EF}"/>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
        <p:nvSpPr>
          <p:cNvPr id="6" name="椭圆 5">
            <a:extLst>
              <a:ext uri="{FF2B5EF4-FFF2-40B4-BE49-F238E27FC236}">
                <a16:creationId xmlns:a16="http://schemas.microsoft.com/office/drawing/2014/main" id="{FA831274-A792-4E26-B9A8-DA5BBAB55BD7}"/>
              </a:ext>
            </a:extLst>
          </p:cNvPr>
          <p:cNvSpPr/>
          <p:nvPr/>
        </p:nvSpPr>
        <p:spPr>
          <a:xfrm>
            <a:off x="2309238" y="1652065"/>
            <a:ext cx="1248229" cy="1248229"/>
          </a:xfrm>
          <a:prstGeom prst="ellipse">
            <a:avLst/>
          </a:prstGeom>
          <a:gradFill>
            <a:gsLst>
              <a:gs pos="0">
                <a:schemeClr val="accent5">
                  <a:lumMod val="75000"/>
                </a:schemeClr>
              </a:gs>
              <a:gs pos="83000">
                <a:schemeClr val="accent1">
                  <a:lumMod val="60000"/>
                  <a:lumOff val="40000"/>
                </a:schemeClr>
              </a:gs>
            </a:gsLst>
            <a:lin ang="3000000" scaled="0"/>
          </a:gradFill>
          <a:ln w="41275">
            <a:solidFill>
              <a:schemeClr val="bg1">
                <a:lumMod val="95000"/>
              </a:schemeClr>
            </a:solidFill>
          </a:ln>
          <a:effectLst>
            <a:outerShdw algn="ctr" blurRad="63500" rotWithShape="0" sx="101000" sy="101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椭圆 6">
            <a:extLst>
              <a:ext uri="{FF2B5EF4-FFF2-40B4-BE49-F238E27FC236}">
                <a16:creationId xmlns:a16="http://schemas.microsoft.com/office/drawing/2014/main" id="{D1155042-D795-4E12-903D-7FFD24444B64}"/>
              </a:ext>
            </a:extLst>
          </p:cNvPr>
          <p:cNvSpPr/>
          <p:nvPr/>
        </p:nvSpPr>
        <p:spPr>
          <a:xfrm>
            <a:off x="4392902" y="1657495"/>
            <a:ext cx="1248229" cy="1248229"/>
          </a:xfrm>
          <a:prstGeom prst="ellipse">
            <a:avLst/>
          </a:prstGeom>
          <a:gradFill>
            <a:gsLst>
              <a:gs pos="0">
                <a:schemeClr val="accent5">
                  <a:lumMod val="75000"/>
                </a:schemeClr>
              </a:gs>
              <a:gs pos="83000">
                <a:schemeClr val="accent1">
                  <a:lumMod val="60000"/>
                  <a:lumOff val="40000"/>
                </a:schemeClr>
              </a:gs>
            </a:gsLst>
            <a:lin ang="3000000" scaled="0"/>
          </a:gradFill>
          <a:ln w="41275">
            <a:solidFill>
              <a:schemeClr val="bg1">
                <a:lumMod val="95000"/>
              </a:schemeClr>
            </a:solidFill>
          </a:ln>
          <a:effectLst>
            <a:outerShdw algn="ctr" blurRad="63500" rotWithShape="0" sx="101000" sy="101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椭圆 7">
            <a:extLst>
              <a:ext uri="{FF2B5EF4-FFF2-40B4-BE49-F238E27FC236}">
                <a16:creationId xmlns:a16="http://schemas.microsoft.com/office/drawing/2014/main" id="{C3E1D919-240B-4269-8B82-E0F85F49A9EE}"/>
              </a:ext>
            </a:extLst>
          </p:cNvPr>
          <p:cNvSpPr/>
          <p:nvPr/>
        </p:nvSpPr>
        <p:spPr>
          <a:xfrm>
            <a:off x="6476566" y="1660689"/>
            <a:ext cx="1248229" cy="1248229"/>
          </a:xfrm>
          <a:prstGeom prst="ellipse">
            <a:avLst/>
          </a:prstGeom>
          <a:gradFill>
            <a:gsLst>
              <a:gs pos="0">
                <a:schemeClr val="accent5">
                  <a:lumMod val="75000"/>
                </a:schemeClr>
              </a:gs>
              <a:gs pos="83000">
                <a:schemeClr val="accent1">
                  <a:lumMod val="60000"/>
                  <a:lumOff val="40000"/>
                </a:schemeClr>
              </a:gs>
            </a:gsLst>
            <a:lin ang="3000000" scaled="0"/>
          </a:gradFill>
          <a:ln w="41275">
            <a:solidFill>
              <a:schemeClr val="bg1">
                <a:lumMod val="95000"/>
              </a:schemeClr>
            </a:solidFill>
          </a:ln>
          <a:effectLst>
            <a:outerShdw algn="ctr" blurRad="63500" rotWithShape="0" sx="101000" sy="101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椭圆 8">
            <a:extLst>
              <a:ext uri="{FF2B5EF4-FFF2-40B4-BE49-F238E27FC236}">
                <a16:creationId xmlns:a16="http://schemas.microsoft.com/office/drawing/2014/main" id="{DD8C514D-6881-4CEB-96FA-1EEF558D6AFC}"/>
              </a:ext>
            </a:extLst>
          </p:cNvPr>
          <p:cNvSpPr/>
          <p:nvPr/>
        </p:nvSpPr>
        <p:spPr>
          <a:xfrm>
            <a:off x="8543053" y="1652065"/>
            <a:ext cx="1248229" cy="1248229"/>
          </a:xfrm>
          <a:prstGeom prst="ellipse">
            <a:avLst/>
          </a:prstGeom>
          <a:gradFill>
            <a:gsLst>
              <a:gs pos="0">
                <a:schemeClr val="accent5">
                  <a:lumMod val="75000"/>
                </a:schemeClr>
              </a:gs>
              <a:gs pos="83000">
                <a:schemeClr val="accent1">
                  <a:lumMod val="60000"/>
                  <a:lumOff val="40000"/>
                </a:schemeClr>
              </a:gs>
            </a:gsLst>
            <a:lin ang="3000000" scaled="0"/>
          </a:gradFill>
          <a:ln w="41275">
            <a:solidFill>
              <a:schemeClr val="bg1">
                <a:lumMod val="95000"/>
              </a:schemeClr>
            </a:solidFill>
          </a:ln>
          <a:effectLst>
            <a:outerShdw algn="ctr" blurRad="63500" rotWithShape="0" sx="101000" sy="10100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addition-thick-symbol_20183">
            <a:extLst>
              <a:ext uri="{FF2B5EF4-FFF2-40B4-BE49-F238E27FC236}">
                <a16:creationId xmlns:a16="http://schemas.microsoft.com/office/drawing/2014/main" id="{0EB7D5FF-A5A3-4864-AD38-584512885775}"/>
              </a:ext>
            </a:extLst>
          </p:cNvPr>
          <p:cNvSpPr>
            <a:spLocks noChangeAspect="1"/>
          </p:cNvSpPr>
          <p:nvPr/>
        </p:nvSpPr>
        <p:spPr bwMode="auto">
          <a:xfrm>
            <a:off x="3707139" y="2061520"/>
            <a:ext cx="528438" cy="527697"/>
          </a:xfrm>
          <a:custGeom>
            <a:gdLst>
              <a:gd fmla="*/ 1803 w 3606" name="T0"/>
              <a:gd fmla="*/ 0 h 3606" name="T1"/>
              <a:gd fmla="*/ 1465 w 3606" name="T2"/>
              <a:gd fmla="*/ 338 h 3606" name="T3"/>
              <a:gd fmla="*/ 1465 w 3606" name="T4"/>
              <a:gd fmla="*/ 1465 h 3606" name="T5"/>
              <a:gd fmla="*/ 338 w 3606" name="T6"/>
              <a:gd fmla="*/ 1465 h 3606" name="T7"/>
              <a:gd fmla="*/ 0 w 3606" name="T8"/>
              <a:gd fmla="*/ 1803 h 3606" name="T9"/>
              <a:gd fmla="*/ 338 w 3606" name="T10"/>
              <a:gd fmla="*/ 2141 h 3606" name="T11"/>
              <a:gd fmla="*/ 1465 w 3606" name="T12"/>
              <a:gd fmla="*/ 2141 h 3606" name="T13"/>
              <a:gd fmla="*/ 1465 w 3606" name="T14"/>
              <a:gd fmla="*/ 3268 h 3606" name="T15"/>
              <a:gd fmla="*/ 1803 w 3606" name="T16"/>
              <a:gd fmla="*/ 3606 h 3606" name="T17"/>
              <a:gd fmla="*/ 2141 w 3606" name="T18"/>
              <a:gd fmla="*/ 3268 h 3606" name="T19"/>
              <a:gd fmla="*/ 2141 w 3606" name="T20"/>
              <a:gd fmla="*/ 2141 h 3606" name="T21"/>
              <a:gd fmla="*/ 3268 w 3606" name="T22"/>
              <a:gd fmla="*/ 2141 h 3606" name="T23"/>
              <a:gd fmla="*/ 3606 w 3606" name="T24"/>
              <a:gd fmla="*/ 1803 h 3606" name="T25"/>
              <a:gd fmla="*/ 3268 w 3606" name="T26"/>
              <a:gd fmla="*/ 1465 h 3606" name="T27"/>
              <a:gd fmla="*/ 2141 w 3606" name="T28"/>
              <a:gd fmla="*/ 1465 h 3606" name="T29"/>
              <a:gd fmla="*/ 2141 w 3606" name="T30"/>
              <a:gd fmla="*/ 338 h 3606" name="T31"/>
              <a:gd fmla="*/ 1803 w 3606" name="T32"/>
              <a:gd fmla="*/ 0 h 360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6" w="3606">
                <a:moveTo>
                  <a:pt x="1803" y="0"/>
                </a:moveTo>
                <a:cubicBezTo>
                  <a:pt x="1616" y="0"/>
                  <a:pt x="1465" y="151"/>
                  <a:pt x="1465" y="338"/>
                </a:cubicBezTo>
                <a:lnTo>
                  <a:pt x="1465" y="1465"/>
                </a:lnTo>
                <a:lnTo>
                  <a:pt x="338" y="1465"/>
                </a:lnTo>
                <a:cubicBezTo>
                  <a:pt x="151" y="1465"/>
                  <a:pt x="0" y="1616"/>
                  <a:pt x="0" y="1803"/>
                </a:cubicBezTo>
                <a:cubicBezTo>
                  <a:pt x="0" y="1990"/>
                  <a:pt x="151" y="2141"/>
                  <a:pt x="338" y="2141"/>
                </a:cubicBezTo>
                <a:lnTo>
                  <a:pt x="1465" y="2141"/>
                </a:lnTo>
                <a:lnTo>
                  <a:pt x="1465" y="3268"/>
                </a:lnTo>
                <a:cubicBezTo>
                  <a:pt x="1465" y="3455"/>
                  <a:pt x="1616" y="3606"/>
                  <a:pt x="1803" y="3606"/>
                </a:cubicBezTo>
                <a:cubicBezTo>
                  <a:pt x="1990" y="3606"/>
                  <a:pt x="2141" y="3455"/>
                  <a:pt x="2141" y="3268"/>
                </a:cubicBezTo>
                <a:lnTo>
                  <a:pt x="2141" y="2141"/>
                </a:lnTo>
                <a:lnTo>
                  <a:pt x="3268" y="2141"/>
                </a:lnTo>
                <a:cubicBezTo>
                  <a:pt x="3455" y="2141"/>
                  <a:pt x="3606" y="1990"/>
                  <a:pt x="3606" y="1803"/>
                </a:cubicBezTo>
                <a:cubicBezTo>
                  <a:pt x="3606" y="1616"/>
                  <a:pt x="3455" y="1465"/>
                  <a:pt x="3268" y="1465"/>
                </a:cubicBezTo>
                <a:lnTo>
                  <a:pt x="2141" y="1465"/>
                </a:lnTo>
                <a:lnTo>
                  <a:pt x="2141" y="338"/>
                </a:lnTo>
                <a:cubicBezTo>
                  <a:pt x="2141" y="151"/>
                  <a:pt x="1990" y="0"/>
                  <a:pt x="1803" y="0"/>
                </a:cubicBezTo>
                <a:close/>
              </a:path>
            </a:pathLst>
          </a:custGeom>
          <a:solidFill>
            <a:schemeClr val="bg1"/>
          </a:solidFill>
          <a:ln>
            <a:noFill/>
          </a:ln>
        </p:spPr>
        <p:txBody>
          <a:bodyPr/>
          <a:lstStyle/>
          <a:p>
            <a:endParaRPr altLang="en-US" lang="zh-CN">
              <a:cs typeface="+mn-ea"/>
              <a:sym typeface="+mn-lt"/>
            </a:endParaRPr>
          </a:p>
        </p:txBody>
      </p:sp>
      <p:sp>
        <p:nvSpPr>
          <p:cNvPr id="11" name="addition-thick-symbol_20183">
            <a:extLst>
              <a:ext uri="{FF2B5EF4-FFF2-40B4-BE49-F238E27FC236}">
                <a16:creationId xmlns:a16="http://schemas.microsoft.com/office/drawing/2014/main" id="{BFBDAED6-98DA-4D62-99C5-E34489D4A05E}"/>
              </a:ext>
            </a:extLst>
          </p:cNvPr>
          <p:cNvSpPr>
            <a:spLocks noChangeAspect="1"/>
          </p:cNvSpPr>
          <p:nvPr/>
        </p:nvSpPr>
        <p:spPr bwMode="auto">
          <a:xfrm>
            <a:off x="5798405" y="2061520"/>
            <a:ext cx="528438" cy="527697"/>
          </a:xfrm>
          <a:custGeom>
            <a:gdLst>
              <a:gd fmla="*/ 1803 w 3606" name="T0"/>
              <a:gd fmla="*/ 0 h 3606" name="T1"/>
              <a:gd fmla="*/ 1465 w 3606" name="T2"/>
              <a:gd fmla="*/ 338 h 3606" name="T3"/>
              <a:gd fmla="*/ 1465 w 3606" name="T4"/>
              <a:gd fmla="*/ 1465 h 3606" name="T5"/>
              <a:gd fmla="*/ 338 w 3606" name="T6"/>
              <a:gd fmla="*/ 1465 h 3606" name="T7"/>
              <a:gd fmla="*/ 0 w 3606" name="T8"/>
              <a:gd fmla="*/ 1803 h 3606" name="T9"/>
              <a:gd fmla="*/ 338 w 3606" name="T10"/>
              <a:gd fmla="*/ 2141 h 3606" name="T11"/>
              <a:gd fmla="*/ 1465 w 3606" name="T12"/>
              <a:gd fmla="*/ 2141 h 3606" name="T13"/>
              <a:gd fmla="*/ 1465 w 3606" name="T14"/>
              <a:gd fmla="*/ 3268 h 3606" name="T15"/>
              <a:gd fmla="*/ 1803 w 3606" name="T16"/>
              <a:gd fmla="*/ 3606 h 3606" name="T17"/>
              <a:gd fmla="*/ 2141 w 3606" name="T18"/>
              <a:gd fmla="*/ 3268 h 3606" name="T19"/>
              <a:gd fmla="*/ 2141 w 3606" name="T20"/>
              <a:gd fmla="*/ 2141 h 3606" name="T21"/>
              <a:gd fmla="*/ 3268 w 3606" name="T22"/>
              <a:gd fmla="*/ 2141 h 3606" name="T23"/>
              <a:gd fmla="*/ 3606 w 3606" name="T24"/>
              <a:gd fmla="*/ 1803 h 3606" name="T25"/>
              <a:gd fmla="*/ 3268 w 3606" name="T26"/>
              <a:gd fmla="*/ 1465 h 3606" name="T27"/>
              <a:gd fmla="*/ 2141 w 3606" name="T28"/>
              <a:gd fmla="*/ 1465 h 3606" name="T29"/>
              <a:gd fmla="*/ 2141 w 3606" name="T30"/>
              <a:gd fmla="*/ 338 h 3606" name="T31"/>
              <a:gd fmla="*/ 1803 w 3606" name="T32"/>
              <a:gd fmla="*/ 0 h 360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6" w="3606">
                <a:moveTo>
                  <a:pt x="1803" y="0"/>
                </a:moveTo>
                <a:cubicBezTo>
                  <a:pt x="1616" y="0"/>
                  <a:pt x="1465" y="151"/>
                  <a:pt x="1465" y="338"/>
                </a:cubicBezTo>
                <a:lnTo>
                  <a:pt x="1465" y="1465"/>
                </a:lnTo>
                <a:lnTo>
                  <a:pt x="338" y="1465"/>
                </a:lnTo>
                <a:cubicBezTo>
                  <a:pt x="151" y="1465"/>
                  <a:pt x="0" y="1616"/>
                  <a:pt x="0" y="1803"/>
                </a:cubicBezTo>
                <a:cubicBezTo>
                  <a:pt x="0" y="1990"/>
                  <a:pt x="151" y="2141"/>
                  <a:pt x="338" y="2141"/>
                </a:cubicBezTo>
                <a:lnTo>
                  <a:pt x="1465" y="2141"/>
                </a:lnTo>
                <a:lnTo>
                  <a:pt x="1465" y="3268"/>
                </a:lnTo>
                <a:cubicBezTo>
                  <a:pt x="1465" y="3455"/>
                  <a:pt x="1616" y="3606"/>
                  <a:pt x="1803" y="3606"/>
                </a:cubicBezTo>
                <a:cubicBezTo>
                  <a:pt x="1990" y="3606"/>
                  <a:pt x="2141" y="3455"/>
                  <a:pt x="2141" y="3268"/>
                </a:cubicBezTo>
                <a:lnTo>
                  <a:pt x="2141" y="2141"/>
                </a:lnTo>
                <a:lnTo>
                  <a:pt x="3268" y="2141"/>
                </a:lnTo>
                <a:cubicBezTo>
                  <a:pt x="3455" y="2141"/>
                  <a:pt x="3606" y="1990"/>
                  <a:pt x="3606" y="1803"/>
                </a:cubicBezTo>
                <a:cubicBezTo>
                  <a:pt x="3606" y="1616"/>
                  <a:pt x="3455" y="1465"/>
                  <a:pt x="3268" y="1465"/>
                </a:cubicBezTo>
                <a:lnTo>
                  <a:pt x="2141" y="1465"/>
                </a:lnTo>
                <a:lnTo>
                  <a:pt x="2141" y="338"/>
                </a:lnTo>
                <a:cubicBezTo>
                  <a:pt x="2141" y="151"/>
                  <a:pt x="1990" y="0"/>
                  <a:pt x="1803" y="0"/>
                </a:cubicBezTo>
                <a:close/>
              </a:path>
            </a:pathLst>
          </a:custGeom>
          <a:solidFill>
            <a:schemeClr val="bg1"/>
          </a:solidFill>
          <a:ln>
            <a:noFill/>
          </a:ln>
        </p:spPr>
        <p:txBody>
          <a:bodyPr/>
          <a:lstStyle/>
          <a:p>
            <a:endParaRPr altLang="en-US" lang="zh-CN">
              <a:cs typeface="+mn-ea"/>
              <a:sym typeface="+mn-lt"/>
            </a:endParaRPr>
          </a:p>
        </p:txBody>
      </p:sp>
      <p:sp>
        <p:nvSpPr>
          <p:cNvPr id="12" name="addition-thick-symbol_20183">
            <a:extLst>
              <a:ext uri="{FF2B5EF4-FFF2-40B4-BE49-F238E27FC236}">
                <a16:creationId xmlns:a16="http://schemas.microsoft.com/office/drawing/2014/main" id="{84B6454F-3FC2-4079-8C2E-5136072832CC}"/>
              </a:ext>
            </a:extLst>
          </p:cNvPr>
          <p:cNvSpPr>
            <a:spLocks noChangeAspect="1"/>
          </p:cNvSpPr>
          <p:nvPr/>
        </p:nvSpPr>
        <p:spPr bwMode="auto">
          <a:xfrm>
            <a:off x="7829081" y="2061520"/>
            <a:ext cx="528438" cy="527697"/>
          </a:xfrm>
          <a:custGeom>
            <a:gdLst>
              <a:gd fmla="*/ 1803 w 3606" name="T0"/>
              <a:gd fmla="*/ 0 h 3606" name="T1"/>
              <a:gd fmla="*/ 1465 w 3606" name="T2"/>
              <a:gd fmla="*/ 338 h 3606" name="T3"/>
              <a:gd fmla="*/ 1465 w 3606" name="T4"/>
              <a:gd fmla="*/ 1465 h 3606" name="T5"/>
              <a:gd fmla="*/ 338 w 3606" name="T6"/>
              <a:gd fmla="*/ 1465 h 3606" name="T7"/>
              <a:gd fmla="*/ 0 w 3606" name="T8"/>
              <a:gd fmla="*/ 1803 h 3606" name="T9"/>
              <a:gd fmla="*/ 338 w 3606" name="T10"/>
              <a:gd fmla="*/ 2141 h 3606" name="T11"/>
              <a:gd fmla="*/ 1465 w 3606" name="T12"/>
              <a:gd fmla="*/ 2141 h 3606" name="T13"/>
              <a:gd fmla="*/ 1465 w 3606" name="T14"/>
              <a:gd fmla="*/ 3268 h 3606" name="T15"/>
              <a:gd fmla="*/ 1803 w 3606" name="T16"/>
              <a:gd fmla="*/ 3606 h 3606" name="T17"/>
              <a:gd fmla="*/ 2141 w 3606" name="T18"/>
              <a:gd fmla="*/ 3268 h 3606" name="T19"/>
              <a:gd fmla="*/ 2141 w 3606" name="T20"/>
              <a:gd fmla="*/ 2141 h 3606" name="T21"/>
              <a:gd fmla="*/ 3268 w 3606" name="T22"/>
              <a:gd fmla="*/ 2141 h 3606" name="T23"/>
              <a:gd fmla="*/ 3606 w 3606" name="T24"/>
              <a:gd fmla="*/ 1803 h 3606" name="T25"/>
              <a:gd fmla="*/ 3268 w 3606" name="T26"/>
              <a:gd fmla="*/ 1465 h 3606" name="T27"/>
              <a:gd fmla="*/ 2141 w 3606" name="T28"/>
              <a:gd fmla="*/ 1465 h 3606" name="T29"/>
              <a:gd fmla="*/ 2141 w 3606" name="T30"/>
              <a:gd fmla="*/ 338 h 3606" name="T31"/>
              <a:gd fmla="*/ 1803 w 3606" name="T32"/>
              <a:gd fmla="*/ 0 h 360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6" w="3606">
                <a:moveTo>
                  <a:pt x="1803" y="0"/>
                </a:moveTo>
                <a:cubicBezTo>
                  <a:pt x="1616" y="0"/>
                  <a:pt x="1465" y="151"/>
                  <a:pt x="1465" y="338"/>
                </a:cubicBezTo>
                <a:lnTo>
                  <a:pt x="1465" y="1465"/>
                </a:lnTo>
                <a:lnTo>
                  <a:pt x="338" y="1465"/>
                </a:lnTo>
                <a:cubicBezTo>
                  <a:pt x="151" y="1465"/>
                  <a:pt x="0" y="1616"/>
                  <a:pt x="0" y="1803"/>
                </a:cubicBezTo>
                <a:cubicBezTo>
                  <a:pt x="0" y="1990"/>
                  <a:pt x="151" y="2141"/>
                  <a:pt x="338" y="2141"/>
                </a:cubicBezTo>
                <a:lnTo>
                  <a:pt x="1465" y="2141"/>
                </a:lnTo>
                <a:lnTo>
                  <a:pt x="1465" y="3268"/>
                </a:lnTo>
                <a:cubicBezTo>
                  <a:pt x="1465" y="3455"/>
                  <a:pt x="1616" y="3606"/>
                  <a:pt x="1803" y="3606"/>
                </a:cubicBezTo>
                <a:cubicBezTo>
                  <a:pt x="1990" y="3606"/>
                  <a:pt x="2141" y="3455"/>
                  <a:pt x="2141" y="3268"/>
                </a:cubicBezTo>
                <a:lnTo>
                  <a:pt x="2141" y="2141"/>
                </a:lnTo>
                <a:lnTo>
                  <a:pt x="3268" y="2141"/>
                </a:lnTo>
                <a:cubicBezTo>
                  <a:pt x="3455" y="2141"/>
                  <a:pt x="3606" y="1990"/>
                  <a:pt x="3606" y="1803"/>
                </a:cubicBezTo>
                <a:cubicBezTo>
                  <a:pt x="3606" y="1616"/>
                  <a:pt x="3455" y="1465"/>
                  <a:pt x="3268" y="1465"/>
                </a:cubicBezTo>
                <a:lnTo>
                  <a:pt x="2141" y="1465"/>
                </a:lnTo>
                <a:lnTo>
                  <a:pt x="2141" y="338"/>
                </a:lnTo>
                <a:cubicBezTo>
                  <a:pt x="2141" y="151"/>
                  <a:pt x="1990" y="0"/>
                  <a:pt x="1803" y="0"/>
                </a:cubicBezTo>
                <a:close/>
              </a:path>
            </a:pathLst>
          </a:custGeom>
          <a:solidFill>
            <a:schemeClr val="bg1"/>
          </a:solidFill>
          <a:ln>
            <a:noFill/>
          </a:ln>
        </p:spPr>
        <p:txBody>
          <a:bodyPr/>
          <a:lstStyle/>
          <a:p>
            <a:endParaRPr altLang="en-US" lang="zh-CN">
              <a:cs typeface="+mn-ea"/>
              <a:sym typeface="+mn-lt"/>
            </a:endParaRPr>
          </a:p>
        </p:txBody>
      </p:sp>
      <p:sp>
        <p:nvSpPr>
          <p:cNvPr id="13" name="文本框 12">
            <a:extLst>
              <a:ext uri="{FF2B5EF4-FFF2-40B4-BE49-F238E27FC236}">
                <a16:creationId xmlns:a16="http://schemas.microsoft.com/office/drawing/2014/main" id="{E23D782D-0201-4FED-A19D-CBE404AD2A36}"/>
              </a:ext>
            </a:extLst>
          </p:cNvPr>
          <p:cNvSpPr txBox="1"/>
          <p:nvPr/>
        </p:nvSpPr>
        <p:spPr>
          <a:xfrm>
            <a:off x="2389022" y="2100137"/>
            <a:ext cx="10972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输入文字</a:t>
            </a:r>
          </a:p>
        </p:txBody>
      </p:sp>
      <p:sp>
        <p:nvSpPr>
          <p:cNvPr id="17" name="矩形 16">
            <a:extLst>
              <a:ext uri="{FF2B5EF4-FFF2-40B4-BE49-F238E27FC236}">
                <a16:creationId xmlns:a16="http://schemas.microsoft.com/office/drawing/2014/main" id="{4EDFE42D-C605-4F0D-8D23-28DB50F73B70}"/>
              </a:ext>
            </a:extLst>
          </p:cNvPr>
          <p:cNvSpPr/>
          <p:nvPr/>
        </p:nvSpPr>
        <p:spPr>
          <a:xfrm>
            <a:off x="1368956" y="3454400"/>
            <a:ext cx="9286344" cy="2041760"/>
          </a:xfrm>
          <a:prstGeom prst="rect">
            <a:avLst/>
          </a:prstGeom>
          <a:solidFill>
            <a:schemeClr val="bg1"/>
          </a:solidFill>
          <a:ln>
            <a:noFill/>
          </a:ln>
          <a:effectLst>
            <a:outerShdw algn="ctr" blurRad="63500" rotWithShape="0" sx="101000" sy="101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18" name="直接连接符 17">
            <a:extLst>
              <a:ext uri="{FF2B5EF4-FFF2-40B4-BE49-F238E27FC236}">
                <a16:creationId xmlns:a16="http://schemas.microsoft.com/office/drawing/2014/main" id="{C4CBC1E8-A3DE-421E-BCD8-4A48990D7393}"/>
              </a:ext>
            </a:extLst>
          </p:cNvPr>
          <p:cNvCxnSpPr/>
          <p:nvPr/>
        </p:nvCxnSpPr>
        <p:spPr>
          <a:xfrm flipH="1">
            <a:off x="2933351" y="2894404"/>
            <a:ext cx="0" cy="715939"/>
          </a:xfrm>
          <a:prstGeom prst="line">
            <a:avLst/>
          </a:prstGeom>
          <a:ln>
            <a:solidFill>
              <a:srgbClr val="FE9494"/>
            </a:solidFill>
            <a:tailEnd type="oval"/>
          </a:ln>
        </p:spPr>
        <p:style>
          <a:lnRef idx="1">
            <a:schemeClr val="accent1"/>
          </a:lnRef>
          <a:fillRef idx="0">
            <a:schemeClr val="accent1"/>
          </a:fillRef>
          <a:effectRef idx="0">
            <a:schemeClr val="accent1"/>
          </a:effectRef>
          <a:fontRef idx="minor">
            <a:schemeClr val="tx1"/>
          </a:fontRef>
        </p:style>
      </p:cxnSp>
      <p:sp>
        <p:nvSpPr>
          <p:cNvPr id="19" name="矩形: 圆角 18">
            <a:extLst>
              <a:ext uri="{FF2B5EF4-FFF2-40B4-BE49-F238E27FC236}">
                <a16:creationId xmlns:a16="http://schemas.microsoft.com/office/drawing/2014/main" id="{A4028C53-F703-48BD-A3E0-7E74C1351086}"/>
              </a:ext>
            </a:extLst>
          </p:cNvPr>
          <p:cNvSpPr/>
          <p:nvPr/>
        </p:nvSpPr>
        <p:spPr>
          <a:xfrm>
            <a:off x="2087466" y="3743843"/>
            <a:ext cx="1569659" cy="409518"/>
          </a:xfrm>
          <a:prstGeom prst="roundRect">
            <a:avLst/>
          </a:prstGeom>
          <a:solidFill>
            <a:srgbClr val="CD264C"/>
          </a:solidFill>
          <a:ln>
            <a:noFill/>
          </a:ln>
          <a:effectLst>
            <a:outerShdw algn="ctr" blurRad="63500" rotWithShape="0" sx="101000" sy="101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a:extLst>
              <a:ext uri="{FF2B5EF4-FFF2-40B4-BE49-F238E27FC236}">
                <a16:creationId xmlns:a16="http://schemas.microsoft.com/office/drawing/2014/main" id="{92FB98D5-CBE8-4E76-A26D-245A2BA1110F}"/>
              </a:ext>
            </a:extLst>
          </p:cNvPr>
          <p:cNvSpPr txBox="1"/>
          <p:nvPr/>
        </p:nvSpPr>
        <p:spPr>
          <a:xfrm>
            <a:off x="2369593" y="3778225"/>
            <a:ext cx="1005403" cy="335280"/>
          </a:xfrm>
          <a:prstGeom prst="rect">
            <a:avLst/>
          </a:prstGeom>
          <a:noFill/>
        </p:spPr>
        <p:txBody>
          <a:bodyPr rtlCol="0" wrap="square">
            <a:spAutoFit/>
          </a:bodyPr>
          <a:lstStyle/>
          <a:p>
            <a:r>
              <a:rPr altLang="en-US" b="1" lang="zh-CN" sz="1600">
                <a:solidFill>
                  <a:schemeClr val="bg1"/>
                </a:solidFill>
                <a:cs typeface="+mn-ea"/>
                <a:sym typeface="+mn-lt"/>
              </a:rPr>
              <a:t>输入文字</a:t>
            </a:r>
          </a:p>
        </p:txBody>
      </p:sp>
      <p:cxnSp>
        <p:nvCxnSpPr>
          <p:cNvPr id="22" name="直接连接符 21">
            <a:extLst>
              <a:ext uri="{FF2B5EF4-FFF2-40B4-BE49-F238E27FC236}">
                <a16:creationId xmlns:a16="http://schemas.microsoft.com/office/drawing/2014/main" id="{34FD6966-8948-4F13-A804-0EE050E222C5}"/>
              </a:ext>
            </a:extLst>
          </p:cNvPr>
          <p:cNvCxnSpPr/>
          <p:nvPr/>
        </p:nvCxnSpPr>
        <p:spPr>
          <a:xfrm flipH="1">
            <a:off x="5030665" y="2905724"/>
            <a:ext cx="0" cy="715939"/>
          </a:xfrm>
          <a:prstGeom prst="line">
            <a:avLst/>
          </a:prstGeom>
          <a:ln>
            <a:solidFill>
              <a:srgbClr val="FE9494"/>
            </a:solidFill>
            <a:tailEnd type="oval"/>
          </a:ln>
        </p:spPr>
        <p:style>
          <a:lnRef idx="1">
            <a:schemeClr val="accent1"/>
          </a:lnRef>
          <a:fillRef idx="0">
            <a:schemeClr val="accent1"/>
          </a:fillRef>
          <a:effectRef idx="0">
            <a:schemeClr val="accent1"/>
          </a:effectRef>
          <a:fontRef idx="minor">
            <a:schemeClr val="tx1"/>
          </a:fontRef>
        </p:style>
      </p:cxnSp>
      <p:sp>
        <p:nvSpPr>
          <p:cNvPr id="23" name="矩形: 圆角 22">
            <a:extLst>
              <a:ext uri="{FF2B5EF4-FFF2-40B4-BE49-F238E27FC236}">
                <a16:creationId xmlns:a16="http://schemas.microsoft.com/office/drawing/2014/main" id="{FDB1F0BC-75E3-4AFC-A834-93DD0B886998}"/>
              </a:ext>
            </a:extLst>
          </p:cNvPr>
          <p:cNvSpPr/>
          <p:nvPr/>
        </p:nvSpPr>
        <p:spPr>
          <a:xfrm>
            <a:off x="4201199" y="3743843"/>
            <a:ext cx="1569659" cy="409518"/>
          </a:xfrm>
          <a:prstGeom prst="roundRect">
            <a:avLst/>
          </a:prstGeom>
          <a:solidFill>
            <a:srgbClr val="CD2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26" name="直接连接符 25">
            <a:extLst>
              <a:ext uri="{FF2B5EF4-FFF2-40B4-BE49-F238E27FC236}">
                <a16:creationId xmlns:a16="http://schemas.microsoft.com/office/drawing/2014/main" id="{B28AF969-A9D0-4CE2-BD61-FD79F13117C8}"/>
              </a:ext>
            </a:extLst>
          </p:cNvPr>
          <p:cNvCxnSpPr/>
          <p:nvPr/>
        </p:nvCxnSpPr>
        <p:spPr>
          <a:xfrm flipH="1">
            <a:off x="7115669" y="2920238"/>
            <a:ext cx="0" cy="715939"/>
          </a:xfrm>
          <a:prstGeom prst="line">
            <a:avLst/>
          </a:prstGeom>
          <a:ln>
            <a:solidFill>
              <a:srgbClr val="FE9494"/>
            </a:solidFill>
            <a:tailEnd type="oval"/>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a16="http://schemas.microsoft.com/office/drawing/2014/main" id="{3FB56B53-655E-4305-8A41-CEA6F72CC4DF}"/>
              </a:ext>
            </a:extLst>
          </p:cNvPr>
          <p:cNvSpPr/>
          <p:nvPr/>
        </p:nvSpPr>
        <p:spPr>
          <a:xfrm>
            <a:off x="6337856" y="3746528"/>
            <a:ext cx="1569656" cy="409518"/>
          </a:xfrm>
          <a:prstGeom prst="roundRect">
            <a:avLst/>
          </a:prstGeom>
          <a:solidFill>
            <a:srgbClr val="CD264C"/>
          </a:solidFill>
          <a:ln>
            <a:noFill/>
          </a:ln>
          <a:effectLst>
            <a:outerShdw algn="ctr" blurRad="63500" rotWithShape="0" sx="101000" sy="101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矩形: 圆角 29">
            <a:extLst>
              <a:ext uri="{FF2B5EF4-FFF2-40B4-BE49-F238E27FC236}">
                <a16:creationId xmlns:a16="http://schemas.microsoft.com/office/drawing/2014/main" id="{180A9EB6-8111-4C8E-AF95-E138D150159C}"/>
              </a:ext>
            </a:extLst>
          </p:cNvPr>
          <p:cNvSpPr/>
          <p:nvPr/>
        </p:nvSpPr>
        <p:spPr>
          <a:xfrm>
            <a:off x="8523014" y="3760821"/>
            <a:ext cx="1398696" cy="409518"/>
          </a:xfrm>
          <a:prstGeom prst="roundRect">
            <a:avLst/>
          </a:prstGeom>
          <a:solidFill>
            <a:srgbClr val="CD264C"/>
          </a:solidFill>
          <a:ln>
            <a:noFill/>
          </a:ln>
          <a:effectLst>
            <a:outerShdw algn="ctr" blurRad="63500" rotWithShape="0" sx="101000" sy="10100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32" name="直接连接符 31">
            <a:extLst>
              <a:ext uri="{FF2B5EF4-FFF2-40B4-BE49-F238E27FC236}">
                <a16:creationId xmlns:a16="http://schemas.microsoft.com/office/drawing/2014/main" id="{3D430891-E1AF-4EA2-9BB5-A5DEB9947AF6}"/>
              </a:ext>
            </a:extLst>
          </p:cNvPr>
          <p:cNvCxnSpPr/>
          <p:nvPr/>
        </p:nvCxnSpPr>
        <p:spPr>
          <a:xfrm flipH="1">
            <a:off x="9191212" y="2920238"/>
            <a:ext cx="0" cy="715939"/>
          </a:xfrm>
          <a:prstGeom prst="line">
            <a:avLst/>
          </a:prstGeom>
          <a:ln>
            <a:solidFill>
              <a:srgbClr val="FE9494"/>
            </a:solidFill>
            <a:tailEnd type="ova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467F338D-06BF-45A5-8F24-C40C8C768C2A}"/>
              </a:ext>
            </a:extLst>
          </p:cNvPr>
          <p:cNvSpPr txBox="1"/>
          <p:nvPr/>
        </p:nvSpPr>
        <p:spPr>
          <a:xfrm>
            <a:off x="4455509" y="2100137"/>
            <a:ext cx="10972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输入文字</a:t>
            </a:r>
          </a:p>
        </p:txBody>
      </p:sp>
      <p:sp>
        <p:nvSpPr>
          <p:cNvPr id="35" name="文本框 34">
            <a:extLst>
              <a:ext uri="{FF2B5EF4-FFF2-40B4-BE49-F238E27FC236}">
                <a16:creationId xmlns:a16="http://schemas.microsoft.com/office/drawing/2014/main" id="{41A8622F-AD23-4F24-8F62-E5E14DF8027D}"/>
              </a:ext>
            </a:extLst>
          </p:cNvPr>
          <p:cNvSpPr txBox="1"/>
          <p:nvPr/>
        </p:nvSpPr>
        <p:spPr>
          <a:xfrm>
            <a:off x="6557138" y="2100137"/>
            <a:ext cx="10972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输入文字</a:t>
            </a:r>
          </a:p>
        </p:txBody>
      </p:sp>
      <p:sp>
        <p:nvSpPr>
          <p:cNvPr id="36" name="文本框 35">
            <a:extLst>
              <a:ext uri="{FF2B5EF4-FFF2-40B4-BE49-F238E27FC236}">
                <a16:creationId xmlns:a16="http://schemas.microsoft.com/office/drawing/2014/main" id="{971D0C28-D4A4-4946-8C6D-C66255B1C2CB}"/>
              </a:ext>
            </a:extLst>
          </p:cNvPr>
          <p:cNvSpPr txBox="1"/>
          <p:nvPr/>
        </p:nvSpPr>
        <p:spPr>
          <a:xfrm>
            <a:off x="8637213" y="2100137"/>
            <a:ext cx="10972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cs typeface="+mn-ea"/>
                <a:sym typeface="+mn-lt"/>
              </a:rPr>
              <a:t>输入文字</a:t>
            </a:r>
          </a:p>
        </p:txBody>
      </p:sp>
      <p:sp>
        <p:nvSpPr>
          <p:cNvPr id="37" name="文本框 36">
            <a:extLst>
              <a:ext uri="{FF2B5EF4-FFF2-40B4-BE49-F238E27FC236}">
                <a16:creationId xmlns:a16="http://schemas.microsoft.com/office/drawing/2014/main" id="{5F23221F-3A51-47B6-9ACE-AD5E7660C4C9}"/>
              </a:ext>
            </a:extLst>
          </p:cNvPr>
          <p:cNvSpPr txBox="1"/>
          <p:nvPr/>
        </p:nvSpPr>
        <p:spPr>
          <a:xfrm>
            <a:off x="4447091" y="3800653"/>
            <a:ext cx="1005403" cy="335280"/>
          </a:xfrm>
          <a:prstGeom prst="rect">
            <a:avLst/>
          </a:prstGeom>
          <a:noFill/>
        </p:spPr>
        <p:txBody>
          <a:bodyPr rtlCol="0" wrap="square">
            <a:spAutoFit/>
          </a:bodyPr>
          <a:lstStyle/>
          <a:p>
            <a:r>
              <a:rPr altLang="en-US" b="1" lang="zh-CN" sz="1600">
                <a:solidFill>
                  <a:schemeClr val="bg1"/>
                </a:solidFill>
                <a:cs typeface="+mn-ea"/>
                <a:sym typeface="+mn-lt"/>
              </a:rPr>
              <a:t>输入文字</a:t>
            </a:r>
          </a:p>
        </p:txBody>
      </p:sp>
      <p:sp>
        <p:nvSpPr>
          <p:cNvPr id="38" name="文本框 37">
            <a:extLst>
              <a:ext uri="{FF2B5EF4-FFF2-40B4-BE49-F238E27FC236}">
                <a16:creationId xmlns:a16="http://schemas.microsoft.com/office/drawing/2014/main" id="{EF780766-599D-4519-9DE3-08FB0EEAE40E}"/>
              </a:ext>
            </a:extLst>
          </p:cNvPr>
          <p:cNvSpPr txBox="1"/>
          <p:nvPr/>
        </p:nvSpPr>
        <p:spPr>
          <a:xfrm>
            <a:off x="6608646" y="3800653"/>
            <a:ext cx="1005403" cy="335280"/>
          </a:xfrm>
          <a:prstGeom prst="rect">
            <a:avLst/>
          </a:prstGeom>
          <a:noFill/>
        </p:spPr>
        <p:txBody>
          <a:bodyPr rtlCol="0" wrap="square">
            <a:spAutoFit/>
          </a:bodyPr>
          <a:lstStyle/>
          <a:p>
            <a:r>
              <a:rPr altLang="en-US" b="1" lang="zh-CN" sz="1600">
                <a:solidFill>
                  <a:schemeClr val="bg1"/>
                </a:solidFill>
                <a:cs typeface="+mn-ea"/>
                <a:sym typeface="+mn-lt"/>
              </a:rPr>
              <a:t>输入文字</a:t>
            </a:r>
          </a:p>
        </p:txBody>
      </p:sp>
      <p:sp>
        <p:nvSpPr>
          <p:cNvPr id="39" name="文本框 38">
            <a:extLst>
              <a:ext uri="{FF2B5EF4-FFF2-40B4-BE49-F238E27FC236}">
                <a16:creationId xmlns:a16="http://schemas.microsoft.com/office/drawing/2014/main" id="{B41C599D-6F55-48DF-B1C6-352CDCA2BBCB}"/>
              </a:ext>
            </a:extLst>
          </p:cNvPr>
          <p:cNvSpPr txBox="1"/>
          <p:nvPr/>
        </p:nvSpPr>
        <p:spPr>
          <a:xfrm>
            <a:off x="8694834" y="3800653"/>
            <a:ext cx="1005403" cy="335280"/>
          </a:xfrm>
          <a:prstGeom prst="rect">
            <a:avLst/>
          </a:prstGeom>
          <a:noFill/>
        </p:spPr>
        <p:txBody>
          <a:bodyPr rtlCol="0" wrap="square">
            <a:spAutoFit/>
          </a:bodyPr>
          <a:lstStyle/>
          <a:p>
            <a:r>
              <a:rPr altLang="en-US" b="1" lang="zh-CN" sz="1600">
                <a:solidFill>
                  <a:schemeClr val="bg1"/>
                </a:solidFill>
                <a:cs typeface="+mn-ea"/>
                <a:sym typeface="+mn-lt"/>
              </a:rPr>
              <a:t>输入文字</a:t>
            </a:r>
          </a:p>
        </p:txBody>
      </p:sp>
      <p:sp>
        <p:nvSpPr>
          <p:cNvPr id="40" name="文本框 39">
            <a:extLst>
              <a:ext uri="{FF2B5EF4-FFF2-40B4-BE49-F238E27FC236}">
                <a16:creationId xmlns:a16="http://schemas.microsoft.com/office/drawing/2014/main" id="{C77B371B-B3D4-4A01-8663-2F9C482197ED}"/>
              </a:ext>
            </a:extLst>
          </p:cNvPr>
          <p:cNvSpPr txBox="1"/>
          <p:nvPr/>
        </p:nvSpPr>
        <p:spPr>
          <a:xfrm>
            <a:off x="2151466" y="4283595"/>
            <a:ext cx="1583108" cy="1005840"/>
          </a:xfrm>
          <a:prstGeom prst="rect">
            <a:avLst/>
          </a:prstGeom>
          <a:noFill/>
        </p:spPr>
        <p:txBody>
          <a:bodyPr rtlCol="0" wrap="squar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41" name="文本框 40">
            <a:extLst>
              <a:ext uri="{FF2B5EF4-FFF2-40B4-BE49-F238E27FC236}">
                <a16:creationId xmlns:a16="http://schemas.microsoft.com/office/drawing/2014/main" id="{66707519-C3CD-4EE3-B749-4C08B859082C}"/>
              </a:ext>
            </a:extLst>
          </p:cNvPr>
          <p:cNvSpPr txBox="1"/>
          <p:nvPr/>
        </p:nvSpPr>
        <p:spPr>
          <a:xfrm>
            <a:off x="4194474" y="4283595"/>
            <a:ext cx="1583108" cy="1005840"/>
          </a:xfrm>
          <a:prstGeom prst="rect">
            <a:avLst/>
          </a:prstGeom>
          <a:noFill/>
        </p:spPr>
        <p:txBody>
          <a:bodyPr rtlCol="0" wrap="squar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42" name="文本框 41">
            <a:extLst>
              <a:ext uri="{FF2B5EF4-FFF2-40B4-BE49-F238E27FC236}">
                <a16:creationId xmlns:a16="http://schemas.microsoft.com/office/drawing/2014/main" id="{05D72EFB-A8AF-44E9-B676-67AD55934E00}"/>
              </a:ext>
            </a:extLst>
          </p:cNvPr>
          <p:cNvSpPr txBox="1"/>
          <p:nvPr/>
        </p:nvSpPr>
        <p:spPr>
          <a:xfrm>
            <a:off x="6309126" y="4283595"/>
            <a:ext cx="1583108" cy="1005840"/>
          </a:xfrm>
          <a:prstGeom prst="rect">
            <a:avLst/>
          </a:prstGeom>
          <a:noFill/>
        </p:spPr>
        <p:txBody>
          <a:bodyPr rtlCol="0" wrap="squar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43" name="文本框 42">
            <a:extLst>
              <a:ext uri="{FF2B5EF4-FFF2-40B4-BE49-F238E27FC236}">
                <a16:creationId xmlns:a16="http://schemas.microsoft.com/office/drawing/2014/main" id="{02B942BF-051F-4BCC-8A41-94031DD130CA}"/>
              </a:ext>
            </a:extLst>
          </p:cNvPr>
          <p:cNvSpPr txBox="1"/>
          <p:nvPr/>
        </p:nvSpPr>
        <p:spPr>
          <a:xfrm>
            <a:off x="8430807" y="4283595"/>
            <a:ext cx="1583108" cy="1005840"/>
          </a:xfrm>
          <a:prstGeom prst="rect">
            <a:avLst/>
          </a:prstGeom>
          <a:noFill/>
        </p:spPr>
        <p:txBody>
          <a:bodyPr rtlCol="0" wrap="squar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pic>
        <p:nvPicPr>
          <p:cNvPr id="44" name="图片 43">
            <a:extLst>
              <a:ext uri="{FF2B5EF4-FFF2-40B4-BE49-F238E27FC236}">
                <a16:creationId xmlns:a16="http://schemas.microsoft.com/office/drawing/2014/main" id="{E7D5BE97-30E9-448C-BFDD-FAE6EC410D1F}"/>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3825037055"/>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0162BA6F-2410-4843-9EAF-0F22EF483F77}"/>
              </a:ext>
            </a:extLst>
          </p:cNvPr>
          <p:cNvPicPr>
            <a:picLocks noChangeAspect="1"/>
          </p:cNvPicPr>
          <p:nvPr/>
        </p:nvPicPr>
        <p:blipFill>
          <a:blip r:embed="rId3">
            <a:extLst>
              <a:ext uri="{28A0092B-C50C-407E-A947-70E740481C1C}">
                <a14:useLocalDpi val="0"/>
              </a:ext>
            </a:extLst>
          </a:blip>
          <a:stretch>
            <a:fillRect/>
          </a:stretch>
        </p:blipFill>
        <p:spPr>
          <a:xfrm rot="3497128">
            <a:off x="6044638" y="2523150"/>
            <a:ext cx="2547953" cy="3770971"/>
          </a:xfrm>
          <a:prstGeom prst="rect">
            <a:avLst/>
          </a:prstGeom>
        </p:spPr>
      </p:pic>
      <p:pic>
        <p:nvPicPr>
          <p:cNvPr id="3" name="图片 2">
            <a:extLst>
              <a:ext uri="{FF2B5EF4-FFF2-40B4-BE49-F238E27FC236}">
                <a16:creationId xmlns:a16="http://schemas.microsoft.com/office/drawing/2014/main" id="{7DBF92CC-D4D9-4AD2-91A2-C88F6EC34C12}"/>
              </a:ext>
            </a:extLst>
          </p:cNvPr>
          <p:cNvPicPr>
            <a:picLocks noChangeAspect="1"/>
          </p:cNvPicPr>
          <p:nvPr/>
        </p:nvPicPr>
        <p:blipFill>
          <a:blip r:embed="rId4">
            <a:extLst>
              <a:ext uri="{28A0092B-C50C-407E-A947-70E740481C1C}">
                <a14:useLocalDpi val="0"/>
              </a:ext>
            </a:extLst>
          </a:blip>
          <a:stretch>
            <a:fillRect/>
          </a:stretch>
        </p:blipFill>
        <p:spPr>
          <a:xfrm>
            <a:off x="-315041" y="3641388"/>
            <a:ext cx="12795250" cy="2983645"/>
          </a:xfrm>
          <a:prstGeom prst="rect">
            <a:avLst/>
          </a:prstGeom>
        </p:spPr>
      </p:pic>
      <p:pic>
        <p:nvPicPr>
          <p:cNvPr id="4" name="图片 3">
            <a:extLst>
              <a:ext uri="{FF2B5EF4-FFF2-40B4-BE49-F238E27FC236}">
                <a16:creationId xmlns:a16="http://schemas.microsoft.com/office/drawing/2014/main" id="{0F83341C-F1E8-4B3E-AB43-4BB3415B9776}"/>
              </a:ext>
            </a:extLst>
          </p:cNvPr>
          <p:cNvPicPr>
            <a:picLocks noChangeAspect="1"/>
          </p:cNvPicPr>
          <p:nvPr/>
        </p:nvPicPr>
        <p:blipFill>
          <a:blip r:embed="rId3">
            <a:extLst>
              <a:ext uri="{28A0092B-C50C-407E-A947-70E740481C1C}">
                <a14:useLocalDpi val="0"/>
              </a:ext>
            </a:extLst>
          </a:blip>
          <a:stretch>
            <a:fillRect/>
          </a:stretch>
        </p:blipFill>
        <p:spPr>
          <a:xfrm rot="6009851">
            <a:off x="1681072" y="-127320"/>
            <a:ext cx="3201240" cy="4737836"/>
          </a:xfrm>
          <a:prstGeom prst="rect">
            <a:avLst/>
          </a:prstGeom>
        </p:spPr>
      </p:pic>
      <p:pic>
        <p:nvPicPr>
          <p:cNvPr id="5" name="图片 4">
            <a:extLst>
              <a:ext uri="{FF2B5EF4-FFF2-40B4-BE49-F238E27FC236}">
                <a16:creationId xmlns:a16="http://schemas.microsoft.com/office/drawing/2014/main" id="{6836C372-8995-4ACE-B9E8-7C0F90192748}"/>
              </a:ext>
            </a:extLst>
          </p:cNvPr>
          <p:cNvPicPr>
            <a:picLocks noChangeAspect="1"/>
          </p:cNvPicPr>
          <p:nvPr/>
        </p:nvPicPr>
        <p:blipFill>
          <a:blip r:embed="rId5">
            <a:extLst>
              <a:ext uri="{28A0092B-C50C-407E-A947-70E740481C1C}">
                <a14:useLocalDpi val="0"/>
              </a:ext>
            </a:extLst>
          </a:blip>
          <a:stretch>
            <a:fillRect/>
          </a:stretch>
        </p:blipFill>
        <p:spPr>
          <a:xfrm>
            <a:off x="0" y="4327461"/>
            <a:ext cx="12192000" cy="2501900"/>
          </a:xfrm>
          <a:prstGeom prst="rect">
            <a:avLst/>
          </a:prstGeom>
        </p:spPr>
      </p:pic>
      <p:pic>
        <p:nvPicPr>
          <p:cNvPr id="6" name="图片 5">
            <a:extLst>
              <a:ext uri="{FF2B5EF4-FFF2-40B4-BE49-F238E27FC236}">
                <a16:creationId xmlns:a16="http://schemas.microsoft.com/office/drawing/2014/main" id="{E57B5582-B09F-456E-A736-31652F4C9663}"/>
              </a:ext>
            </a:extLst>
          </p:cNvPr>
          <p:cNvPicPr>
            <a:picLocks noChangeAspect="1"/>
          </p:cNvPicPr>
          <p:nvPr/>
        </p:nvPicPr>
        <p:blipFill>
          <a:blip r:embed="rId3">
            <a:extLst>
              <a:ext uri="{28A0092B-C50C-407E-A947-70E740481C1C}">
                <a14:useLocalDpi val="0"/>
              </a:ext>
            </a:extLst>
          </a:blip>
          <a:stretch>
            <a:fillRect/>
          </a:stretch>
        </p:blipFill>
        <p:spPr>
          <a:xfrm rot="2700000">
            <a:off x="1397634" y="1452902"/>
            <a:ext cx="3029320" cy="4483395"/>
          </a:xfrm>
          <a:prstGeom prst="rect">
            <a:avLst/>
          </a:prstGeom>
        </p:spPr>
      </p:pic>
      <p:grpSp>
        <p:nvGrpSpPr>
          <p:cNvPr id="7" name="组合 6">
            <a:extLst>
              <a:ext uri="{FF2B5EF4-FFF2-40B4-BE49-F238E27FC236}">
                <a16:creationId xmlns:a16="http://schemas.microsoft.com/office/drawing/2014/main" id="{D7946D4B-86D7-4D6B-9950-BD5B6563556F}"/>
              </a:ext>
            </a:extLst>
          </p:cNvPr>
          <p:cNvGrpSpPr/>
          <p:nvPr/>
        </p:nvGrpSpPr>
        <p:grpSpPr>
          <a:xfrm>
            <a:off x="2998830" y="671088"/>
            <a:ext cx="6224850" cy="5037978"/>
            <a:chOff x="3173714" y="979688"/>
            <a:chExt cx="5527818" cy="4473847"/>
          </a:xfrm>
        </p:grpSpPr>
        <p:sp>
          <p:nvSpPr>
            <p:cNvPr id="8" name="空心弧 7">
              <a:extLst>
                <a:ext uri="{FF2B5EF4-FFF2-40B4-BE49-F238E27FC236}">
                  <a16:creationId xmlns:a16="http://schemas.microsoft.com/office/drawing/2014/main" id="{A72E09D5-EA6D-48E6-9757-EB48B692F2D7}"/>
                </a:ext>
              </a:extLst>
            </p:cNvPr>
            <p:cNvSpPr/>
            <p:nvPr/>
          </p:nvSpPr>
          <p:spPr>
            <a:xfrm>
              <a:off x="3428852" y="979688"/>
              <a:ext cx="4653659" cy="4473847"/>
            </a:xfrm>
            <a:prstGeom prst="blockArc">
              <a:avLst>
                <a:gd fmla="val 10800000" name="adj1"/>
                <a:gd fmla="val 21422703" name="adj2"/>
                <a:gd fmla="val 12944" name="adj3"/>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9" name="组合 8">
              <a:extLst>
                <a:ext uri="{FF2B5EF4-FFF2-40B4-BE49-F238E27FC236}">
                  <a16:creationId xmlns:a16="http://schemas.microsoft.com/office/drawing/2014/main" id="{21165F47-FA70-47B4-9949-72C388B40682}"/>
                </a:ext>
              </a:extLst>
            </p:cNvPr>
            <p:cNvGrpSpPr/>
            <p:nvPr/>
          </p:nvGrpSpPr>
          <p:grpSpPr>
            <a:xfrm>
              <a:off x="3173714" y="1354803"/>
              <a:ext cx="5527818" cy="3077139"/>
              <a:chOff x="5386925" y="1160133"/>
              <a:chExt cx="5527818" cy="3077139"/>
            </a:xfrm>
          </p:grpSpPr>
          <p:sp>
            <p:nvSpPr>
              <p:cNvPr id="11" name="矩形: 圆角 10">
                <a:extLst>
                  <a:ext uri="{FF2B5EF4-FFF2-40B4-BE49-F238E27FC236}">
                    <a16:creationId xmlns:a16="http://schemas.microsoft.com/office/drawing/2014/main" id="{DBC642D7-B165-4630-A990-172FAB10E2D8}"/>
                  </a:ext>
                </a:extLst>
              </p:cNvPr>
              <p:cNvSpPr/>
              <p:nvPr/>
            </p:nvSpPr>
            <p:spPr>
              <a:xfrm>
                <a:off x="5499589" y="2730829"/>
                <a:ext cx="5314059" cy="1396342"/>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a:extLst>
                  <a:ext uri="{FF2B5EF4-FFF2-40B4-BE49-F238E27FC236}">
                    <a16:creationId xmlns:a16="http://schemas.microsoft.com/office/drawing/2014/main" id="{55383FF4-11E1-41D7-B58A-541EC2A4D675}"/>
                  </a:ext>
                </a:extLst>
              </p:cNvPr>
              <p:cNvSpPr/>
              <p:nvPr/>
            </p:nvSpPr>
            <p:spPr>
              <a:xfrm rot="5400000">
                <a:off x="7356212" y="678742"/>
                <a:ext cx="1589243" cy="5527818"/>
              </a:xfrm>
              <a:prstGeom prst="roundRect">
                <a:avLst>
                  <a:gd fmla="val 17654"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a:extLst>
                  <a:ext uri="{FF2B5EF4-FFF2-40B4-BE49-F238E27FC236}">
                    <a16:creationId xmlns:a16="http://schemas.microsoft.com/office/drawing/2014/main" id="{F9452870-6501-4C4A-B252-0E492C669C1A}"/>
                  </a:ext>
                </a:extLst>
              </p:cNvPr>
              <p:cNvGrpSpPr/>
              <p:nvPr/>
            </p:nvGrpSpPr>
            <p:grpSpPr>
              <a:xfrm>
                <a:off x="6204445" y="1160133"/>
                <a:ext cx="3570208" cy="1996948"/>
                <a:chOff x="3863963" y="7940352"/>
                <a:chExt cx="5551487" cy="3105150"/>
              </a:xfrm>
              <a:effectLst>
                <a:outerShdw algn="ctr" blurRad="63500" rotWithShape="0" sx="102000" sy="102000">
                  <a:prstClr val="black">
                    <a:alpha val="40000"/>
                  </a:prstClr>
                </a:outerShdw>
              </a:effectLst>
            </p:grpSpPr>
            <p:grpSp>
              <p:nvGrpSpPr>
                <p:cNvPr id="14" name="Group 205">
                  <a:extLst>
                    <a:ext uri="{FF2B5EF4-FFF2-40B4-BE49-F238E27FC236}">
                      <a16:creationId xmlns:a16="http://schemas.microsoft.com/office/drawing/2014/main" id="{1AC802DD-C69D-4760-B7EE-97D86E3835B3}"/>
                    </a:ext>
                  </a:extLst>
                </p:cNvPr>
                <p:cNvGrpSpPr/>
                <p:nvPr/>
              </p:nvGrpSpPr>
              <p:grpSpPr>
                <a:xfrm>
                  <a:off x="3863963" y="7940352"/>
                  <a:ext cx="5545137" cy="2786063"/>
                  <a:chOff x="2785" y="1176"/>
                  <a:chExt cx="3493" cy="1755"/>
                </a:xfrm>
              </p:grpSpPr>
              <p:sp>
                <p:nvSpPr>
                  <p:cNvPr id="76" name="Freeform 5">
                    <a:extLst>
                      <a:ext uri="{FF2B5EF4-FFF2-40B4-BE49-F238E27FC236}">
                        <a16:creationId xmlns:a16="http://schemas.microsoft.com/office/drawing/2014/main" id="{97AD8F1E-48C0-4C2F-9CFB-9FA3083BBC2F}"/>
                      </a:ext>
                    </a:extLst>
                  </p:cNvPr>
                  <p:cNvSpPr/>
                  <p:nvPr/>
                </p:nvSpPr>
                <p:spPr bwMode="auto">
                  <a:xfrm>
                    <a:off x="3474" y="1288"/>
                    <a:ext cx="321" cy="808"/>
                  </a:xfrm>
                  <a:custGeom>
                    <a:gdLst>
                      <a:gd fmla="*/ 64 w 160" name="T0"/>
                      <a:gd fmla="*/ 397 h 402" name="T1"/>
                      <a:gd fmla="*/ 54 w 160" name="T2"/>
                      <a:gd fmla="*/ 399 h 402" name="T3"/>
                      <a:gd fmla="*/ 0 w 160" name="T4"/>
                      <a:gd fmla="*/ 401 h 402" name="T5"/>
                      <a:gd fmla="*/ 2 w 160" name="T6"/>
                      <a:gd fmla="*/ 363 h 402" name="T7"/>
                      <a:gd fmla="*/ 1 w 160" name="T8"/>
                      <a:gd fmla="*/ 382 h 402" name="T9"/>
                      <a:gd fmla="*/ 2 w 160" name="T10"/>
                      <a:gd fmla="*/ 363 h 402" name="T11"/>
                      <a:gd fmla="*/ 110 w 160" name="T12"/>
                      <a:gd fmla="*/ 336 h 402" name="T13"/>
                      <a:gd fmla="*/ 84 w 160" name="T14"/>
                      <a:gd fmla="*/ 174 h 402" name="T15"/>
                      <a:gd fmla="*/ 38 w 160" name="T16"/>
                      <a:gd fmla="*/ 33 h 402" name="T17"/>
                      <a:gd fmla="*/ 74 w 160" name="T18"/>
                      <a:gd fmla="*/ 20 h 402" name="T19"/>
                      <a:gd fmla="*/ 120 w 160" name="T20"/>
                      <a:gd fmla="*/ 167 h 402" name="T21"/>
                      <a:gd fmla="*/ 140 w 160" name="T22"/>
                      <a:gd fmla="*/ 359 h 402" name="T23"/>
                      <a:gd fmla="*/ 64 w 160" name="T24"/>
                      <a:gd fmla="*/ 397 h 4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2" w="160">
                        <a:moveTo>
                          <a:pt x="64" y="397"/>
                        </a:moveTo>
                        <a:cubicBezTo>
                          <a:pt x="60" y="398"/>
                          <a:pt x="57" y="398"/>
                          <a:pt x="54" y="399"/>
                        </a:cubicBezTo>
                        <a:cubicBezTo>
                          <a:pt x="25" y="402"/>
                          <a:pt x="1" y="401"/>
                          <a:pt x="0" y="401"/>
                        </a:cubicBezTo>
                        <a:cubicBezTo>
                          <a:pt x="2" y="363"/>
                          <a:pt x="2" y="363"/>
                          <a:pt x="2" y="363"/>
                        </a:cubicBezTo>
                        <a:cubicBezTo>
                          <a:pt x="1" y="382"/>
                          <a:pt x="1" y="382"/>
                          <a:pt x="1" y="382"/>
                        </a:cubicBezTo>
                        <a:cubicBezTo>
                          <a:pt x="2" y="363"/>
                          <a:pt x="2" y="363"/>
                          <a:pt x="2" y="363"/>
                        </a:cubicBezTo>
                        <a:cubicBezTo>
                          <a:pt x="24" y="365"/>
                          <a:pt x="90" y="363"/>
                          <a:pt x="110" y="336"/>
                        </a:cubicBezTo>
                        <a:cubicBezTo>
                          <a:pt x="112" y="334"/>
                          <a:pt x="122" y="311"/>
                          <a:pt x="84" y="174"/>
                        </a:cubicBezTo>
                        <a:cubicBezTo>
                          <a:pt x="63" y="102"/>
                          <a:pt x="39" y="33"/>
                          <a:pt x="38" y="33"/>
                        </a:cubicBezTo>
                        <a:cubicBezTo>
                          <a:pt x="30" y="10"/>
                          <a:pt x="68" y="0"/>
                          <a:pt x="74" y="20"/>
                        </a:cubicBezTo>
                        <a:cubicBezTo>
                          <a:pt x="74" y="21"/>
                          <a:pt x="99" y="92"/>
                          <a:pt x="120" y="167"/>
                        </a:cubicBezTo>
                        <a:cubicBezTo>
                          <a:pt x="160" y="307"/>
                          <a:pt x="153" y="343"/>
                          <a:pt x="140" y="359"/>
                        </a:cubicBezTo>
                        <a:cubicBezTo>
                          <a:pt x="125" y="378"/>
                          <a:pt x="100" y="391"/>
                          <a:pt x="64" y="39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6">
                    <a:extLst>
                      <a:ext uri="{FF2B5EF4-FFF2-40B4-BE49-F238E27FC236}">
                        <a16:creationId xmlns:a16="http://schemas.microsoft.com/office/drawing/2014/main" id="{223D6A33-5076-4471-8E30-9BD353047DFA}"/>
                      </a:ext>
                    </a:extLst>
                  </p:cNvPr>
                  <p:cNvSpPr>
                    <a:spLocks noEditPoints="1"/>
                  </p:cNvSpPr>
                  <p:nvPr/>
                </p:nvSpPr>
                <p:spPr bwMode="auto">
                  <a:xfrm>
                    <a:off x="3660" y="1341"/>
                    <a:ext cx="185" cy="263"/>
                  </a:xfrm>
                  <a:custGeom>
                    <a:gdLst>
                      <a:gd fmla="*/ 49 w 92" name="T0"/>
                      <a:gd fmla="*/ 127 h 131" name="T1"/>
                      <a:gd fmla="*/ 0 w 92" name="T2"/>
                      <a:gd fmla="*/ 127 h 131" name="T3"/>
                      <a:gd fmla="*/ 3 w 92" name="T4"/>
                      <a:gd fmla="*/ 100 h 131" name="T5"/>
                      <a:gd fmla="*/ 61 w 92" name="T6"/>
                      <a:gd fmla="*/ 94 h 131" name="T7"/>
                      <a:gd fmla="*/ 63 w 92" name="T8"/>
                      <a:gd fmla="*/ 88 h 131" name="T9"/>
                      <a:gd fmla="*/ 39 w 92" name="T10"/>
                      <a:gd fmla="*/ 22 h 131" name="T11"/>
                      <a:gd fmla="*/ 63 w 92" name="T12"/>
                      <a:gd fmla="*/ 9 h 131" name="T13"/>
                      <a:gd fmla="*/ 90 w 92" name="T14"/>
                      <a:gd fmla="*/ 84 h 131" name="T15"/>
                      <a:gd fmla="*/ 81 w 92" name="T16"/>
                      <a:gd fmla="*/ 113 h 131" name="T17"/>
                      <a:gd fmla="*/ 49 w 92" name="T18"/>
                      <a:gd fmla="*/ 127 h 131" name="T19"/>
                      <a:gd fmla="*/ 2 w 92" name="T20"/>
                      <a:gd fmla="*/ 114 h 131" name="T21"/>
                      <a:gd fmla="*/ 3 w 92" name="T22"/>
                      <a:gd fmla="*/ 100 h 131" name="T23"/>
                      <a:gd fmla="*/ 3 w 92" name="T24"/>
                      <a:gd fmla="*/ 100 h 131" name="T25"/>
                      <a:gd fmla="*/ 2 w 92" name="T26"/>
                      <a:gd fmla="*/ 114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92">
                        <a:moveTo>
                          <a:pt x="49" y="127"/>
                        </a:moveTo>
                        <a:cubicBezTo>
                          <a:pt x="28" y="131"/>
                          <a:pt x="6" y="128"/>
                          <a:pt x="0" y="127"/>
                        </a:cubicBezTo>
                        <a:cubicBezTo>
                          <a:pt x="3" y="100"/>
                          <a:pt x="3" y="100"/>
                          <a:pt x="3" y="100"/>
                        </a:cubicBezTo>
                        <a:cubicBezTo>
                          <a:pt x="22" y="103"/>
                          <a:pt x="53" y="103"/>
                          <a:pt x="61" y="94"/>
                        </a:cubicBezTo>
                        <a:cubicBezTo>
                          <a:pt x="63" y="93"/>
                          <a:pt x="64" y="92"/>
                          <a:pt x="63" y="88"/>
                        </a:cubicBezTo>
                        <a:cubicBezTo>
                          <a:pt x="58" y="51"/>
                          <a:pt x="40" y="22"/>
                          <a:pt x="39" y="22"/>
                        </a:cubicBezTo>
                        <a:cubicBezTo>
                          <a:pt x="34" y="9"/>
                          <a:pt x="57" y="0"/>
                          <a:pt x="63" y="9"/>
                        </a:cubicBezTo>
                        <a:cubicBezTo>
                          <a:pt x="65" y="11"/>
                          <a:pt x="85" y="43"/>
                          <a:pt x="90" y="84"/>
                        </a:cubicBezTo>
                        <a:cubicBezTo>
                          <a:pt x="92" y="96"/>
                          <a:pt x="88" y="106"/>
                          <a:pt x="81" y="113"/>
                        </a:cubicBezTo>
                        <a:cubicBezTo>
                          <a:pt x="73" y="121"/>
                          <a:pt x="61" y="125"/>
                          <a:pt x="49" y="127"/>
                        </a:cubicBezTo>
                        <a:moveTo>
                          <a:pt x="2" y="114"/>
                        </a:moveTo>
                        <a:cubicBezTo>
                          <a:pt x="3" y="100"/>
                          <a:pt x="3" y="100"/>
                          <a:pt x="3" y="100"/>
                        </a:cubicBezTo>
                        <a:cubicBezTo>
                          <a:pt x="3" y="100"/>
                          <a:pt x="3" y="100"/>
                          <a:pt x="3" y="100"/>
                        </a:cubicBezTo>
                        <a:cubicBezTo>
                          <a:pt x="2" y="114"/>
                          <a:pt x="2" y="114"/>
                          <a:pt x="2" y="11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7">
                    <a:extLst>
                      <a:ext uri="{FF2B5EF4-FFF2-40B4-BE49-F238E27FC236}">
                        <a16:creationId xmlns:a16="http://schemas.microsoft.com/office/drawing/2014/main" id="{3293EB82-7237-4FDC-BF42-33EBE1FD2C9D}"/>
                      </a:ext>
                    </a:extLst>
                  </p:cNvPr>
                  <p:cNvSpPr/>
                  <p:nvPr/>
                </p:nvSpPr>
                <p:spPr bwMode="auto">
                  <a:xfrm>
                    <a:off x="3795" y="1407"/>
                    <a:ext cx="128" cy="78"/>
                  </a:xfrm>
                  <a:custGeom>
                    <a:gdLst>
                      <a:gd fmla="*/ 56 w 64" name="T0"/>
                      <a:gd fmla="*/ 23 h 39" name="T1"/>
                      <a:gd fmla="*/ 15 w 64" name="T2"/>
                      <a:gd fmla="*/ 37 h 39" name="T3"/>
                      <a:gd fmla="*/ 3 w 64" name="T4"/>
                      <a:gd fmla="*/ 32 h 39" name="T5"/>
                      <a:gd fmla="*/ 2 w 64" name="T6"/>
                      <a:gd fmla="*/ 27 h 39" name="T7"/>
                      <a:gd fmla="*/ 7 w 64" name="T8"/>
                      <a:gd fmla="*/ 15 h 39" name="T9"/>
                      <a:gd fmla="*/ 49 w 64" name="T10"/>
                      <a:gd fmla="*/ 1 h 39" name="T11"/>
                      <a:gd fmla="*/ 60 w 64" name="T12"/>
                      <a:gd fmla="*/ 7 h 39" name="T13"/>
                      <a:gd fmla="*/ 62 w 64" name="T14"/>
                      <a:gd fmla="*/ 12 h 39" name="T15"/>
                      <a:gd fmla="*/ 56 w 64" name="T16"/>
                      <a:gd fmla="*/ 23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64">
                        <a:moveTo>
                          <a:pt x="56" y="23"/>
                        </a:moveTo>
                        <a:cubicBezTo>
                          <a:pt x="15" y="37"/>
                          <a:pt x="15" y="37"/>
                          <a:pt x="15" y="37"/>
                        </a:cubicBezTo>
                        <a:cubicBezTo>
                          <a:pt x="10" y="39"/>
                          <a:pt x="5" y="36"/>
                          <a:pt x="3" y="32"/>
                        </a:cubicBezTo>
                        <a:cubicBezTo>
                          <a:pt x="2" y="27"/>
                          <a:pt x="2" y="27"/>
                          <a:pt x="2" y="27"/>
                        </a:cubicBezTo>
                        <a:cubicBezTo>
                          <a:pt x="0" y="22"/>
                          <a:pt x="3" y="17"/>
                          <a:pt x="7" y="15"/>
                        </a:cubicBezTo>
                        <a:cubicBezTo>
                          <a:pt x="49" y="1"/>
                          <a:pt x="49" y="1"/>
                          <a:pt x="49" y="1"/>
                        </a:cubicBezTo>
                        <a:cubicBezTo>
                          <a:pt x="54" y="0"/>
                          <a:pt x="59" y="2"/>
                          <a:pt x="60" y="7"/>
                        </a:cubicBezTo>
                        <a:cubicBezTo>
                          <a:pt x="62" y="12"/>
                          <a:pt x="62" y="12"/>
                          <a:pt x="62" y="12"/>
                        </a:cubicBezTo>
                        <a:cubicBezTo>
                          <a:pt x="64" y="17"/>
                          <a:pt x="61" y="22"/>
                          <a:pt x="56" y="23"/>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8">
                    <a:extLst>
                      <a:ext uri="{FF2B5EF4-FFF2-40B4-BE49-F238E27FC236}">
                        <a16:creationId xmlns:a16="http://schemas.microsoft.com/office/drawing/2014/main" id="{36840478-69C2-4A11-B709-43FB8AD17694}"/>
                      </a:ext>
                    </a:extLst>
                  </p:cNvPr>
                  <p:cNvSpPr/>
                  <p:nvPr/>
                </p:nvSpPr>
                <p:spPr bwMode="auto">
                  <a:xfrm>
                    <a:off x="3504" y="1425"/>
                    <a:ext cx="124" cy="48"/>
                  </a:xfrm>
                  <a:custGeom>
                    <a:gdLst>
                      <a:gd fmla="*/ 53 w 62" name="T0"/>
                      <a:gd fmla="*/ 24 h 24" name="T1"/>
                      <a:gd fmla="*/ 10 w 62" name="T2"/>
                      <a:gd fmla="*/ 24 h 24" name="T3"/>
                      <a:gd fmla="*/ 0 w 62" name="T4"/>
                      <a:gd fmla="*/ 14 h 24" name="T5"/>
                      <a:gd fmla="*/ 0 w 62" name="T6"/>
                      <a:gd fmla="*/ 10 h 24" name="T7"/>
                      <a:gd fmla="*/ 10 w 62" name="T8"/>
                      <a:gd fmla="*/ 1 h 24" name="T9"/>
                      <a:gd fmla="*/ 52 w 62" name="T10"/>
                      <a:gd fmla="*/ 0 h 24" name="T11"/>
                      <a:gd fmla="*/ 62 w 62" name="T12"/>
                      <a:gd fmla="*/ 10 h 24" name="T13"/>
                      <a:gd fmla="*/ 62 w 62" name="T14"/>
                      <a:gd fmla="*/ 14 h 24" name="T15"/>
                      <a:gd fmla="*/ 53 w 62" name="T16"/>
                      <a:gd fmla="*/ 24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62">
                        <a:moveTo>
                          <a:pt x="53" y="24"/>
                        </a:moveTo>
                        <a:cubicBezTo>
                          <a:pt x="10" y="24"/>
                          <a:pt x="10" y="24"/>
                          <a:pt x="10" y="24"/>
                        </a:cubicBezTo>
                        <a:cubicBezTo>
                          <a:pt x="4" y="24"/>
                          <a:pt x="0" y="20"/>
                          <a:pt x="0" y="14"/>
                        </a:cubicBezTo>
                        <a:cubicBezTo>
                          <a:pt x="0" y="10"/>
                          <a:pt x="0" y="10"/>
                          <a:pt x="0" y="10"/>
                        </a:cubicBezTo>
                        <a:cubicBezTo>
                          <a:pt x="0" y="5"/>
                          <a:pt x="4" y="1"/>
                          <a:pt x="10" y="1"/>
                        </a:cubicBezTo>
                        <a:cubicBezTo>
                          <a:pt x="52" y="0"/>
                          <a:pt x="52" y="0"/>
                          <a:pt x="52" y="0"/>
                        </a:cubicBezTo>
                        <a:cubicBezTo>
                          <a:pt x="58" y="0"/>
                          <a:pt x="62" y="5"/>
                          <a:pt x="62" y="10"/>
                        </a:cubicBezTo>
                        <a:cubicBezTo>
                          <a:pt x="62" y="14"/>
                          <a:pt x="62" y="14"/>
                          <a:pt x="62" y="14"/>
                        </a:cubicBezTo>
                        <a:cubicBezTo>
                          <a:pt x="62" y="19"/>
                          <a:pt x="58" y="24"/>
                          <a:pt x="53" y="2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9">
                    <a:extLst>
                      <a:ext uri="{FF2B5EF4-FFF2-40B4-BE49-F238E27FC236}">
                        <a16:creationId xmlns:a16="http://schemas.microsoft.com/office/drawing/2014/main" id="{B9EE081D-9DA7-4E55-A1EA-E681EE27CD9C}"/>
                      </a:ext>
                    </a:extLst>
                  </p:cNvPr>
                  <p:cNvSpPr/>
                  <p:nvPr/>
                </p:nvSpPr>
                <p:spPr bwMode="auto">
                  <a:xfrm>
                    <a:off x="3506" y="1590"/>
                    <a:ext cx="76" cy="106"/>
                  </a:xfrm>
                  <a:custGeom>
                    <a:gdLst>
                      <a:gd fmla="*/ 23 w 38" name="T0"/>
                      <a:gd fmla="*/ 6 h 53" name="T1"/>
                      <a:gd fmla="*/ 37 w 38" name="T2"/>
                      <a:gd fmla="*/ 37 h 53" name="T3"/>
                      <a:gd fmla="*/ 32 w 38" name="T4"/>
                      <a:gd fmla="*/ 48 h 53" name="T5"/>
                      <a:gd fmla="*/ 26 w 38" name="T6"/>
                      <a:gd fmla="*/ 51 h 53" name="T7"/>
                      <a:gd fmla="*/ 15 w 38" name="T8"/>
                      <a:gd fmla="*/ 46 h 53" name="T9"/>
                      <a:gd fmla="*/ 2 w 38" name="T10"/>
                      <a:gd fmla="*/ 15 h 53" name="T11"/>
                      <a:gd fmla="*/ 6 w 38" name="T12"/>
                      <a:gd fmla="*/ 4 h 53" name="T13"/>
                      <a:gd fmla="*/ 12 w 38" name="T14"/>
                      <a:gd fmla="*/ 2 h 53" name="T15"/>
                      <a:gd fmla="*/ 23 w 38" name="T16"/>
                      <a:gd fmla="*/ 6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38">
                        <a:moveTo>
                          <a:pt x="23" y="6"/>
                        </a:moveTo>
                        <a:cubicBezTo>
                          <a:pt x="37" y="37"/>
                          <a:pt x="37" y="37"/>
                          <a:pt x="37" y="37"/>
                        </a:cubicBezTo>
                        <a:cubicBezTo>
                          <a:pt x="38" y="41"/>
                          <a:pt x="36" y="46"/>
                          <a:pt x="32" y="48"/>
                        </a:cubicBezTo>
                        <a:cubicBezTo>
                          <a:pt x="26" y="51"/>
                          <a:pt x="26" y="51"/>
                          <a:pt x="26" y="51"/>
                        </a:cubicBezTo>
                        <a:cubicBezTo>
                          <a:pt x="22" y="53"/>
                          <a:pt x="17" y="51"/>
                          <a:pt x="15" y="46"/>
                        </a:cubicBezTo>
                        <a:cubicBezTo>
                          <a:pt x="2" y="15"/>
                          <a:pt x="2" y="15"/>
                          <a:pt x="2" y="15"/>
                        </a:cubicBezTo>
                        <a:cubicBezTo>
                          <a:pt x="0" y="11"/>
                          <a:pt x="2" y="6"/>
                          <a:pt x="6" y="4"/>
                        </a:cubicBezTo>
                        <a:cubicBezTo>
                          <a:pt x="12" y="2"/>
                          <a:pt x="12" y="2"/>
                          <a:pt x="12" y="2"/>
                        </a:cubicBezTo>
                        <a:cubicBezTo>
                          <a:pt x="16" y="0"/>
                          <a:pt x="21" y="2"/>
                          <a:pt x="23" y="6"/>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0">
                    <a:extLst>
                      <a:ext uri="{FF2B5EF4-FFF2-40B4-BE49-F238E27FC236}">
                        <a16:creationId xmlns:a16="http://schemas.microsoft.com/office/drawing/2014/main" id="{6FF9A8EA-2653-46D1-BDAC-1698E44D11CB}"/>
                      </a:ext>
                    </a:extLst>
                  </p:cNvPr>
                  <p:cNvSpPr/>
                  <p:nvPr/>
                </p:nvSpPr>
                <p:spPr bwMode="auto">
                  <a:xfrm>
                    <a:off x="3706" y="1698"/>
                    <a:ext cx="187" cy="98"/>
                  </a:xfrm>
                  <a:custGeom>
                    <a:gdLst>
                      <a:gd fmla="*/ 83 w 93" name="T0"/>
                      <a:gd fmla="*/ 28 h 49" name="T1"/>
                      <a:gd fmla="*/ 19 w 93" name="T2"/>
                      <a:gd fmla="*/ 47 h 49" name="T3"/>
                      <a:gd fmla="*/ 3 w 93" name="T4"/>
                      <a:gd fmla="*/ 39 h 49" name="T5"/>
                      <a:gd fmla="*/ 2 w 93" name="T6"/>
                      <a:gd fmla="*/ 37 h 49" name="T7"/>
                      <a:gd fmla="*/ 11 w 93" name="T8"/>
                      <a:gd fmla="*/ 22 h 49" name="T9"/>
                      <a:gd fmla="*/ 75 w 93" name="T10"/>
                      <a:gd fmla="*/ 2 h 49" name="T11"/>
                      <a:gd fmla="*/ 90 w 93" name="T12"/>
                      <a:gd fmla="*/ 10 h 49" name="T13"/>
                      <a:gd fmla="*/ 91 w 93" name="T14"/>
                      <a:gd fmla="*/ 12 h 49" name="T15"/>
                      <a:gd fmla="*/ 83 w 93" name="T16"/>
                      <a:gd fmla="*/ 28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93">
                        <a:moveTo>
                          <a:pt x="83" y="28"/>
                        </a:moveTo>
                        <a:cubicBezTo>
                          <a:pt x="19" y="47"/>
                          <a:pt x="19" y="47"/>
                          <a:pt x="19" y="47"/>
                        </a:cubicBezTo>
                        <a:cubicBezTo>
                          <a:pt x="12" y="49"/>
                          <a:pt x="5" y="46"/>
                          <a:pt x="3" y="39"/>
                        </a:cubicBezTo>
                        <a:cubicBezTo>
                          <a:pt x="2" y="37"/>
                          <a:pt x="2" y="37"/>
                          <a:pt x="2" y="37"/>
                        </a:cubicBezTo>
                        <a:cubicBezTo>
                          <a:pt x="0" y="31"/>
                          <a:pt x="4" y="24"/>
                          <a:pt x="11" y="22"/>
                        </a:cubicBezTo>
                        <a:cubicBezTo>
                          <a:pt x="75" y="2"/>
                          <a:pt x="75" y="2"/>
                          <a:pt x="75" y="2"/>
                        </a:cubicBezTo>
                        <a:cubicBezTo>
                          <a:pt x="81" y="0"/>
                          <a:pt x="88" y="3"/>
                          <a:pt x="90" y="10"/>
                        </a:cubicBezTo>
                        <a:cubicBezTo>
                          <a:pt x="91" y="12"/>
                          <a:pt x="91" y="12"/>
                          <a:pt x="91" y="12"/>
                        </a:cubicBezTo>
                        <a:cubicBezTo>
                          <a:pt x="93" y="18"/>
                          <a:pt x="89" y="26"/>
                          <a:pt x="83"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1">
                    <a:extLst>
                      <a:ext uri="{FF2B5EF4-FFF2-40B4-BE49-F238E27FC236}">
                        <a16:creationId xmlns:a16="http://schemas.microsoft.com/office/drawing/2014/main" id="{840A49B4-A67D-47C8-8DB6-95BC5D1660CE}"/>
                      </a:ext>
                    </a:extLst>
                  </p:cNvPr>
                  <p:cNvSpPr/>
                  <p:nvPr/>
                </p:nvSpPr>
                <p:spPr bwMode="auto">
                  <a:xfrm>
                    <a:off x="3453" y="1652"/>
                    <a:ext cx="243" cy="68"/>
                  </a:xfrm>
                  <a:custGeom>
                    <a:gdLst>
                      <a:gd fmla="*/ 109 w 121" name="T0"/>
                      <a:gd fmla="*/ 28 h 34" name="T1"/>
                      <a:gd fmla="*/ 13 w 121" name="T2"/>
                      <a:gd fmla="*/ 34 h 34" name="T3"/>
                      <a:gd fmla="*/ 0 w 121" name="T4"/>
                      <a:gd fmla="*/ 22 h 34" name="T5"/>
                      <a:gd fmla="*/ 0 w 121" name="T6"/>
                      <a:gd fmla="*/ 20 h 34" name="T7"/>
                      <a:gd fmla="*/ 12 w 121" name="T8"/>
                      <a:gd fmla="*/ 7 h 34" name="T9"/>
                      <a:gd fmla="*/ 107 w 121" name="T10"/>
                      <a:gd fmla="*/ 1 h 34" name="T11"/>
                      <a:gd fmla="*/ 120 w 121" name="T12"/>
                      <a:gd fmla="*/ 12 h 34" name="T13"/>
                      <a:gd fmla="*/ 120 w 121" name="T14"/>
                      <a:gd fmla="*/ 14 h 34" name="T15"/>
                      <a:gd fmla="*/ 109 w 121" name="T16"/>
                      <a:gd fmla="*/ 28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20">
                        <a:moveTo>
                          <a:pt x="109" y="28"/>
                        </a:moveTo>
                        <a:cubicBezTo>
                          <a:pt x="13" y="34"/>
                          <a:pt x="13" y="34"/>
                          <a:pt x="13" y="34"/>
                        </a:cubicBezTo>
                        <a:cubicBezTo>
                          <a:pt x="7" y="34"/>
                          <a:pt x="1" y="29"/>
                          <a:pt x="0" y="22"/>
                        </a:cubicBezTo>
                        <a:cubicBezTo>
                          <a:pt x="0" y="20"/>
                          <a:pt x="0" y="20"/>
                          <a:pt x="0" y="20"/>
                        </a:cubicBezTo>
                        <a:cubicBezTo>
                          <a:pt x="0" y="13"/>
                          <a:pt x="5" y="7"/>
                          <a:pt x="12" y="7"/>
                        </a:cubicBezTo>
                        <a:cubicBezTo>
                          <a:pt x="107" y="1"/>
                          <a:pt x="107" y="1"/>
                          <a:pt x="107" y="1"/>
                        </a:cubicBezTo>
                        <a:cubicBezTo>
                          <a:pt x="114" y="0"/>
                          <a:pt x="120" y="5"/>
                          <a:pt x="120" y="12"/>
                        </a:cubicBezTo>
                        <a:cubicBezTo>
                          <a:pt x="120" y="14"/>
                          <a:pt x="120" y="14"/>
                          <a:pt x="120" y="14"/>
                        </a:cubicBezTo>
                        <a:cubicBezTo>
                          <a:pt x="121" y="21"/>
                          <a:pt x="116" y="27"/>
                          <a:pt x="109"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2">
                    <a:extLst>
                      <a:ext uri="{FF2B5EF4-FFF2-40B4-BE49-F238E27FC236}">
                        <a16:creationId xmlns:a16="http://schemas.microsoft.com/office/drawing/2014/main" id="{9B75041B-9FCB-4737-BCD6-16F7A82E54FD}"/>
                      </a:ext>
                    </a:extLst>
                  </p:cNvPr>
                  <p:cNvSpPr/>
                  <p:nvPr/>
                </p:nvSpPr>
                <p:spPr bwMode="auto">
                  <a:xfrm>
                    <a:off x="3578" y="1445"/>
                    <a:ext cx="12" cy="28"/>
                  </a:xfrm>
                  <a:custGeom>
                    <a:gdLst>
                      <a:gd fmla="*/ 4 w 12" name="T0"/>
                      <a:gd fmla="*/ 0 h 28" name="T1"/>
                      <a:gd fmla="*/ 0 w 12" name="T2"/>
                      <a:gd fmla="*/ 28 h 28" name="T3"/>
                      <a:gd fmla="*/ 12 w 12" name="T4"/>
                      <a:gd fmla="*/ 28 h 28" name="T5"/>
                      <a:gd fmla="*/ 4 w 12" name="T6"/>
                      <a:gd fmla="*/ 0 h 28" name="T7"/>
                    </a:gdLst>
                    <a:cxnLst>
                      <a:cxn ang="0">
                        <a:pos x="T0" y="T1"/>
                      </a:cxn>
                      <a:cxn ang="0">
                        <a:pos x="T2" y="T3"/>
                      </a:cxn>
                      <a:cxn ang="0">
                        <a:pos x="T4" y="T5"/>
                      </a:cxn>
                      <a:cxn ang="0">
                        <a:pos x="T6" y="T7"/>
                      </a:cxn>
                    </a:cxnLst>
                    <a:rect b="b" l="0" r="r" t="0"/>
                    <a:pathLst>
                      <a:path h="28" w="12">
                        <a:moveTo>
                          <a:pt x="4" y="0"/>
                        </a:moveTo>
                        <a:lnTo>
                          <a:pt x="0" y="28"/>
                        </a:lnTo>
                        <a:lnTo>
                          <a:pt x="12" y="28"/>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3">
                    <a:extLst>
                      <a:ext uri="{FF2B5EF4-FFF2-40B4-BE49-F238E27FC236}">
                        <a16:creationId xmlns:a16="http://schemas.microsoft.com/office/drawing/2014/main" id="{8BE1740B-0335-4A67-AD04-3C7B80B5BF43}"/>
                      </a:ext>
                    </a:extLst>
                  </p:cNvPr>
                  <p:cNvSpPr/>
                  <p:nvPr/>
                </p:nvSpPr>
                <p:spPr bwMode="auto">
                  <a:xfrm>
                    <a:off x="3578" y="1445"/>
                    <a:ext cx="12" cy="28"/>
                  </a:xfrm>
                  <a:custGeom>
                    <a:gdLst>
                      <a:gd fmla="*/ 4 w 12" name="T0"/>
                      <a:gd fmla="*/ 0 h 28" name="T1"/>
                      <a:gd fmla="*/ 0 w 12" name="T2"/>
                      <a:gd fmla="*/ 28 h 28" name="T3"/>
                      <a:gd fmla="*/ 12 w 12" name="T4"/>
                      <a:gd fmla="*/ 28 h 28" name="T5"/>
                      <a:gd fmla="*/ 4 w 12" name="T6"/>
                      <a:gd fmla="*/ 0 h 28" name="T7"/>
                    </a:gdLst>
                    <a:cxnLst>
                      <a:cxn ang="0">
                        <a:pos x="T0" y="T1"/>
                      </a:cxn>
                      <a:cxn ang="0">
                        <a:pos x="T2" y="T3"/>
                      </a:cxn>
                      <a:cxn ang="0">
                        <a:pos x="T4" y="T5"/>
                      </a:cxn>
                      <a:cxn ang="0">
                        <a:pos x="T6" y="T7"/>
                      </a:cxn>
                    </a:cxnLst>
                    <a:rect b="b" l="0" r="r" t="0"/>
                    <a:pathLst>
                      <a:path h="28" w="12">
                        <a:moveTo>
                          <a:pt x="4" y="0"/>
                        </a:moveTo>
                        <a:lnTo>
                          <a:pt x="0" y="28"/>
                        </a:lnTo>
                        <a:lnTo>
                          <a:pt x="12" y="28"/>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4">
                    <a:extLst>
                      <a:ext uri="{FF2B5EF4-FFF2-40B4-BE49-F238E27FC236}">
                        <a16:creationId xmlns:a16="http://schemas.microsoft.com/office/drawing/2014/main" id="{631C99F9-3EF1-4753-AA4E-97FD99B6EC97}"/>
                      </a:ext>
                    </a:extLst>
                  </p:cNvPr>
                  <p:cNvSpPr/>
                  <p:nvPr/>
                </p:nvSpPr>
                <p:spPr bwMode="auto">
                  <a:xfrm>
                    <a:off x="3692" y="1543"/>
                    <a:ext cx="10" cy="2"/>
                  </a:xfrm>
                  <a:custGeom>
                    <a:gdLst>
                      <a:gd fmla="*/ 0 w 5" name="T0"/>
                      <a:gd fmla="*/ 0 h 1" name="T1"/>
                      <a:gd fmla="*/ 0 w 5" name="T2"/>
                      <a:gd fmla="*/ 0 h 1" name="T3"/>
                      <a:gd fmla="*/ 5 w 5" name="T4"/>
                      <a:gd fmla="*/ 1 h 1" name="T5"/>
                      <a:gd fmla="*/ 0 w 5" name="T6"/>
                      <a:gd fmla="*/ 0 h 1" name="T7"/>
                    </a:gdLst>
                    <a:cxnLst>
                      <a:cxn ang="0">
                        <a:pos x="T0" y="T1"/>
                      </a:cxn>
                      <a:cxn ang="0">
                        <a:pos x="T2" y="T3"/>
                      </a:cxn>
                      <a:cxn ang="0">
                        <a:pos x="T4" y="T5"/>
                      </a:cxn>
                      <a:cxn ang="0">
                        <a:pos x="T6" y="T7"/>
                      </a:cxn>
                    </a:cxnLst>
                    <a:rect b="b" l="0" r="r" t="0"/>
                    <a:pathLst>
                      <a:path h="1" w="5">
                        <a:moveTo>
                          <a:pt x="0" y="0"/>
                        </a:moveTo>
                        <a:cubicBezTo>
                          <a:pt x="0" y="0"/>
                          <a:pt x="0" y="0"/>
                          <a:pt x="0" y="0"/>
                        </a:cubicBezTo>
                        <a:cubicBezTo>
                          <a:pt x="2" y="1"/>
                          <a:pt x="4" y="1"/>
                          <a:pt x="5" y="1"/>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Oval 15">
                    <a:extLst>
                      <a:ext uri="{FF2B5EF4-FFF2-40B4-BE49-F238E27FC236}">
                        <a16:creationId xmlns:a16="http://schemas.microsoft.com/office/drawing/2014/main" id="{9F483571-C57D-4744-93C3-B26C73297794}"/>
                      </a:ext>
                    </a:extLst>
                  </p:cNvPr>
                  <p:cNvSpPr>
                    <a:spLocks noChangeArrowheads="1"/>
                  </p:cNvSpPr>
                  <p:nvPr/>
                </p:nvSpPr>
                <p:spPr bwMode="auto">
                  <a:xfrm>
                    <a:off x="3692" y="1543"/>
                    <a:ext cx="1" cy="1"/>
                  </a:xfrm>
                  <a:prstGeom prst="ellipse">
                    <a:avLst/>
                  </a:pr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6">
                    <a:extLst>
                      <a:ext uri="{FF2B5EF4-FFF2-40B4-BE49-F238E27FC236}">
                        <a16:creationId xmlns:a16="http://schemas.microsoft.com/office/drawing/2014/main" id="{A633BE2A-FA7E-4AF0-8C49-B4910298C6DF}"/>
                      </a:ext>
                    </a:extLst>
                  </p:cNvPr>
                  <p:cNvSpPr/>
                  <p:nvPr/>
                </p:nvSpPr>
                <p:spPr bwMode="auto">
                  <a:xfrm>
                    <a:off x="3692" y="1543"/>
                    <a:ext cx="12" cy="29"/>
                  </a:xfrm>
                  <a:custGeom>
                    <a:gdLst>
                      <a:gd fmla="*/ 0 w 6" name="T0"/>
                      <a:gd fmla="*/ 0 h 14" name="T1"/>
                      <a:gd fmla="*/ 4 w 6" name="T2"/>
                      <a:gd fmla="*/ 14 h 14" name="T3"/>
                      <a:gd fmla="*/ 5 w 6" name="T4"/>
                      <a:gd fmla="*/ 10 h 14" name="T5"/>
                      <a:gd fmla="*/ 6 w 6" name="T6"/>
                      <a:gd fmla="*/ 1 h 14" name="T7"/>
                      <a:gd fmla="*/ 5 w 6" name="T8"/>
                      <a:gd fmla="*/ 1 h 14" name="T9"/>
                      <a:gd fmla="*/ 0 w 6" name="T10"/>
                      <a:gd fmla="*/ 0 h 14" name="T11"/>
                      <a:gd fmla="*/ 0 w 6"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6">
                        <a:moveTo>
                          <a:pt x="0" y="0"/>
                        </a:moveTo>
                        <a:cubicBezTo>
                          <a:pt x="4" y="14"/>
                          <a:pt x="4" y="14"/>
                          <a:pt x="4" y="14"/>
                        </a:cubicBezTo>
                        <a:cubicBezTo>
                          <a:pt x="4" y="13"/>
                          <a:pt x="5" y="11"/>
                          <a:pt x="5" y="10"/>
                        </a:cubicBezTo>
                        <a:cubicBezTo>
                          <a:pt x="6" y="1"/>
                          <a:pt x="6" y="1"/>
                          <a:pt x="6" y="1"/>
                        </a:cubicBezTo>
                        <a:cubicBezTo>
                          <a:pt x="5" y="1"/>
                          <a:pt x="5" y="1"/>
                          <a:pt x="5" y="1"/>
                        </a:cubicBezTo>
                        <a:cubicBezTo>
                          <a:pt x="4" y="1"/>
                          <a:pt x="2" y="1"/>
                          <a:pt x="0" y="0"/>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7">
                    <a:extLst>
                      <a:ext uri="{FF2B5EF4-FFF2-40B4-BE49-F238E27FC236}">
                        <a16:creationId xmlns:a16="http://schemas.microsoft.com/office/drawing/2014/main" id="{25774B71-4A67-41E9-8FBA-FA613EFC2E08}"/>
                      </a:ext>
                    </a:extLst>
                  </p:cNvPr>
                  <p:cNvSpPr/>
                  <p:nvPr/>
                </p:nvSpPr>
                <p:spPr bwMode="auto">
                  <a:xfrm>
                    <a:off x="3640" y="1708"/>
                    <a:ext cx="10" cy="2"/>
                  </a:xfrm>
                  <a:custGeom>
                    <a:gdLst>
                      <a:gd fmla="*/ 10 w 10" name="T0"/>
                      <a:gd fmla="*/ 0 h 2" name="T1"/>
                      <a:gd fmla="*/ 0 w 10" name="T2"/>
                      <a:gd fmla="*/ 2 h 2" name="T3"/>
                      <a:gd fmla="*/ 0 w 10" name="T4"/>
                      <a:gd fmla="*/ 2 h 2" name="T5"/>
                      <a:gd fmla="*/ 10 w 10" name="T6"/>
                      <a:gd fmla="*/ 0 h 2" name="T7"/>
                      <a:gd fmla="*/ 10 w 10" name="T8"/>
                      <a:gd fmla="*/ 0 h 2" name="T9"/>
                    </a:gdLst>
                    <a:cxnLst>
                      <a:cxn ang="0">
                        <a:pos x="T0" y="T1"/>
                      </a:cxn>
                      <a:cxn ang="0">
                        <a:pos x="T2" y="T3"/>
                      </a:cxn>
                      <a:cxn ang="0">
                        <a:pos x="T4" y="T5"/>
                      </a:cxn>
                      <a:cxn ang="0">
                        <a:pos x="T6" y="T7"/>
                      </a:cxn>
                      <a:cxn ang="0">
                        <a:pos x="T8" y="T9"/>
                      </a:cxn>
                    </a:cxnLst>
                    <a:rect b="b" l="0" r="r" t="0"/>
                    <a:pathLst>
                      <a:path h="2" w="10">
                        <a:moveTo>
                          <a:pt x="10" y="0"/>
                        </a:moveTo>
                        <a:lnTo>
                          <a:pt x="0" y="2"/>
                        </a:lnTo>
                        <a:lnTo>
                          <a:pt x="0" y="2"/>
                        </a:lnTo>
                        <a:lnTo>
                          <a:pt x="10" y="0"/>
                        </a:lnTo>
                        <a:lnTo>
                          <a:pt x="1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8">
                    <a:extLst>
                      <a:ext uri="{FF2B5EF4-FFF2-40B4-BE49-F238E27FC236}">
                        <a16:creationId xmlns:a16="http://schemas.microsoft.com/office/drawing/2014/main" id="{43D1052A-6CD0-4649-92A9-779018A486AE}"/>
                      </a:ext>
                    </a:extLst>
                  </p:cNvPr>
                  <p:cNvSpPr/>
                  <p:nvPr/>
                </p:nvSpPr>
                <p:spPr bwMode="auto">
                  <a:xfrm>
                    <a:off x="3640" y="1708"/>
                    <a:ext cx="10" cy="2"/>
                  </a:xfrm>
                  <a:custGeom>
                    <a:gdLst>
                      <a:gd fmla="*/ 10 w 10" name="T0"/>
                      <a:gd fmla="*/ 0 h 2" name="T1"/>
                      <a:gd fmla="*/ 0 w 10" name="T2"/>
                      <a:gd fmla="*/ 2 h 2" name="T3"/>
                      <a:gd fmla="*/ 0 w 10" name="T4"/>
                      <a:gd fmla="*/ 2 h 2" name="T5"/>
                      <a:gd fmla="*/ 10 w 10" name="T6"/>
                      <a:gd fmla="*/ 0 h 2" name="T7"/>
                      <a:gd fmla="*/ 10 w 10" name="T8"/>
                      <a:gd fmla="*/ 0 h 2" name="T9"/>
                    </a:gdLst>
                    <a:cxnLst>
                      <a:cxn ang="0">
                        <a:pos x="T0" y="T1"/>
                      </a:cxn>
                      <a:cxn ang="0">
                        <a:pos x="T2" y="T3"/>
                      </a:cxn>
                      <a:cxn ang="0">
                        <a:pos x="T4" y="T5"/>
                      </a:cxn>
                      <a:cxn ang="0">
                        <a:pos x="T6" y="T7"/>
                      </a:cxn>
                      <a:cxn ang="0">
                        <a:pos x="T8" y="T9"/>
                      </a:cxn>
                    </a:cxnLst>
                    <a:rect b="b" l="0" r="r" t="0"/>
                    <a:pathLst>
                      <a:path h="2" w="10">
                        <a:moveTo>
                          <a:pt x="10" y="0"/>
                        </a:moveTo>
                        <a:lnTo>
                          <a:pt x="0" y="2"/>
                        </a:lnTo>
                        <a:lnTo>
                          <a:pt x="0" y="2"/>
                        </a:lnTo>
                        <a:lnTo>
                          <a:pt x="10" y="0"/>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9">
                    <a:extLst>
                      <a:ext uri="{FF2B5EF4-FFF2-40B4-BE49-F238E27FC236}">
                        <a16:creationId xmlns:a16="http://schemas.microsoft.com/office/drawing/2014/main" id="{1B518C0B-F6F8-4104-B57D-ABA58B198D03}"/>
                      </a:ext>
                    </a:extLst>
                  </p:cNvPr>
                  <p:cNvSpPr/>
                  <p:nvPr/>
                </p:nvSpPr>
                <p:spPr bwMode="auto">
                  <a:xfrm>
                    <a:off x="3640" y="1668"/>
                    <a:ext cx="18" cy="42"/>
                  </a:xfrm>
                  <a:custGeom>
                    <a:gdLst>
                      <a:gd fmla="*/ 4 w 9" name="T0"/>
                      <a:gd fmla="*/ 0 h 21" name="T1"/>
                      <a:gd fmla="*/ 0 w 9" name="T2"/>
                      <a:gd fmla="*/ 21 h 21" name="T3"/>
                      <a:gd fmla="*/ 5 w 9" name="T4"/>
                      <a:gd fmla="*/ 20 h 21" name="T5"/>
                      <a:gd fmla="*/ 9 w 9" name="T6"/>
                      <a:gd fmla="*/ 17 h 21" name="T7"/>
                      <a:gd fmla="*/ 4 w 9" name="T8"/>
                      <a:gd fmla="*/ 0 h 21" name="T9"/>
                    </a:gdLst>
                    <a:cxnLst>
                      <a:cxn ang="0">
                        <a:pos x="T0" y="T1"/>
                      </a:cxn>
                      <a:cxn ang="0">
                        <a:pos x="T2" y="T3"/>
                      </a:cxn>
                      <a:cxn ang="0">
                        <a:pos x="T4" y="T5"/>
                      </a:cxn>
                      <a:cxn ang="0">
                        <a:pos x="T6" y="T7"/>
                      </a:cxn>
                      <a:cxn ang="0">
                        <a:pos x="T8" y="T9"/>
                      </a:cxn>
                    </a:cxnLst>
                    <a:rect b="b" l="0" r="r" t="0"/>
                    <a:pathLst>
                      <a:path h="21" w="9">
                        <a:moveTo>
                          <a:pt x="4" y="0"/>
                        </a:moveTo>
                        <a:cubicBezTo>
                          <a:pt x="0" y="21"/>
                          <a:pt x="0" y="21"/>
                          <a:pt x="0" y="21"/>
                        </a:cubicBezTo>
                        <a:cubicBezTo>
                          <a:pt x="5" y="20"/>
                          <a:pt x="5" y="20"/>
                          <a:pt x="5" y="20"/>
                        </a:cubicBezTo>
                        <a:cubicBezTo>
                          <a:pt x="6" y="19"/>
                          <a:pt x="8" y="18"/>
                          <a:pt x="9" y="17"/>
                        </a:cubicBezTo>
                        <a:cubicBezTo>
                          <a:pt x="4" y="0"/>
                          <a:pt x="4" y="0"/>
                          <a:pt x="4"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0">
                    <a:extLst>
                      <a:ext uri="{FF2B5EF4-FFF2-40B4-BE49-F238E27FC236}">
                        <a16:creationId xmlns:a16="http://schemas.microsoft.com/office/drawing/2014/main" id="{913580D5-9712-40F7-A2E1-1A14D40CF5B4}"/>
                      </a:ext>
                    </a:extLst>
                  </p:cNvPr>
                  <p:cNvSpPr/>
                  <p:nvPr/>
                </p:nvSpPr>
                <p:spPr bwMode="auto">
                  <a:xfrm>
                    <a:off x="3524" y="1654"/>
                    <a:ext cx="4" cy="8"/>
                  </a:xfrm>
                  <a:custGeom>
                    <a:gdLst>
                      <a:gd fmla="*/ 0 w 4" name="T0"/>
                      <a:gd fmla="*/ 0 h 8" name="T1"/>
                      <a:gd fmla="*/ 4 w 4" name="T2"/>
                      <a:gd fmla="*/ 8 h 8" name="T3"/>
                      <a:gd fmla="*/ 4 w 4" name="T4"/>
                      <a:gd fmla="*/ 8 h 8" name="T5"/>
                      <a:gd fmla="*/ 0 w 4" name="T6"/>
                      <a:gd fmla="*/ 0 h 8" name="T7"/>
                      <a:gd fmla="*/ 0 w 4" name="T8"/>
                      <a:gd fmla="*/ 0 h 8" name="T9"/>
                    </a:gdLst>
                    <a:cxnLst>
                      <a:cxn ang="0">
                        <a:pos x="T0" y="T1"/>
                      </a:cxn>
                      <a:cxn ang="0">
                        <a:pos x="T2" y="T3"/>
                      </a:cxn>
                      <a:cxn ang="0">
                        <a:pos x="T4" y="T5"/>
                      </a:cxn>
                      <a:cxn ang="0">
                        <a:pos x="T6" y="T7"/>
                      </a:cxn>
                      <a:cxn ang="0">
                        <a:pos x="T8" y="T9"/>
                      </a:cxn>
                    </a:cxnLst>
                    <a:rect b="b" l="0" r="r" t="0"/>
                    <a:pathLst>
                      <a:path h="8" w="4">
                        <a:moveTo>
                          <a:pt x="0" y="0"/>
                        </a:moveTo>
                        <a:lnTo>
                          <a:pt x="4" y="8"/>
                        </a:lnTo>
                        <a:lnTo>
                          <a:pt x="4" y="8"/>
                        </a:lnTo>
                        <a:lnTo>
                          <a:pt x="0"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1">
                    <a:extLst>
                      <a:ext uri="{FF2B5EF4-FFF2-40B4-BE49-F238E27FC236}">
                        <a16:creationId xmlns:a16="http://schemas.microsoft.com/office/drawing/2014/main" id="{349C3B92-69DF-48E6-B9CE-6AC34C52EFFA}"/>
                      </a:ext>
                    </a:extLst>
                  </p:cNvPr>
                  <p:cNvSpPr/>
                  <p:nvPr/>
                </p:nvSpPr>
                <p:spPr bwMode="auto">
                  <a:xfrm>
                    <a:off x="3524" y="1654"/>
                    <a:ext cx="4" cy="8"/>
                  </a:xfrm>
                  <a:custGeom>
                    <a:gdLst>
                      <a:gd fmla="*/ 0 w 4" name="T0"/>
                      <a:gd fmla="*/ 0 h 8" name="T1"/>
                      <a:gd fmla="*/ 4 w 4" name="T2"/>
                      <a:gd fmla="*/ 8 h 8" name="T3"/>
                      <a:gd fmla="*/ 4 w 4" name="T4"/>
                      <a:gd fmla="*/ 8 h 8" name="T5"/>
                      <a:gd fmla="*/ 0 w 4" name="T6"/>
                      <a:gd fmla="*/ 0 h 8" name="T7"/>
                      <a:gd fmla="*/ 0 w 4" name="T8"/>
                      <a:gd fmla="*/ 0 h 8" name="T9"/>
                    </a:gdLst>
                    <a:cxnLst>
                      <a:cxn ang="0">
                        <a:pos x="T0" y="T1"/>
                      </a:cxn>
                      <a:cxn ang="0">
                        <a:pos x="T2" y="T3"/>
                      </a:cxn>
                      <a:cxn ang="0">
                        <a:pos x="T4" y="T5"/>
                      </a:cxn>
                      <a:cxn ang="0">
                        <a:pos x="T6" y="T7"/>
                      </a:cxn>
                      <a:cxn ang="0">
                        <a:pos x="T8" y="T9"/>
                      </a:cxn>
                    </a:cxnLst>
                    <a:rect b="b" l="0" r="r" t="0"/>
                    <a:pathLst>
                      <a:path h="8" w="4">
                        <a:moveTo>
                          <a:pt x="0" y="0"/>
                        </a:moveTo>
                        <a:lnTo>
                          <a:pt x="4" y="8"/>
                        </a:lnTo>
                        <a:lnTo>
                          <a:pt x="4" y="8"/>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2">
                    <a:extLst>
                      <a:ext uri="{FF2B5EF4-FFF2-40B4-BE49-F238E27FC236}">
                        <a16:creationId xmlns:a16="http://schemas.microsoft.com/office/drawing/2014/main" id="{7EEC944E-A1E3-4003-8F0B-04F318BBA550}"/>
                      </a:ext>
                    </a:extLst>
                  </p:cNvPr>
                  <p:cNvSpPr/>
                  <p:nvPr/>
                </p:nvSpPr>
                <p:spPr bwMode="auto">
                  <a:xfrm>
                    <a:off x="3524" y="1654"/>
                    <a:ext cx="28" cy="8"/>
                  </a:xfrm>
                  <a:custGeom>
                    <a:gdLst>
                      <a:gd fmla="*/ 0 w 28" name="T0"/>
                      <a:gd fmla="*/ 0 h 8" name="T1"/>
                      <a:gd fmla="*/ 4 w 28" name="T2"/>
                      <a:gd fmla="*/ 8 h 8" name="T3"/>
                      <a:gd fmla="*/ 28 w 28" name="T4"/>
                      <a:gd fmla="*/ 6 h 8" name="T5"/>
                      <a:gd fmla="*/ 0 w 28" name="T6"/>
                      <a:gd fmla="*/ 0 h 8" name="T7"/>
                    </a:gdLst>
                    <a:cxnLst>
                      <a:cxn ang="0">
                        <a:pos x="T0" y="T1"/>
                      </a:cxn>
                      <a:cxn ang="0">
                        <a:pos x="T2" y="T3"/>
                      </a:cxn>
                      <a:cxn ang="0">
                        <a:pos x="T4" y="T5"/>
                      </a:cxn>
                      <a:cxn ang="0">
                        <a:pos x="T6" y="T7"/>
                      </a:cxn>
                    </a:cxnLst>
                    <a:rect b="b" l="0" r="r" t="0"/>
                    <a:pathLst>
                      <a:path h="8" w="28">
                        <a:moveTo>
                          <a:pt x="0" y="0"/>
                        </a:moveTo>
                        <a:lnTo>
                          <a:pt x="4" y="8"/>
                        </a:lnTo>
                        <a:lnTo>
                          <a:pt x="28" y="6"/>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3">
                    <a:extLst>
                      <a:ext uri="{FF2B5EF4-FFF2-40B4-BE49-F238E27FC236}">
                        <a16:creationId xmlns:a16="http://schemas.microsoft.com/office/drawing/2014/main" id="{A570F442-A257-4E3A-922D-E6FB39C0A807}"/>
                      </a:ext>
                    </a:extLst>
                  </p:cNvPr>
                  <p:cNvSpPr/>
                  <p:nvPr/>
                </p:nvSpPr>
                <p:spPr bwMode="auto">
                  <a:xfrm>
                    <a:off x="3524" y="1654"/>
                    <a:ext cx="28" cy="8"/>
                  </a:xfrm>
                  <a:custGeom>
                    <a:gdLst>
                      <a:gd fmla="*/ 0 w 28" name="T0"/>
                      <a:gd fmla="*/ 0 h 8" name="T1"/>
                      <a:gd fmla="*/ 4 w 28" name="T2"/>
                      <a:gd fmla="*/ 8 h 8" name="T3"/>
                      <a:gd fmla="*/ 28 w 28" name="T4"/>
                      <a:gd fmla="*/ 6 h 8" name="T5"/>
                      <a:gd fmla="*/ 0 w 28" name="T6"/>
                      <a:gd fmla="*/ 0 h 8" name="T7"/>
                    </a:gdLst>
                    <a:cxnLst>
                      <a:cxn ang="0">
                        <a:pos x="T0" y="T1"/>
                      </a:cxn>
                      <a:cxn ang="0">
                        <a:pos x="T2" y="T3"/>
                      </a:cxn>
                      <a:cxn ang="0">
                        <a:pos x="T4" y="T5"/>
                      </a:cxn>
                      <a:cxn ang="0">
                        <a:pos x="T6" y="T7"/>
                      </a:cxn>
                    </a:cxnLst>
                    <a:rect b="b" l="0" r="r" t="0"/>
                    <a:pathLst>
                      <a:path h="8" w="28">
                        <a:moveTo>
                          <a:pt x="0" y="0"/>
                        </a:moveTo>
                        <a:lnTo>
                          <a:pt x="4" y="8"/>
                        </a:lnTo>
                        <a:lnTo>
                          <a:pt x="28" y="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4">
                    <a:extLst>
                      <a:ext uri="{FF2B5EF4-FFF2-40B4-BE49-F238E27FC236}">
                        <a16:creationId xmlns:a16="http://schemas.microsoft.com/office/drawing/2014/main" id="{A6D28592-8CCD-401B-8B92-C36E9EAC4634}"/>
                      </a:ext>
                    </a:extLst>
                  </p:cNvPr>
                  <p:cNvSpPr/>
                  <p:nvPr/>
                </p:nvSpPr>
                <p:spPr bwMode="auto">
                  <a:xfrm>
                    <a:off x="3528" y="1660"/>
                    <a:ext cx="24" cy="2"/>
                  </a:xfrm>
                  <a:custGeom>
                    <a:gdLst>
                      <a:gd fmla="*/ 24 w 24" name="T0"/>
                      <a:gd fmla="*/ 0 h 2" name="T1"/>
                      <a:gd fmla="*/ 0 w 24" name="T2"/>
                      <a:gd fmla="*/ 2 h 2" name="T3"/>
                      <a:gd fmla="*/ 0 w 24" name="T4"/>
                      <a:gd fmla="*/ 2 h 2" name="T5"/>
                      <a:gd fmla="*/ 0 w 24" name="T6"/>
                      <a:gd fmla="*/ 2 h 2" name="T7"/>
                      <a:gd fmla="*/ 24 w 24" name="T8"/>
                      <a:gd fmla="*/ 0 h 2" name="T9"/>
                      <a:gd fmla="*/ 24 w 24" name="T10"/>
                      <a:gd fmla="*/ 0 h 2" name="T11"/>
                    </a:gdLst>
                    <a:cxnLst>
                      <a:cxn ang="0">
                        <a:pos x="T0" y="T1"/>
                      </a:cxn>
                      <a:cxn ang="0">
                        <a:pos x="T2" y="T3"/>
                      </a:cxn>
                      <a:cxn ang="0">
                        <a:pos x="T4" y="T5"/>
                      </a:cxn>
                      <a:cxn ang="0">
                        <a:pos x="T6" y="T7"/>
                      </a:cxn>
                      <a:cxn ang="0">
                        <a:pos x="T8" y="T9"/>
                      </a:cxn>
                      <a:cxn ang="0">
                        <a:pos x="T10" y="T11"/>
                      </a:cxn>
                    </a:cxnLst>
                    <a:rect b="b" l="0" r="r" t="0"/>
                    <a:pathLst>
                      <a:path h="2" w="24">
                        <a:moveTo>
                          <a:pt x="24" y="0"/>
                        </a:moveTo>
                        <a:lnTo>
                          <a:pt x="0" y="2"/>
                        </a:lnTo>
                        <a:lnTo>
                          <a:pt x="0" y="2"/>
                        </a:lnTo>
                        <a:lnTo>
                          <a:pt x="0" y="2"/>
                        </a:lnTo>
                        <a:lnTo>
                          <a:pt x="24" y="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5">
                    <a:extLst>
                      <a:ext uri="{FF2B5EF4-FFF2-40B4-BE49-F238E27FC236}">
                        <a16:creationId xmlns:a16="http://schemas.microsoft.com/office/drawing/2014/main" id="{966C2588-9CC0-4BD9-A4D7-03138E11F672}"/>
                      </a:ext>
                    </a:extLst>
                  </p:cNvPr>
                  <p:cNvSpPr/>
                  <p:nvPr/>
                </p:nvSpPr>
                <p:spPr bwMode="auto">
                  <a:xfrm>
                    <a:off x="3528" y="1660"/>
                    <a:ext cx="24" cy="2"/>
                  </a:xfrm>
                  <a:custGeom>
                    <a:gdLst>
                      <a:gd fmla="*/ 24 w 24" name="T0"/>
                      <a:gd fmla="*/ 0 h 2" name="T1"/>
                      <a:gd fmla="*/ 0 w 24" name="T2"/>
                      <a:gd fmla="*/ 2 h 2" name="T3"/>
                      <a:gd fmla="*/ 0 w 24" name="T4"/>
                      <a:gd fmla="*/ 2 h 2" name="T5"/>
                      <a:gd fmla="*/ 0 w 24" name="T6"/>
                      <a:gd fmla="*/ 2 h 2" name="T7"/>
                      <a:gd fmla="*/ 24 w 24" name="T8"/>
                      <a:gd fmla="*/ 0 h 2" name="T9"/>
                      <a:gd fmla="*/ 24 w 24" name="T10"/>
                      <a:gd fmla="*/ 0 h 2" name="T11"/>
                    </a:gdLst>
                    <a:cxnLst>
                      <a:cxn ang="0">
                        <a:pos x="T0" y="T1"/>
                      </a:cxn>
                      <a:cxn ang="0">
                        <a:pos x="T2" y="T3"/>
                      </a:cxn>
                      <a:cxn ang="0">
                        <a:pos x="T4" y="T5"/>
                      </a:cxn>
                      <a:cxn ang="0">
                        <a:pos x="T6" y="T7"/>
                      </a:cxn>
                      <a:cxn ang="0">
                        <a:pos x="T8" y="T9"/>
                      </a:cxn>
                      <a:cxn ang="0">
                        <a:pos x="T10" y="T11"/>
                      </a:cxn>
                    </a:cxnLst>
                    <a:rect b="b" l="0" r="r" t="0"/>
                    <a:pathLst>
                      <a:path h="2" w="24">
                        <a:moveTo>
                          <a:pt x="24" y="0"/>
                        </a:moveTo>
                        <a:lnTo>
                          <a:pt x="0" y="2"/>
                        </a:lnTo>
                        <a:lnTo>
                          <a:pt x="0" y="2"/>
                        </a:lnTo>
                        <a:lnTo>
                          <a:pt x="0" y="2"/>
                        </a:lnTo>
                        <a:lnTo>
                          <a:pt x="24"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6">
                    <a:extLst>
                      <a:ext uri="{FF2B5EF4-FFF2-40B4-BE49-F238E27FC236}">
                        <a16:creationId xmlns:a16="http://schemas.microsoft.com/office/drawing/2014/main" id="{65D29555-7BCF-4074-A001-D8163DB1AF13}"/>
                      </a:ext>
                    </a:extLst>
                  </p:cNvPr>
                  <p:cNvSpPr/>
                  <p:nvPr/>
                </p:nvSpPr>
                <p:spPr bwMode="auto">
                  <a:xfrm>
                    <a:off x="3626" y="1993"/>
                    <a:ext cx="26" cy="10"/>
                  </a:xfrm>
                  <a:custGeom>
                    <a:gdLst>
                      <a:gd fmla="*/ 13 w 13" name="T0"/>
                      <a:gd fmla="*/ 0 h 5" name="T1"/>
                      <a:gd fmla="*/ 0 w 13" name="T2"/>
                      <a:gd fmla="*/ 5 h 5" name="T3"/>
                      <a:gd fmla="*/ 0 w 13" name="T4"/>
                      <a:gd fmla="*/ 5 h 5" name="T5"/>
                      <a:gd fmla="*/ 13 w 13" name="T6"/>
                      <a:gd fmla="*/ 0 h 5" name="T7"/>
                      <a:gd fmla="*/ 13 w 13" name="T8"/>
                      <a:gd fmla="*/ 0 h 5" name="T9"/>
                    </a:gdLst>
                    <a:cxnLst>
                      <a:cxn ang="0">
                        <a:pos x="T0" y="T1"/>
                      </a:cxn>
                      <a:cxn ang="0">
                        <a:pos x="T2" y="T3"/>
                      </a:cxn>
                      <a:cxn ang="0">
                        <a:pos x="T4" y="T5"/>
                      </a:cxn>
                      <a:cxn ang="0">
                        <a:pos x="T6" y="T7"/>
                      </a:cxn>
                      <a:cxn ang="0">
                        <a:pos x="T8" y="T9"/>
                      </a:cxn>
                    </a:cxnLst>
                    <a:rect b="b" l="0" r="r" t="0"/>
                    <a:pathLst>
                      <a:path h="5" w="13">
                        <a:moveTo>
                          <a:pt x="13" y="0"/>
                        </a:moveTo>
                        <a:cubicBezTo>
                          <a:pt x="9" y="2"/>
                          <a:pt x="4" y="4"/>
                          <a:pt x="0" y="5"/>
                        </a:cubicBezTo>
                        <a:cubicBezTo>
                          <a:pt x="0" y="5"/>
                          <a:pt x="0" y="5"/>
                          <a:pt x="0" y="5"/>
                        </a:cubicBezTo>
                        <a:cubicBezTo>
                          <a:pt x="4" y="4"/>
                          <a:pt x="9" y="2"/>
                          <a:pt x="13" y="0"/>
                        </a:cubicBezTo>
                        <a:cubicBezTo>
                          <a:pt x="13" y="0"/>
                          <a:pt x="13" y="0"/>
                          <a:pt x="13"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7">
                    <a:extLst>
                      <a:ext uri="{FF2B5EF4-FFF2-40B4-BE49-F238E27FC236}">
                        <a16:creationId xmlns:a16="http://schemas.microsoft.com/office/drawing/2014/main" id="{2DB20256-EC0B-4C62-B5C9-B3CCB0F6FA3D}"/>
                      </a:ext>
                    </a:extLst>
                  </p:cNvPr>
                  <p:cNvSpPr/>
                  <p:nvPr/>
                </p:nvSpPr>
                <p:spPr bwMode="auto">
                  <a:xfrm>
                    <a:off x="3626" y="1993"/>
                    <a:ext cx="28" cy="83"/>
                  </a:xfrm>
                  <a:custGeom>
                    <a:gdLst>
                      <a:gd fmla="*/ 13 w 14" name="T0"/>
                      <a:gd fmla="*/ 0 h 41" name="T1"/>
                      <a:gd fmla="*/ 0 w 14" name="T2"/>
                      <a:gd fmla="*/ 5 h 41" name="T3"/>
                      <a:gd fmla="*/ 9 w 14" name="T4"/>
                      <a:gd fmla="*/ 41 h 41" name="T5"/>
                      <a:gd fmla="*/ 14 w 14" name="T6"/>
                      <a:gd fmla="*/ 40 h 41" name="T7"/>
                      <a:gd fmla="*/ 13 w 14" name="T8"/>
                      <a:gd fmla="*/ 21 h 41" name="T9"/>
                      <a:gd fmla="*/ 14 w 14" name="T10"/>
                      <a:gd fmla="*/ 2 h 41" name="T11"/>
                      <a:gd fmla="*/ 13 w 14" name="T12"/>
                      <a:gd fmla="*/ 0 h 41" name="T13"/>
                    </a:gdLst>
                    <a:cxnLst>
                      <a:cxn ang="0">
                        <a:pos x="T0" y="T1"/>
                      </a:cxn>
                      <a:cxn ang="0">
                        <a:pos x="T2" y="T3"/>
                      </a:cxn>
                      <a:cxn ang="0">
                        <a:pos x="T4" y="T5"/>
                      </a:cxn>
                      <a:cxn ang="0">
                        <a:pos x="T6" y="T7"/>
                      </a:cxn>
                      <a:cxn ang="0">
                        <a:pos x="T8" y="T9"/>
                      </a:cxn>
                      <a:cxn ang="0">
                        <a:pos x="T10" y="T11"/>
                      </a:cxn>
                      <a:cxn ang="0">
                        <a:pos x="T12" y="T13"/>
                      </a:cxn>
                    </a:cxnLst>
                    <a:rect b="b" l="0" r="r" t="0"/>
                    <a:pathLst>
                      <a:path h="41" w="14">
                        <a:moveTo>
                          <a:pt x="13" y="0"/>
                        </a:moveTo>
                        <a:cubicBezTo>
                          <a:pt x="9" y="2"/>
                          <a:pt x="4" y="4"/>
                          <a:pt x="0" y="5"/>
                        </a:cubicBezTo>
                        <a:cubicBezTo>
                          <a:pt x="3" y="17"/>
                          <a:pt x="6" y="29"/>
                          <a:pt x="9" y="41"/>
                        </a:cubicBezTo>
                        <a:cubicBezTo>
                          <a:pt x="10" y="41"/>
                          <a:pt x="12" y="40"/>
                          <a:pt x="14" y="40"/>
                        </a:cubicBezTo>
                        <a:cubicBezTo>
                          <a:pt x="13" y="34"/>
                          <a:pt x="13" y="27"/>
                          <a:pt x="13" y="21"/>
                        </a:cubicBezTo>
                        <a:cubicBezTo>
                          <a:pt x="13" y="15"/>
                          <a:pt x="13" y="8"/>
                          <a:pt x="14" y="2"/>
                        </a:cubicBezTo>
                        <a:cubicBezTo>
                          <a:pt x="14" y="2"/>
                          <a:pt x="13" y="1"/>
                          <a:pt x="1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8">
                    <a:extLst>
                      <a:ext uri="{FF2B5EF4-FFF2-40B4-BE49-F238E27FC236}">
                        <a16:creationId xmlns:a16="http://schemas.microsoft.com/office/drawing/2014/main" id="{EC15B556-BBB8-4157-B0CB-7A555E2F8D4B}"/>
                      </a:ext>
                    </a:extLst>
                  </p:cNvPr>
                  <p:cNvSpPr/>
                  <p:nvPr/>
                </p:nvSpPr>
                <p:spPr bwMode="auto">
                  <a:xfrm>
                    <a:off x="3026" y="1387"/>
                    <a:ext cx="405" cy="765"/>
                  </a:xfrm>
                  <a:custGeom>
                    <a:gdLst>
                      <a:gd fmla="*/ 141 w 202" name="T0"/>
                      <a:gd fmla="*/ 374 h 381" name="T1"/>
                      <a:gd fmla="*/ 151 w 202" name="T2"/>
                      <a:gd fmla="*/ 372 h 381" name="T3"/>
                      <a:gd fmla="*/ 202 w 202" name="T4"/>
                      <a:gd fmla="*/ 355 h 381" name="T5"/>
                      <a:gd fmla="*/ 187 w 202" name="T6"/>
                      <a:gd fmla="*/ 321 h 381" name="T7"/>
                      <a:gd fmla="*/ 195 w 202" name="T8"/>
                      <a:gd fmla="*/ 338 h 381" name="T9"/>
                      <a:gd fmla="*/ 187 w 202" name="T10"/>
                      <a:gd fmla="*/ 321 h 381" name="T11"/>
                      <a:gd fmla="*/ 76 w 202" name="T12"/>
                      <a:gd fmla="*/ 333 h 381" name="T13"/>
                      <a:gd fmla="*/ 46 w 202" name="T14"/>
                      <a:gd fmla="*/ 172 h 381" name="T15"/>
                      <a:gd fmla="*/ 39 w 202" name="T16"/>
                      <a:gd fmla="*/ 23 h 381" name="T17"/>
                      <a:gd fmla="*/ 2 w 202" name="T18"/>
                      <a:gd fmla="*/ 24 h 381" name="T19"/>
                      <a:gd fmla="*/ 9 w 202" name="T20"/>
                      <a:gd fmla="*/ 177 h 381" name="T21"/>
                      <a:gd fmla="*/ 57 w 202" name="T22"/>
                      <a:gd fmla="*/ 365 h 381" name="T23"/>
                      <a:gd fmla="*/ 141 w 202" name="T24"/>
                      <a:gd fmla="*/ 374 h 3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1" w="201">
                        <a:moveTo>
                          <a:pt x="141" y="374"/>
                        </a:moveTo>
                        <a:cubicBezTo>
                          <a:pt x="145" y="373"/>
                          <a:pt x="148" y="373"/>
                          <a:pt x="151" y="372"/>
                        </a:cubicBezTo>
                        <a:cubicBezTo>
                          <a:pt x="179" y="366"/>
                          <a:pt x="201" y="356"/>
                          <a:pt x="202" y="355"/>
                        </a:cubicBezTo>
                        <a:cubicBezTo>
                          <a:pt x="187" y="321"/>
                          <a:pt x="187" y="321"/>
                          <a:pt x="187" y="321"/>
                        </a:cubicBezTo>
                        <a:cubicBezTo>
                          <a:pt x="195" y="338"/>
                          <a:pt x="195" y="338"/>
                          <a:pt x="195" y="338"/>
                        </a:cubicBezTo>
                        <a:cubicBezTo>
                          <a:pt x="187" y="321"/>
                          <a:pt x="187" y="321"/>
                          <a:pt x="187" y="321"/>
                        </a:cubicBezTo>
                        <a:cubicBezTo>
                          <a:pt x="167" y="330"/>
                          <a:pt x="105" y="351"/>
                          <a:pt x="76" y="333"/>
                        </a:cubicBezTo>
                        <a:cubicBezTo>
                          <a:pt x="75" y="332"/>
                          <a:pt x="56" y="314"/>
                          <a:pt x="46" y="172"/>
                        </a:cubicBezTo>
                        <a:cubicBezTo>
                          <a:pt x="40" y="96"/>
                          <a:pt x="39" y="24"/>
                          <a:pt x="39" y="23"/>
                        </a:cubicBezTo>
                        <a:cubicBezTo>
                          <a:pt x="39" y="0"/>
                          <a:pt x="0" y="3"/>
                          <a:pt x="2" y="24"/>
                        </a:cubicBezTo>
                        <a:cubicBezTo>
                          <a:pt x="2" y="24"/>
                          <a:pt x="3" y="100"/>
                          <a:pt x="9" y="177"/>
                        </a:cubicBezTo>
                        <a:cubicBezTo>
                          <a:pt x="20" y="323"/>
                          <a:pt x="39" y="354"/>
                          <a:pt x="57" y="365"/>
                        </a:cubicBezTo>
                        <a:cubicBezTo>
                          <a:pt x="77" y="378"/>
                          <a:pt x="106" y="381"/>
                          <a:pt x="141" y="37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9">
                    <a:extLst>
                      <a:ext uri="{FF2B5EF4-FFF2-40B4-BE49-F238E27FC236}">
                        <a16:creationId xmlns:a16="http://schemas.microsoft.com/office/drawing/2014/main" id="{83349D3C-F376-4BD8-80B6-A83774DE0B48}"/>
                      </a:ext>
                    </a:extLst>
                  </p:cNvPr>
                  <p:cNvSpPr>
                    <a:spLocks noEditPoints="1"/>
                  </p:cNvSpPr>
                  <p:nvPr/>
                </p:nvSpPr>
                <p:spPr bwMode="auto">
                  <a:xfrm>
                    <a:off x="2867" y="1497"/>
                    <a:ext cx="219" cy="241"/>
                  </a:xfrm>
                  <a:custGeom>
                    <a:gdLst>
                      <a:gd fmla="*/ 28 w 109" name="T0"/>
                      <a:gd fmla="*/ 115 h 120" name="T1"/>
                      <a:gd fmla="*/ 9 w 109" name="T2"/>
                      <a:gd fmla="*/ 91 h 120" name="T3"/>
                      <a:gd fmla="*/ 8 w 109" name="T4"/>
                      <a:gd fmla="*/ 11 h 120" name="T5"/>
                      <a:gd fmla="*/ 35 w 109" name="T6"/>
                      <a:gd fmla="*/ 15 h 120" name="T7"/>
                      <a:gd fmla="*/ 36 w 109" name="T8"/>
                      <a:gd fmla="*/ 85 h 120" name="T9"/>
                      <a:gd fmla="*/ 39 w 109" name="T10"/>
                      <a:gd fmla="*/ 90 h 120" name="T11"/>
                      <a:gd fmla="*/ 96 w 109" name="T12"/>
                      <a:gd fmla="*/ 76 h 120" name="T13"/>
                      <a:gd fmla="*/ 109 w 109" name="T14"/>
                      <a:gd fmla="*/ 100 h 120" name="T15"/>
                      <a:gd fmla="*/ 62 w 109" name="T16"/>
                      <a:gd fmla="*/ 117 h 120" name="T17"/>
                      <a:gd fmla="*/ 28 w 109" name="T18"/>
                      <a:gd fmla="*/ 115 h 120" name="T19"/>
                      <a:gd fmla="*/ 96 w 109" name="T20"/>
                      <a:gd fmla="*/ 76 h 120" name="T21"/>
                      <a:gd fmla="*/ 96 w 109" name="T22"/>
                      <a:gd fmla="*/ 76 h 120" name="T23"/>
                      <a:gd fmla="*/ 102 w 109" name="T24"/>
                      <a:gd fmla="*/ 88 h 120" name="T25"/>
                      <a:gd fmla="*/ 96 w 109" name="T26"/>
                      <a:gd fmla="*/ 76 h 1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109">
                        <a:moveTo>
                          <a:pt x="28" y="115"/>
                        </a:moveTo>
                        <a:cubicBezTo>
                          <a:pt x="18" y="111"/>
                          <a:pt x="12" y="102"/>
                          <a:pt x="9" y="91"/>
                        </a:cubicBezTo>
                        <a:cubicBezTo>
                          <a:pt x="0" y="50"/>
                          <a:pt x="8" y="13"/>
                          <a:pt x="8" y="11"/>
                        </a:cubicBezTo>
                        <a:cubicBezTo>
                          <a:pt x="11" y="0"/>
                          <a:pt x="36" y="1"/>
                          <a:pt x="35" y="15"/>
                        </a:cubicBezTo>
                        <a:cubicBezTo>
                          <a:pt x="35" y="15"/>
                          <a:pt x="28" y="49"/>
                          <a:pt x="36" y="85"/>
                        </a:cubicBezTo>
                        <a:cubicBezTo>
                          <a:pt x="37" y="89"/>
                          <a:pt x="38" y="90"/>
                          <a:pt x="39" y="90"/>
                        </a:cubicBezTo>
                        <a:cubicBezTo>
                          <a:pt x="51" y="95"/>
                          <a:pt x="80" y="85"/>
                          <a:pt x="96" y="76"/>
                        </a:cubicBezTo>
                        <a:cubicBezTo>
                          <a:pt x="109" y="100"/>
                          <a:pt x="109" y="100"/>
                          <a:pt x="109" y="100"/>
                        </a:cubicBezTo>
                        <a:cubicBezTo>
                          <a:pt x="103" y="103"/>
                          <a:pt x="83" y="113"/>
                          <a:pt x="62" y="117"/>
                        </a:cubicBezTo>
                        <a:cubicBezTo>
                          <a:pt x="50" y="120"/>
                          <a:pt x="38" y="120"/>
                          <a:pt x="28" y="115"/>
                        </a:cubicBezTo>
                        <a:moveTo>
                          <a:pt x="96" y="76"/>
                        </a:moveTo>
                        <a:cubicBezTo>
                          <a:pt x="96" y="76"/>
                          <a:pt x="96" y="76"/>
                          <a:pt x="96" y="76"/>
                        </a:cubicBezTo>
                        <a:cubicBezTo>
                          <a:pt x="102" y="88"/>
                          <a:pt x="102" y="88"/>
                          <a:pt x="102" y="88"/>
                        </a:cubicBezTo>
                        <a:cubicBezTo>
                          <a:pt x="96" y="76"/>
                          <a:pt x="96" y="76"/>
                          <a:pt x="96" y="76"/>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30">
                    <a:extLst>
                      <a:ext uri="{FF2B5EF4-FFF2-40B4-BE49-F238E27FC236}">
                        <a16:creationId xmlns:a16="http://schemas.microsoft.com/office/drawing/2014/main" id="{A77A9611-0D1B-47F4-8AA7-F202C6DB4B02}"/>
                      </a:ext>
                    </a:extLst>
                  </p:cNvPr>
                  <p:cNvSpPr/>
                  <p:nvPr/>
                </p:nvSpPr>
                <p:spPr bwMode="auto">
                  <a:xfrm>
                    <a:off x="2785" y="1602"/>
                    <a:ext cx="124" cy="50"/>
                  </a:xfrm>
                  <a:custGeom>
                    <a:gdLst>
                      <a:gd fmla="*/ 9 w 62" name="T0"/>
                      <a:gd fmla="*/ 24 h 25" name="T1"/>
                      <a:gd fmla="*/ 53 w 62" name="T2"/>
                      <a:gd fmla="*/ 23 h 25" name="T3"/>
                      <a:gd fmla="*/ 62 w 62" name="T4"/>
                      <a:gd fmla="*/ 14 h 25" name="T5"/>
                      <a:gd fmla="*/ 62 w 62" name="T6"/>
                      <a:gd fmla="*/ 9 h 25" name="T7"/>
                      <a:gd fmla="*/ 53 w 62" name="T8"/>
                      <a:gd fmla="*/ 0 h 25" name="T9"/>
                      <a:gd fmla="*/ 9 w 62" name="T10"/>
                      <a:gd fmla="*/ 1 h 25" name="T11"/>
                      <a:gd fmla="*/ 0 w 62" name="T12"/>
                      <a:gd fmla="*/ 11 h 25" name="T13"/>
                      <a:gd fmla="*/ 0 w 62" name="T14"/>
                      <a:gd fmla="*/ 15 h 25" name="T15"/>
                      <a:gd fmla="*/ 9 w 62" name="T16"/>
                      <a:gd fmla="*/ 2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62">
                        <a:moveTo>
                          <a:pt x="9" y="24"/>
                        </a:moveTo>
                        <a:cubicBezTo>
                          <a:pt x="53" y="23"/>
                          <a:pt x="53" y="23"/>
                          <a:pt x="53" y="23"/>
                        </a:cubicBezTo>
                        <a:cubicBezTo>
                          <a:pt x="58" y="23"/>
                          <a:pt x="62" y="19"/>
                          <a:pt x="62" y="14"/>
                        </a:cubicBezTo>
                        <a:cubicBezTo>
                          <a:pt x="62" y="9"/>
                          <a:pt x="62" y="9"/>
                          <a:pt x="62" y="9"/>
                        </a:cubicBezTo>
                        <a:cubicBezTo>
                          <a:pt x="62" y="4"/>
                          <a:pt x="58" y="0"/>
                          <a:pt x="53" y="0"/>
                        </a:cubicBezTo>
                        <a:cubicBezTo>
                          <a:pt x="9" y="1"/>
                          <a:pt x="9" y="1"/>
                          <a:pt x="9" y="1"/>
                        </a:cubicBezTo>
                        <a:cubicBezTo>
                          <a:pt x="4" y="1"/>
                          <a:pt x="0" y="6"/>
                          <a:pt x="0" y="11"/>
                        </a:cubicBezTo>
                        <a:cubicBezTo>
                          <a:pt x="0" y="15"/>
                          <a:pt x="0" y="15"/>
                          <a:pt x="0" y="15"/>
                        </a:cubicBezTo>
                        <a:cubicBezTo>
                          <a:pt x="0" y="21"/>
                          <a:pt x="4" y="25"/>
                          <a:pt x="9" y="24"/>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31">
                    <a:extLst>
                      <a:ext uri="{FF2B5EF4-FFF2-40B4-BE49-F238E27FC236}">
                        <a16:creationId xmlns:a16="http://schemas.microsoft.com/office/drawing/2014/main" id="{E8DAAE60-16D0-4630-BA04-CFDF473C925C}"/>
                      </a:ext>
                    </a:extLst>
                  </p:cNvPr>
                  <p:cNvSpPr/>
                  <p:nvPr/>
                </p:nvSpPr>
                <p:spPr bwMode="auto">
                  <a:xfrm>
                    <a:off x="3060" y="1487"/>
                    <a:ext cx="126" cy="81"/>
                  </a:xfrm>
                  <a:custGeom>
                    <a:gdLst>
                      <a:gd fmla="*/ 15 w 63" name="T0"/>
                      <a:gd fmla="*/ 39 h 40" name="T1"/>
                      <a:gd fmla="*/ 55 w 63" name="T2"/>
                      <a:gd fmla="*/ 24 h 40" name="T3"/>
                      <a:gd fmla="*/ 61 w 63" name="T4"/>
                      <a:gd fmla="*/ 12 h 40" name="T5"/>
                      <a:gd fmla="*/ 60 w 63" name="T6"/>
                      <a:gd fmla="*/ 8 h 40" name="T7"/>
                      <a:gd fmla="*/ 48 w 63" name="T8"/>
                      <a:gd fmla="*/ 2 h 40" name="T9"/>
                      <a:gd fmla="*/ 7 w 63" name="T10"/>
                      <a:gd fmla="*/ 17 h 40" name="T11"/>
                      <a:gd fmla="*/ 2 w 63" name="T12"/>
                      <a:gd fmla="*/ 29 h 40" name="T13"/>
                      <a:gd fmla="*/ 3 w 63" name="T14"/>
                      <a:gd fmla="*/ 33 h 40" name="T15"/>
                      <a:gd fmla="*/ 15 w 63" name="T16"/>
                      <a:gd fmla="*/ 39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62">
                        <a:moveTo>
                          <a:pt x="15" y="39"/>
                        </a:moveTo>
                        <a:cubicBezTo>
                          <a:pt x="55" y="24"/>
                          <a:pt x="55" y="24"/>
                          <a:pt x="55" y="24"/>
                        </a:cubicBezTo>
                        <a:cubicBezTo>
                          <a:pt x="60" y="22"/>
                          <a:pt x="63" y="17"/>
                          <a:pt x="61" y="12"/>
                        </a:cubicBezTo>
                        <a:cubicBezTo>
                          <a:pt x="60" y="8"/>
                          <a:pt x="60" y="8"/>
                          <a:pt x="60" y="8"/>
                        </a:cubicBezTo>
                        <a:cubicBezTo>
                          <a:pt x="58" y="3"/>
                          <a:pt x="53" y="0"/>
                          <a:pt x="48" y="2"/>
                        </a:cubicBezTo>
                        <a:cubicBezTo>
                          <a:pt x="7" y="17"/>
                          <a:pt x="7" y="17"/>
                          <a:pt x="7" y="17"/>
                        </a:cubicBezTo>
                        <a:cubicBezTo>
                          <a:pt x="2" y="19"/>
                          <a:pt x="0" y="24"/>
                          <a:pt x="2" y="29"/>
                        </a:cubicBezTo>
                        <a:cubicBezTo>
                          <a:pt x="3" y="33"/>
                          <a:pt x="3" y="33"/>
                          <a:pt x="3" y="33"/>
                        </a:cubicBezTo>
                        <a:cubicBezTo>
                          <a:pt x="5" y="38"/>
                          <a:pt x="10" y="40"/>
                          <a:pt x="15" y="3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32">
                    <a:extLst>
                      <a:ext uri="{FF2B5EF4-FFF2-40B4-BE49-F238E27FC236}">
                        <a16:creationId xmlns:a16="http://schemas.microsoft.com/office/drawing/2014/main" id="{D3A2D667-5154-4E2C-AB47-8E19A8F78312}"/>
                      </a:ext>
                    </a:extLst>
                  </p:cNvPr>
                  <p:cNvSpPr/>
                  <p:nvPr/>
                </p:nvSpPr>
                <p:spPr bwMode="auto">
                  <a:xfrm>
                    <a:off x="3184" y="1650"/>
                    <a:ext cx="53" cy="104"/>
                  </a:xfrm>
                  <a:custGeom>
                    <a:gdLst>
                      <a:gd fmla="*/ 2 w 26" name="T0"/>
                      <a:gd fmla="*/ 8 h 52" name="T1"/>
                      <a:gd fmla="*/ 0 w 26" name="T2"/>
                      <a:gd fmla="*/ 42 h 52" name="T3"/>
                      <a:gd fmla="*/ 8 w 26" name="T4"/>
                      <a:gd fmla="*/ 51 h 52" name="T5"/>
                      <a:gd fmla="*/ 15 w 26" name="T6"/>
                      <a:gd fmla="*/ 51 h 52" name="T7"/>
                      <a:gd fmla="*/ 23 w 26" name="T8"/>
                      <a:gd fmla="*/ 43 h 52" name="T9"/>
                      <a:gd fmla="*/ 25 w 26" name="T10"/>
                      <a:gd fmla="*/ 10 h 52" name="T11"/>
                      <a:gd fmla="*/ 17 w 26" name="T12"/>
                      <a:gd fmla="*/ 1 h 52" name="T13"/>
                      <a:gd fmla="*/ 11 w 26" name="T14"/>
                      <a:gd fmla="*/ 0 h 52" name="T15"/>
                      <a:gd fmla="*/ 2 w 26" name="T16"/>
                      <a:gd fmla="*/ 8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6">
                        <a:moveTo>
                          <a:pt x="2" y="8"/>
                        </a:moveTo>
                        <a:cubicBezTo>
                          <a:pt x="0" y="42"/>
                          <a:pt x="0" y="42"/>
                          <a:pt x="0" y="42"/>
                        </a:cubicBezTo>
                        <a:cubicBezTo>
                          <a:pt x="0" y="47"/>
                          <a:pt x="4" y="51"/>
                          <a:pt x="8" y="51"/>
                        </a:cubicBezTo>
                        <a:cubicBezTo>
                          <a:pt x="15" y="51"/>
                          <a:pt x="15" y="51"/>
                          <a:pt x="15" y="51"/>
                        </a:cubicBezTo>
                        <a:cubicBezTo>
                          <a:pt x="19" y="52"/>
                          <a:pt x="23" y="48"/>
                          <a:pt x="23" y="43"/>
                        </a:cubicBezTo>
                        <a:cubicBezTo>
                          <a:pt x="25" y="10"/>
                          <a:pt x="25" y="10"/>
                          <a:pt x="25" y="10"/>
                        </a:cubicBezTo>
                        <a:cubicBezTo>
                          <a:pt x="26" y="5"/>
                          <a:pt x="22" y="1"/>
                          <a:pt x="17" y="1"/>
                        </a:cubicBezTo>
                        <a:cubicBezTo>
                          <a:pt x="11" y="0"/>
                          <a:pt x="11" y="0"/>
                          <a:pt x="11" y="0"/>
                        </a:cubicBezTo>
                        <a:cubicBezTo>
                          <a:pt x="6" y="0"/>
                          <a:pt x="2" y="4"/>
                          <a:pt x="2" y="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33">
                    <a:extLst>
                      <a:ext uri="{FF2B5EF4-FFF2-40B4-BE49-F238E27FC236}">
                        <a16:creationId xmlns:a16="http://schemas.microsoft.com/office/drawing/2014/main" id="{C0CF04CF-B80B-4885-9D84-C17ECA6C403F}"/>
                      </a:ext>
                    </a:extLst>
                  </p:cNvPr>
                  <p:cNvSpPr/>
                  <p:nvPr/>
                </p:nvSpPr>
                <p:spPr bwMode="auto">
                  <a:xfrm>
                    <a:off x="2913" y="1859"/>
                    <a:ext cx="187" cy="62"/>
                  </a:xfrm>
                  <a:custGeom>
                    <a:gdLst>
                      <a:gd fmla="*/ 13 w 93" name="T0"/>
                      <a:gd fmla="*/ 30 h 31" name="T1"/>
                      <a:gd fmla="*/ 80 w 93" name="T2"/>
                      <a:gd fmla="*/ 27 h 31" name="T3"/>
                      <a:gd fmla="*/ 92 w 93" name="T4"/>
                      <a:gd fmla="*/ 14 h 31" name="T5"/>
                      <a:gd fmla="*/ 92 w 93" name="T6"/>
                      <a:gd fmla="*/ 12 h 31" name="T7"/>
                      <a:gd fmla="*/ 79 w 93" name="T8"/>
                      <a:gd fmla="*/ 0 h 31" name="T9"/>
                      <a:gd fmla="*/ 12 w 93" name="T10"/>
                      <a:gd fmla="*/ 3 h 31" name="T11"/>
                      <a:gd fmla="*/ 0 w 93" name="T12"/>
                      <a:gd fmla="*/ 16 h 31" name="T13"/>
                      <a:gd fmla="*/ 0 w 93" name="T14"/>
                      <a:gd fmla="*/ 18 h 31" name="T15"/>
                      <a:gd fmla="*/ 13 w 93" name="T16"/>
                      <a:gd fmla="*/ 3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93">
                        <a:moveTo>
                          <a:pt x="13" y="30"/>
                        </a:moveTo>
                        <a:cubicBezTo>
                          <a:pt x="80" y="27"/>
                          <a:pt x="80" y="27"/>
                          <a:pt x="80" y="27"/>
                        </a:cubicBezTo>
                        <a:cubicBezTo>
                          <a:pt x="87" y="26"/>
                          <a:pt x="93" y="21"/>
                          <a:pt x="92" y="14"/>
                        </a:cubicBezTo>
                        <a:cubicBezTo>
                          <a:pt x="92" y="12"/>
                          <a:pt x="92" y="12"/>
                          <a:pt x="92" y="12"/>
                        </a:cubicBezTo>
                        <a:cubicBezTo>
                          <a:pt x="92" y="5"/>
                          <a:pt x="86" y="0"/>
                          <a:pt x="79" y="0"/>
                        </a:cubicBezTo>
                        <a:cubicBezTo>
                          <a:pt x="12" y="3"/>
                          <a:pt x="12" y="3"/>
                          <a:pt x="12" y="3"/>
                        </a:cubicBezTo>
                        <a:cubicBezTo>
                          <a:pt x="5" y="4"/>
                          <a:pt x="0" y="10"/>
                          <a:pt x="0" y="16"/>
                        </a:cubicBezTo>
                        <a:cubicBezTo>
                          <a:pt x="0" y="18"/>
                          <a:pt x="0" y="18"/>
                          <a:pt x="0" y="18"/>
                        </a:cubicBezTo>
                        <a:cubicBezTo>
                          <a:pt x="1" y="25"/>
                          <a:pt x="7" y="31"/>
                          <a:pt x="13" y="30"/>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34">
                    <a:extLst>
                      <a:ext uri="{FF2B5EF4-FFF2-40B4-BE49-F238E27FC236}">
                        <a16:creationId xmlns:a16="http://schemas.microsoft.com/office/drawing/2014/main" id="{8B921695-3D17-449E-B9EC-254E20E56B31}"/>
                      </a:ext>
                    </a:extLst>
                  </p:cNvPr>
                  <p:cNvSpPr/>
                  <p:nvPr/>
                </p:nvSpPr>
                <p:spPr bwMode="auto">
                  <a:xfrm>
                    <a:off x="3076" y="1696"/>
                    <a:ext cx="241" cy="115"/>
                  </a:xfrm>
                  <a:custGeom>
                    <a:gdLst>
                      <a:gd fmla="*/ 18 w 120" name="T0"/>
                      <a:gd fmla="*/ 55 h 57" name="T1"/>
                      <a:gd fmla="*/ 110 w 120" name="T2"/>
                      <a:gd fmla="*/ 28 h 57" name="T3"/>
                      <a:gd fmla="*/ 118 w 120" name="T4"/>
                      <a:gd fmla="*/ 13 h 57" name="T5"/>
                      <a:gd fmla="*/ 117 w 120" name="T6"/>
                      <a:gd fmla="*/ 10 h 57" name="T7"/>
                      <a:gd fmla="*/ 102 w 120" name="T8"/>
                      <a:gd fmla="*/ 2 h 57" name="T9"/>
                      <a:gd fmla="*/ 11 w 120" name="T10"/>
                      <a:gd fmla="*/ 29 h 57" name="T11"/>
                      <a:gd fmla="*/ 2 w 120" name="T12"/>
                      <a:gd fmla="*/ 45 h 57" name="T13"/>
                      <a:gd fmla="*/ 3 w 120" name="T14"/>
                      <a:gd fmla="*/ 47 h 57" name="T15"/>
                      <a:gd fmla="*/ 18 w 120" name="T16"/>
                      <a:gd fmla="*/ 5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20">
                        <a:moveTo>
                          <a:pt x="18" y="55"/>
                        </a:moveTo>
                        <a:cubicBezTo>
                          <a:pt x="110" y="28"/>
                          <a:pt x="110" y="28"/>
                          <a:pt x="110" y="28"/>
                        </a:cubicBezTo>
                        <a:cubicBezTo>
                          <a:pt x="116" y="26"/>
                          <a:pt x="120" y="19"/>
                          <a:pt x="118" y="13"/>
                        </a:cubicBezTo>
                        <a:cubicBezTo>
                          <a:pt x="117" y="10"/>
                          <a:pt x="117" y="10"/>
                          <a:pt x="117" y="10"/>
                        </a:cubicBezTo>
                        <a:cubicBezTo>
                          <a:pt x="116" y="4"/>
                          <a:pt x="109" y="0"/>
                          <a:pt x="102" y="2"/>
                        </a:cubicBezTo>
                        <a:cubicBezTo>
                          <a:pt x="11" y="29"/>
                          <a:pt x="11" y="29"/>
                          <a:pt x="11" y="29"/>
                        </a:cubicBezTo>
                        <a:cubicBezTo>
                          <a:pt x="4" y="31"/>
                          <a:pt x="0" y="38"/>
                          <a:pt x="2" y="45"/>
                        </a:cubicBezTo>
                        <a:cubicBezTo>
                          <a:pt x="3" y="47"/>
                          <a:pt x="3" y="47"/>
                          <a:pt x="3" y="47"/>
                        </a:cubicBezTo>
                        <a:cubicBezTo>
                          <a:pt x="5" y="53"/>
                          <a:pt x="12" y="57"/>
                          <a:pt x="18" y="55"/>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35">
                    <a:extLst>
                      <a:ext uri="{FF2B5EF4-FFF2-40B4-BE49-F238E27FC236}">
                        <a16:creationId xmlns:a16="http://schemas.microsoft.com/office/drawing/2014/main" id="{D9B7CAA4-E7BD-437D-9135-8760552E3998}"/>
                      </a:ext>
                    </a:extLst>
                  </p:cNvPr>
                  <p:cNvSpPr/>
                  <p:nvPr/>
                </p:nvSpPr>
                <p:spPr bwMode="auto">
                  <a:xfrm>
                    <a:off x="3106" y="1529"/>
                    <a:ext cx="14" cy="31"/>
                  </a:xfrm>
                  <a:custGeom>
                    <a:gdLst>
                      <a:gd fmla="*/ 0 w 14" name="T0"/>
                      <a:gd fmla="*/ 0 h 31" name="T1"/>
                      <a:gd fmla="*/ 2 w 14" name="T2"/>
                      <a:gd fmla="*/ 31 h 31" name="T3"/>
                      <a:gd fmla="*/ 14 w 14" name="T4"/>
                      <a:gd fmla="*/ 25 h 31" name="T5"/>
                      <a:gd fmla="*/ 0 w 14" name="T6"/>
                      <a:gd fmla="*/ 0 h 31" name="T7"/>
                    </a:gdLst>
                    <a:cxnLst>
                      <a:cxn ang="0">
                        <a:pos x="T0" y="T1"/>
                      </a:cxn>
                      <a:cxn ang="0">
                        <a:pos x="T2" y="T3"/>
                      </a:cxn>
                      <a:cxn ang="0">
                        <a:pos x="T4" y="T5"/>
                      </a:cxn>
                      <a:cxn ang="0">
                        <a:pos x="T6" y="T7"/>
                      </a:cxn>
                    </a:cxnLst>
                    <a:rect b="b" l="0" r="r" t="0"/>
                    <a:pathLst>
                      <a:path h="31" w="14">
                        <a:moveTo>
                          <a:pt x="0" y="0"/>
                        </a:moveTo>
                        <a:lnTo>
                          <a:pt x="2" y="31"/>
                        </a:lnTo>
                        <a:lnTo>
                          <a:pt x="14" y="25"/>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36">
                    <a:extLst>
                      <a:ext uri="{FF2B5EF4-FFF2-40B4-BE49-F238E27FC236}">
                        <a16:creationId xmlns:a16="http://schemas.microsoft.com/office/drawing/2014/main" id="{600433AF-2139-408F-B09A-65141191AF46}"/>
                      </a:ext>
                    </a:extLst>
                  </p:cNvPr>
                  <p:cNvSpPr/>
                  <p:nvPr/>
                </p:nvSpPr>
                <p:spPr bwMode="auto">
                  <a:xfrm>
                    <a:off x="3106" y="1529"/>
                    <a:ext cx="14" cy="31"/>
                  </a:xfrm>
                  <a:custGeom>
                    <a:gdLst>
                      <a:gd fmla="*/ 0 w 14" name="T0"/>
                      <a:gd fmla="*/ 0 h 31" name="T1"/>
                      <a:gd fmla="*/ 2 w 14" name="T2"/>
                      <a:gd fmla="*/ 31 h 31" name="T3"/>
                      <a:gd fmla="*/ 14 w 14" name="T4"/>
                      <a:gd fmla="*/ 25 h 31" name="T5"/>
                      <a:gd fmla="*/ 0 w 14" name="T6"/>
                      <a:gd fmla="*/ 0 h 31" name="T7"/>
                    </a:gdLst>
                    <a:cxnLst>
                      <a:cxn ang="0">
                        <a:pos x="T0" y="T1"/>
                      </a:cxn>
                      <a:cxn ang="0">
                        <a:pos x="T2" y="T3"/>
                      </a:cxn>
                      <a:cxn ang="0">
                        <a:pos x="T4" y="T5"/>
                      </a:cxn>
                      <a:cxn ang="0">
                        <a:pos x="T6" y="T7"/>
                      </a:cxn>
                    </a:cxnLst>
                    <a:rect b="b" l="0" r="r" t="0"/>
                    <a:pathLst>
                      <a:path h="31" w="14">
                        <a:moveTo>
                          <a:pt x="0" y="0"/>
                        </a:moveTo>
                        <a:lnTo>
                          <a:pt x="2" y="31"/>
                        </a:lnTo>
                        <a:lnTo>
                          <a:pt x="14" y="2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37">
                    <a:extLst>
                      <a:ext uri="{FF2B5EF4-FFF2-40B4-BE49-F238E27FC236}">
                        <a16:creationId xmlns:a16="http://schemas.microsoft.com/office/drawing/2014/main" id="{6EE5AC6D-7E1E-4439-8488-56137F9FAF21}"/>
                      </a:ext>
                    </a:extLst>
                  </p:cNvPr>
                  <p:cNvSpPr/>
                  <p:nvPr/>
                </p:nvSpPr>
                <p:spPr bwMode="auto">
                  <a:xfrm>
                    <a:off x="3028" y="1662"/>
                    <a:ext cx="10" cy="4"/>
                  </a:xfrm>
                  <a:custGeom>
                    <a:gdLst>
                      <a:gd fmla="*/ 5 w 5" name="T0"/>
                      <a:gd fmla="*/ 0 h 2" name="T1"/>
                      <a:gd fmla="*/ 0 w 5" name="T2"/>
                      <a:gd fmla="*/ 2 h 2" name="T3"/>
                      <a:gd fmla="*/ 5 w 5" name="T4"/>
                      <a:gd fmla="*/ 0 h 2" name="T5"/>
                      <a:gd fmla="*/ 5 w 5" name="T6"/>
                      <a:gd fmla="*/ 0 h 2" name="T7"/>
                    </a:gdLst>
                    <a:cxnLst>
                      <a:cxn ang="0">
                        <a:pos x="T0" y="T1"/>
                      </a:cxn>
                      <a:cxn ang="0">
                        <a:pos x="T2" y="T3"/>
                      </a:cxn>
                      <a:cxn ang="0">
                        <a:pos x="T4" y="T5"/>
                      </a:cxn>
                      <a:cxn ang="0">
                        <a:pos x="T6" y="T7"/>
                      </a:cxn>
                    </a:cxnLst>
                    <a:rect b="b" l="0" r="r" t="0"/>
                    <a:pathLst>
                      <a:path h="2" w="5">
                        <a:moveTo>
                          <a:pt x="5" y="0"/>
                        </a:moveTo>
                        <a:cubicBezTo>
                          <a:pt x="0" y="2"/>
                          <a:pt x="0" y="2"/>
                          <a:pt x="0" y="2"/>
                        </a:cubicBezTo>
                        <a:cubicBezTo>
                          <a:pt x="1" y="1"/>
                          <a:pt x="3" y="0"/>
                          <a:pt x="5" y="0"/>
                        </a:cubicBezTo>
                        <a:cubicBezTo>
                          <a:pt x="5" y="0"/>
                          <a:pt x="5" y="0"/>
                          <a:pt x="5"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38">
                    <a:extLst>
                      <a:ext uri="{FF2B5EF4-FFF2-40B4-BE49-F238E27FC236}">
                        <a16:creationId xmlns:a16="http://schemas.microsoft.com/office/drawing/2014/main" id="{8A7835FE-D594-4CEB-9DBD-78130BED27A2}"/>
                      </a:ext>
                    </a:extLst>
                  </p:cNvPr>
                  <p:cNvSpPr/>
                  <p:nvPr/>
                </p:nvSpPr>
                <p:spPr bwMode="auto">
                  <a:xfrm>
                    <a:off x="3028" y="1662"/>
                    <a:ext cx="12" cy="38"/>
                  </a:xfrm>
                  <a:custGeom>
                    <a:gdLst>
                      <a:gd fmla="*/ 5 w 6" name="T0"/>
                      <a:gd fmla="*/ 0 h 19" name="T1"/>
                      <a:gd fmla="*/ 0 w 6" name="T2"/>
                      <a:gd fmla="*/ 2 h 19" name="T3"/>
                      <a:gd fmla="*/ 0 w 6" name="T4"/>
                      <a:gd fmla="*/ 2 h 19" name="T5"/>
                      <a:gd fmla="*/ 6 w 6" name="T6"/>
                      <a:gd fmla="*/ 19 h 19" name="T7"/>
                      <a:gd fmla="*/ 5 w 6" name="T8"/>
                      <a:gd fmla="*/ 0 h 19" name="T9"/>
                    </a:gdLst>
                    <a:cxnLst>
                      <a:cxn ang="0">
                        <a:pos x="T0" y="T1"/>
                      </a:cxn>
                      <a:cxn ang="0">
                        <a:pos x="T2" y="T3"/>
                      </a:cxn>
                      <a:cxn ang="0">
                        <a:pos x="T4" y="T5"/>
                      </a:cxn>
                      <a:cxn ang="0">
                        <a:pos x="T6" y="T7"/>
                      </a:cxn>
                      <a:cxn ang="0">
                        <a:pos x="T8" y="T9"/>
                      </a:cxn>
                    </a:cxnLst>
                    <a:rect b="b" l="0" r="r" t="0"/>
                    <a:pathLst>
                      <a:path h="19" w="6">
                        <a:moveTo>
                          <a:pt x="5" y="0"/>
                        </a:moveTo>
                        <a:cubicBezTo>
                          <a:pt x="3" y="0"/>
                          <a:pt x="1" y="1"/>
                          <a:pt x="0" y="2"/>
                        </a:cubicBezTo>
                        <a:cubicBezTo>
                          <a:pt x="0" y="2"/>
                          <a:pt x="0" y="2"/>
                          <a:pt x="0" y="2"/>
                        </a:cubicBezTo>
                        <a:cubicBezTo>
                          <a:pt x="6" y="19"/>
                          <a:pt x="6" y="19"/>
                          <a:pt x="6" y="19"/>
                        </a:cubicBezTo>
                        <a:cubicBezTo>
                          <a:pt x="5" y="0"/>
                          <a:pt x="5" y="0"/>
                          <a:pt x="5"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39">
                    <a:extLst>
                      <a:ext uri="{FF2B5EF4-FFF2-40B4-BE49-F238E27FC236}">
                        <a16:creationId xmlns:a16="http://schemas.microsoft.com/office/drawing/2014/main" id="{AC519B76-6634-4F1E-BA7D-BFE40883AB6F}"/>
                      </a:ext>
                    </a:extLst>
                  </p:cNvPr>
                  <p:cNvSpPr/>
                  <p:nvPr/>
                </p:nvSpPr>
                <p:spPr bwMode="auto">
                  <a:xfrm>
                    <a:off x="3124" y="1799"/>
                    <a:ext cx="18" cy="6"/>
                  </a:xfrm>
                  <a:custGeom>
                    <a:gdLst>
                      <a:gd fmla="*/ 18 w 18" name="T0"/>
                      <a:gd fmla="*/ 0 h 6" name="T1"/>
                      <a:gd fmla="*/ 0 w 18" name="T2"/>
                      <a:gd fmla="*/ 6 h 6" name="T3"/>
                      <a:gd fmla="*/ 0 w 18" name="T4"/>
                      <a:gd fmla="*/ 6 h 6" name="T5"/>
                      <a:gd fmla="*/ 18 w 18" name="T6"/>
                      <a:gd fmla="*/ 0 h 6" name="T7"/>
                    </a:gdLst>
                    <a:cxnLst>
                      <a:cxn ang="0">
                        <a:pos x="T0" y="T1"/>
                      </a:cxn>
                      <a:cxn ang="0">
                        <a:pos x="T2" y="T3"/>
                      </a:cxn>
                      <a:cxn ang="0">
                        <a:pos x="T4" y="T5"/>
                      </a:cxn>
                      <a:cxn ang="0">
                        <a:pos x="T6" y="T7"/>
                      </a:cxn>
                    </a:cxnLst>
                    <a:rect b="b" l="0" r="r" t="0"/>
                    <a:pathLst>
                      <a:path h="6" w="18">
                        <a:moveTo>
                          <a:pt x="18" y="0"/>
                        </a:moveTo>
                        <a:lnTo>
                          <a:pt x="0" y="6"/>
                        </a:lnTo>
                        <a:lnTo>
                          <a:pt x="0" y="6"/>
                        </a:lnTo>
                        <a:lnTo>
                          <a:pt x="18"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0">
                    <a:extLst>
                      <a:ext uri="{FF2B5EF4-FFF2-40B4-BE49-F238E27FC236}">
                        <a16:creationId xmlns:a16="http://schemas.microsoft.com/office/drawing/2014/main" id="{09B1D960-0D9A-42BD-B8C5-0D58BD63EFAB}"/>
                      </a:ext>
                    </a:extLst>
                  </p:cNvPr>
                  <p:cNvSpPr/>
                  <p:nvPr/>
                </p:nvSpPr>
                <p:spPr bwMode="auto">
                  <a:xfrm>
                    <a:off x="3124" y="1799"/>
                    <a:ext cx="18" cy="6"/>
                  </a:xfrm>
                  <a:custGeom>
                    <a:gdLst>
                      <a:gd fmla="*/ 18 w 18" name="T0"/>
                      <a:gd fmla="*/ 0 h 6" name="T1"/>
                      <a:gd fmla="*/ 0 w 18" name="T2"/>
                      <a:gd fmla="*/ 6 h 6" name="T3"/>
                      <a:gd fmla="*/ 0 w 18" name="T4"/>
                      <a:gd fmla="*/ 6 h 6" name="T5"/>
                      <a:gd fmla="*/ 18 w 18" name="T6"/>
                      <a:gd fmla="*/ 0 h 6" name="T7"/>
                    </a:gdLst>
                    <a:cxnLst>
                      <a:cxn ang="0">
                        <a:pos x="T0" y="T1"/>
                      </a:cxn>
                      <a:cxn ang="0">
                        <a:pos x="T2" y="T3"/>
                      </a:cxn>
                      <a:cxn ang="0">
                        <a:pos x="T4" y="T5"/>
                      </a:cxn>
                      <a:cxn ang="0">
                        <a:pos x="T6" y="T7"/>
                      </a:cxn>
                    </a:cxnLst>
                    <a:rect b="b" l="0" r="r" t="0"/>
                    <a:pathLst>
                      <a:path h="6" w="18">
                        <a:moveTo>
                          <a:pt x="18" y="0"/>
                        </a:moveTo>
                        <a:lnTo>
                          <a:pt x="0" y="6"/>
                        </a:lnTo>
                        <a:lnTo>
                          <a:pt x="0" y="6"/>
                        </a:lnTo>
                        <a:lnTo>
                          <a:pt x="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41">
                    <a:extLst>
                      <a:ext uri="{FF2B5EF4-FFF2-40B4-BE49-F238E27FC236}">
                        <a16:creationId xmlns:a16="http://schemas.microsoft.com/office/drawing/2014/main" id="{5F2CAAC3-B4BF-4925-9053-665CEC1C1488}"/>
                      </a:ext>
                    </a:extLst>
                  </p:cNvPr>
                  <p:cNvSpPr/>
                  <p:nvPr/>
                </p:nvSpPr>
                <p:spPr bwMode="auto">
                  <a:xfrm>
                    <a:off x="3120" y="1762"/>
                    <a:ext cx="22" cy="43"/>
                  </a:xfrm>
                  <a:custGeom>
                    <a:gdLst>
                      <a:gd fmla="*/ 0 w 22" name="T0"/>
                      <a:gd fmla="*/ 0 h 43" name="T1"/>
                      <a:gd fmla="*/ 4 w 22" name="T2"/>
                      <a:gd fmla="*/ 43 h 43" name="T3"/>
                      <a:gd fmla="*/ 22 w 22" name="T4"/>
                      <a:gd fmla="*/ 37 h 43" name="T5"/>
                      <a:gd fmla="*/ 0 w 22" name="T6"/>
                      <a:gd fmla="*/ 0 h 43" name="T7"/>
                    </a:gdLst>
                    <a:cxnLst>
                      <a:cxn ang="0">
                        <a:pos x="T0" y="T1"/>
                      </a:cxn>
                      <a:cxn ang="0">
                        <a:pos x="T2" y="T3"/>
                      </a:cxn>
                      <a:cxn ang="0">
                        <a:pos x="T4" y="T5"/>
                      </a:cxn>
                      <a:cxn ang="0">
                        <a:pos x="T6" y="T7"/>
                      </a:cxn>
                    </a:cxnLst>
                    <a:rect b="b" l="0" r="r" t="0"/>
                    <a:pathLst>
                      <a:path h="43" w="22">
                        <a:moveTo>
                          <a:pt x="0" y="0"/>
                        </a:moveTo>
                        <a:lnTo>
                          <a:pt x="4" y="43"/>
                        </a:lnTo>
                        <a:lnTo>
                          <a:pt x="22" y="37"/>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42">
                    <a:extLst>
                      <a:ext uri="{FF2B5EF4-FFF2-40B4-BE49-F238E27FC236}">
                        <a16:creationId xmlns:a16="http://schemas.microsoft.com/office/drawing/2014/main" id="{C6D4BB66-1C67-41A1-B1CF-B7564DDCE64F}"/>
                      </a:ext>
                    </a:extLst>
                  </p:cNvPr>
                  <p:cNvSpPr/>
                  <p:nvPr/>
                </p:nvSpPr>
                <p:spPr bwMode="auto">
                  <a:xfrm>
                    <a:off x="3120" y="1762"/>
                    <a:ext cx="22" cy="43"/>
                  </a:xfrm>
                  <a:custGeom>
                    <a:gdLst>
                      <a:gd fmla="*/ 0 w 22" name="T0"/>
                      <a:gd fmla="*/ 0 h 43" name="T1"/>
                      <a:gd fmla="*/ 4 w 22" name="T2"/>
                      <a:gd fmla="*/ 43 h 43" name="T3"/>
                      <a:gd fmla="*/ 22 w 22" name="T4"/>
                      <a:gd fmla="*/ 37 h 43" name="T5"/>
                      <a:gd fmla="*/ 0 w 22" name="T6"/>
                      <a:gd fmla="*/ 0 h 43" name="T7"/>
                    </a:gdLst>
                    <a:cxnLst>
                      <a:cxn ang="0">
                        <a:pos x="T0" y="T1"/>
                      </a:cxn>
                      <a:cxn ang="0">
                        <a:pos x="T2" y="T3"/>
                      </a:cxn>
                      <a:cxn ang="0">
                        <a:pos x="T4" y="T5"/>
                      </a:cxn>
                      <a:cxn ang="0">
                        <a:pos x="T6" y="T7"/>
                      </a:cxn>
                    </a:cxnLst>
                    <a:rect b="b" l="0" r="r" t="0"/>
                    <a:pathLst>
                      <a:path h="43" w="22">
                        <a:moveTo>
                          <a:pt x="0" y="0"/>
                        </a:moveTo>
                        <a:lnTo>
                          <a:pt x="4" y="43"/>
                        </a:lnTo>
                        <a:lnTo>
                          <a:pt x="22" y="3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Rectangle 43">
                    <a:extLst>
                      <a:ext uri="{FF2B5EF4-FFF2-40B4-BE49-F238E27FC236}">
                        <a16:creationId xmlns:a16="http://schemas.microsoft.com/office/drawing/2014/main" id="{F257E700-8AF7-4648-AEA7-CC02C42564B3}"/>
                      </a:ext>
                    </a:extLst>
                  </p:cNvPr>
                  <p:cNvSpPr>
                    <a:spLocks noChangeArrowheads="1"/>
                  </p:cNvSpPr>
                  <p:nvPr/>
                </p:nvSpPr>
                <p:spPr bwMode="auto">
                  <a:xfrm>
                    <a:off x="3233" y="1704"/>
                    <a:ext cx="1" cy="10"/>
                  </a:xfrm>
                  <a:prstGeom prst="rect">
                    <a:avLst/>
                  </a:prstGeom>
                  <a:solidFill>
                    <a:srgbClr val="C2BBB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Rectangle 44">
                    <a:extLst>
                      <a:ext uri="{FF2B5EF4-FFF2-40B4-BE49-F238E27FC236}">
                        <a16:creationId xmlns:a16="http://schemas.microsoft.com/office/drawing/2014/main" id="{E362E1A1-0D7F-420F-9C61-7D7A8434D109}"/>
                      </a:ext>
                    </a:extLst>
                  </p:cNvPr>
                  <p:cNvSpPr>
                    <a:spLocks noChangeArrowheads="1"/>
                  </p:cNvSpPr>
                  <p:nvPr/>
                </p:nvSpPr>
                <p:spPr bwMode="auto">
                  <a:xfrm>
                    <a:off x="3233" y="1704"/>
                    <a:ext cx="1" cy="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45">
                    <a:extLst>
                      <a:ext uri="{FF2B5EF4-FFF2-40B4-BE49-F238E27FC236}">
                        <a16:creationId xmlns:a16="http://schemas.microsoft.com/office/drawing/2014/main" id="{D8940103-08D2-4F6C-BE6D-8408069EB2F4}"/>
                      </a:ext>
                    </a:extLst>
                  </p:cNvPr>
                  <p:cNvSpPr/>
                  <p:nvPr/>
                </p:nvSpPr>
                <p:spPr bwMode="auto">
                  <a:xfrm>
                    <a:off x="3209" y="1704"/>
                    <a:ext cx="24" cy="18"/>
                  </a:xfrm>
                  <a:custGeom>
                    <a:gdLst>
                      <a:gd fmla="*/ 24 w 24" name="T0"/>
                      <a:gd fmla="*/ 0 h 18" name="T1"/>
                      <a:gd fmla="*/ 0 w 24" name="T2"/>
                      <a:gd fmla="*/ 18 h 18" name="T3"/>
                      <a:gd fmla="*/ 24 w 24" name="T4"/>
                      <a:gd fmla="*/ 10 h 18" name="T5"/>
                      <a:gd fmla="*/ 24 w 24" name="T6"/>
                      <a:gd fmla="*/ 0 h 18" name="T7"/>
                    </a:gdLst>
                    <a:cxnLst>
                      <a:cxn ang="0">
                        <a:pos x="T0" y="T1"/>
                      </a:cxn>
                      <a:cxn ang="0">
                        <a:pos x="T2" y="T3"/>
                      </a:cxn>
                      <a:cxn ang="0">
                        <a:pos x="T4" y="T5"/>
                      </a:cxn>
                      <a:cxn ang="0">
                        <a:pos x="T6" y="T7"/>
                      </a:cxn>
                    </a:cxnLst>
                    <a:rect b="b" l="0" r="r" t="0"/>
                    <a:pathLst>
                      <a:path h="18" w="24">
                        <a:moveTo>
                          <a:pt x="24" y="0"/>
                        </a:moveTo>
                        <a:lnTo>
                          <a:pt x="0" y="18"/>
                        </a:lnTo>
                        <a:lnTo>
                          <a:pt x="24" y="1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46">
                    <a:extLst>
                      <a:ext uri="{FF2B5EF4-FFF2-40B4-BE49-F238E27FC236}">
                        <a16:creationId xmlns:a16="http://schemas.microsoft.com/office/drawing/2014/main" id="{4A448AF7-9031-4CEA-B930-0F91BCC6953A}"/>
                      </a:ext>
                    </a:extLst>
                  </p:cNvPr>
                  <p:cNvSpPr/>
                  <p:nvPr/>
                </p:nvSpPr>
                <p:spPr bwMode="auto">
                  <a:xfrm>
                    <a:off x="3209" y="1704"/>
                    <a:ext cx="24" cy="18"/>
                  </a:xfrm>
                  <a:custGeom>
                    <a:gdLst>
                      <a:gd fmla="*/ 24 w 24" name="T0"/>
                      <a:gd fmla="*/ 0 h 18" name="T1"/>
                      <a:gd fmla="*/ 0 w 24" name="T2"/>
                      <a:gd fmla="*/ 18 h 18" name="T3"/>
                      <a:gd fmla="*/ 24 w 24" name="T4"/>
                      <a:gd fmla="*/ 10 h 18" name="T5"/>
                      <a:gd fmla="*/ 24 w 24" name="T6"/>
                      <a:gd fmla="*/ 0 h 18" name="T7"/>
                    </a:gdLst>
                    <a:cxnLst>
                      <a:cxn ang="0">
                        <a:pos x="T0" y="T1"/>
                      </a:cxn>
                      <a:cxn ang="0">
                        <a:pos x="T2" y="T3"/>
                      </a:cxn>
                      <a:cxn ang="0">
                        <a:pos x="T4" y="T5"/>
                      </a:cxn>
                      <a:cxn ang="0">
                        <a:pos x="T6" y="T7"/>
                      </a:cxn>
                    </a:cxnLst>
                    <a:rect b="b" l="0" r="r" t="0"/>
                    <a:pathLst>
                      <a:path h="18" w="24">
                        <a:moveTo>
                          <a:pt x="24" y="0"/>
                        </a:moveTo>
                        <a:lnTo>
                          <a:pt x="0" y="18"/>
                        </a:lnTo>
                        <a:lnTo>
                          <a:pt x="24" y="1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47">
                    <a:extLst>
                      <a:ext uri="{FF2B5EF4-FFF2-40B4-BE49-F238E27FC236}">
                        <a16:creationId xmlns:a16="http://schemas.microsoft.com/office/drawing/2014/main" id="{BF00613A-416C-45DB-9FB6-776F8B07C4F4}"/>
                      </a:ext>
                    </a:extLst>
                  </p:cNvPr>
                  <p:cNvSpPr/>
                  <p:nvPr/>
                </p:nvSpPr>
                <p:spPr bwMode="auto">
                  <a:xfrm>
                    <a:off x="3209" y="1714"/>
                    <a:ext cx="24" cy="8"/>
                  </a:xfrm>
                  <a:custGeom>
                    <a:gdLst>
                      <a:gd fmla="*/ 24 w 24" name="T0"/>
                      <a:gd fmla="*/ 0 h 8" name="T1"/>
                      <a:gd fmla="*/ 24 w 24" name="T2"/>
                      <a:gd fmla="*/ 0 h 8" name="T3"/>
                      <a:gd fmla="*/ 0 w 24" name="T4"/>
                      <a:gd fmla="*/ 8 h 8" name="T5"/>
                      <a:gd fmla="*/ 0 w 24" name="T6"/>
                      <a:gd fmla="*/ 8 h 8" name="T7"/>
                      <a:gd fmla="*/ 24 w 24" name="T8"/>
                      <a:gd fmla="*/ 0 h 8" name="T9"/>
                      <a:gd fmla="*/ 24 w 24" name="T10"/>
                      <a:gd fmla="*/ 0 h 8" name="T11"/>
                    </a:gdLst>
                    <a:cxnLst>
                      <a:cxn ang="0">
                        <a:pos x="T0" y="T1"/>
                      </a:cxn>
                      <a:cxn ang="0">
                        <a:pos x="T2" y="T3"/>
                      </a:cxn>
                      <a:cxn ang="0">
                        <a:pos x="T4" y="T5"/>
                      </a:cxn>
                      <a:cxn ang="0">
                        <a:pos x="T6" y="T7"/>
                      </a:cxn>
                      <a:cxn ang="0">
                        <a:pos x="T8" y="T9"/>
                      </a:cxn>
                      <a:cxn ang="0">
                        <a:pos x="T10" y="T11"/>
                      </a:cxn>
                    </a:cxnLst>
                    <a:rect b="b" l="0" r="r" t="0"/>
                    <a:pathLst>
                      <a:path h="8" w="24">
                        <a:moveTo>
                          <a:pt x="24" y="0"/>
                        </a:moveTo>
                        <a:lnTo>
                          <a:pt x="24" y="0"/>
                        </a:lnTo>
                        <a:lnTo>
                          <a:pt x="0" y="8"/>
                        </a:lnTo>
                        <a:lnTo>
                          <a:pt x="0" y="8"/>
                        </a:lnTo>
                        <a:lnTo>
                          <a:pt x="24" y="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48">
                    <a:extLst>
                      <a:ext uri="{FF2B5EF4-FFF2-40B4-BE49-F238E27FC236}">
                        <a16:creationId xmlns:a16="http://schemas.microsoft.com/office/drawing/2014/main" id="{C58B14B7-CBFE-4416-B1BF-F49E96CB1599}"/>
                      </a:ext>
                    </a:extLst>
                  </p:cNvPr>
                  <p:cNvSpPr/>
                  <p:nvPr/>
                </p:nvSpPr>
                <p:spPr bwMode="auto">
                  <a:xfrm>
                    <a:off x="3209" y="1714"/>
                    <a:ext cx="24" cy="8"/>
                  </a:xfrm>
                  <a:custGeom>
                    <a:gdLst>
                      <a:gd fmla="*/ 24 w 24" name="T0"/>
                      <a:gd fmla="*/ 0 h 8" name="T1"/>
                      <a:gd fmla="*/ 24 w 24" name="T2"/>
                      <a:gd fmla="*/ 0 h 8" name="T3"/>
                      <a:gd fmla="*/ 0 w 24" name="T4"/>
                      <a:gd fmla="*/ 8 h 8" name="T5"/>
                      <a:gd fmla="*/ 0 w 24" name="T6"/>
                      <a:gd fmla="*/ 8 h 8" name="T7"/>
                      <a:gd fmla="*/ 24 w 24" name="T8"/>
                      <a:gd fmla="*/ 0 h 8" name="T9"/>
                      <a:gd fmla="*/ 24 w 24" name="T10"/>
                      <a:gd fmla="*/ 0 h 8" name="T11"/>
                    </a:gdLst>
                    <a:cxnLst>
                      <a:cxn ang="0">
                        <a:pos x="T0" y="T1"/>
                      </a:cxn>
                      <a:cxn ang="0">
                        <a:pos x="T2" y="T3"/>
                      </a:cxn>
                      <a:cxn ang="0">
                        <a:pos x="T4" y="T5"/>
                      </a:cxn>
                      <a:cxn ang="0">
                        <a:pos x="T6" y="T7"/>
                      </a:cxn>
                      <a:cxn ang="0">
                        <a:pos x="T8" y="T9"/>
                      </a:cxn>
                      <a:cxn ang="0">
                        <a:pos x="T10" y="T11"/>
                      </a:cxn>
                    </a:cxnLst>
                    <a:rect b="b" l="0" r="r" t="0"/>
                    <a:pathLst>
                      <a:path h="8" w="24">
                        <a:moveTo>
                          <a:pt x="24" y="0"/>
                        </a:moveTo>
                        <a:lnTo>
                          <a:pt x="24" y="0"/>
                        </a:lnTo>
                        <a:lnTo>
                          <a:pt x="0" y="8"/>
                        </a:lnTo>
                        <a:lnTo>
                          <a:pt x="0" y="8"/>
                        </a:lnTo>
                        <a:lnTo>
                          <a:pt x="24"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49">
                    <a:extLst>
                      <a:ext uri="{FF2B5EF4-FFF2-40B4-BE49-F238E27FC236}">
                        <a16:creationId xmlns:a16="http://schemas.microsoft.com/office/drawing/2014/main" id="{04C7ED5B-B4F1-4D26-9892-E2DBDE437F19}"/>
                      </a:ext>
                    </a:extLst>
                  </p:cNvPr>
                  <p:cNvSpPr/>
                  <p:nvPr/>
                </p:nvSpPr>
                <p:spPr bwMode="auto">
                  <a:xfrm>
                    <a:off x="2946" y="1827"/>
                    <a:ext cx="379" cy="285"/>
                  </a:xfrm>
                  <a:custGeom>
                    <a:gdLst>
                      <a:gd fmla="*/ 178 w 189" name="T0"/>
                      <a:gd fmla="*/ 57 h 142" name="T1"/>
                      <a:gd fmla="*/ 104 w 189" name="T2"/>
                      <a:gd fmla="*/ 14 h 142" name="T3"/>
                      <a:gd fmla="*/ 0 w 189" name="T4"/>
                      <a:gd fmla="*/ 16 h 142" name="T5"/>
                      <a:gd fmla="*/ 67 w 189" name="T6"/>
                      <a:gd fmla="*/ 109 h 142" name="T7"/>
                      <a:gd fmla="*/ 178 w 189" name="T8"/>
                      <a:gd fmla="*/ 57 h 142" name="T9"/>
                    </a:gdLst>
                    <a:cxnLst>
                      <a:cxn ang="0">
                        <a:pos x="T0" y="T1"/>
                      </a:cxn>
                      <a:cxn ang="0">
                        <a:pos x="T2" y="T3"/>
                      </a:cxn>
                      <a:cxn ang="0">
                        <a:pos x="T4" y="T5"/>
                      </a:cxn>
                      <a:cxn ang="0">
                        <a:pos x="T6" y="T7"/>
                      </a:cxn>
                      <a:cxn ang="0">
                        <a:pos x="T8" y="T9"/>
                      </a:cxn>
                    </a:cxnLst>
                    <a:rect b="b" l="0" r="r" t="0"/>
                    <a:pathLst>
                      <a:path h="142" w="189">
                        <a:moveTo>
                          <a:pt x="178" y="57"/>
                        </a:moveTo>
                        <a:cubicBezTo>
                          <a:pt x="178" y="57"/>
                          <a:pt x="180" y="0"/>
                          <a:pt x="104" y="14"/>
                        </a:cubicBezTo>
                        <a:cubicBezTo>
                          <a:pt x="28" y="28"/>
                          <a:pt x="0" y="16"/>
                          <a:pt x="0" y="16"/>
                        </a:cubicBezTo>
                        <a:cubicBezTo>
                          <a:pt x="0" y="16"/>
                          <a:pt x="31" y="77"/>
                          <a:pt x="67" y="109"/>
                        </a:cubicBezTo>
                        <a:cubicBezTo>
                          <a:pt x="102" y="142"/>
                          <a:pt x="189" y="88"/>
                          <a:pt x="178" y="5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50">
                    <a:extLst>
                      <a:ext uri="{FF2B5EF4-FFF2-40B4-BE49-F238E27FC236}">
                        <a16:creationId xmlns:a16="http://schemas.microsoft.com/office/drawing/2014/main" id="{4BB07FCC-78EA-4366-A88D-B4DD88529113}"/>
                      </a:ext>
                    </a:extLst>
                  </p:cNvPr>
                  <p:cNvSpPr>
                    <a:spLocks noEditPoints="1"/>
                  </p:cNvSpPr>
                  <p:nvPr/>
                </p:nvSpPr>
                <p:spPr bwMode="auto">
                  <a:xfrm>
                    <a:off x="2946" y="1851"/>
                    <a:ext cx="335" cy="32"/>
                  </a:xfrm>
                  <a:custGeom>
                    <a:gdLst>
                      <a:gd fmla="*/ 0 w 167" name="T0"/>
                      <a:gd fmla="*/ 4 h 16" name="T1"/>
                      <a:gd fmla="*/ 0 w 167" name="T2"/>
                      <a:gd fmla="*/ 4 h 16" name="T3"/>
                      <a:gd fmla="*/ 11 w 167" name="T4"/>
                      <a:gd fmla="*/ 7 h 16" name="T5"/>
                      <a:gd fmla="*/ 11 w 167" name="T6"/>
                      <a:gd fmla="*/ 7 h 16" name="T7"/>
                      <a:gd fmla="*/ 0 w 167" name="T8"/>
                      <a:gd fmla="*/ 4 h 16" name="T9"/>
                      <a:gd fmla="*/ 125 w 167" name="T10"/>
                      <a:gd fmla="*/ 0 h 16" name="T11"/>
                      <a:gd fmla="*/ 167 w 167" name="T12"/>
                      <a:gd fmla="*/ 16 h 16" name="T13"/>
                      <a:gd fmla="*/ 167 w 167" name="T14"/>
                      <a:gd fmla="*/ 16 h 16" name="T15"/>
                      <a:gd fmla="*/ 125 w 167" name="T16"/>
                      <a:gd fmla="*/ 0 h 16" name="T17"/>
                      <a:gd fmla="*/ 125 w 167" name="T18"/>
                      <a:gd fmla="*/ 0 h 16" name="T19"/>
                      <a:gd fmla="*/ 125 w 167" name="T20"/>
                      <a:gd fmla="*/ 0 h 16" name="T21"/>
                      <a:gd fmla="*/ 125 w 167" name="T22"/>
                      <a:gd fmla="*/ 0 h 16" name="T23"/>
                      <a:gd fmla="*/ 125 w 167"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67">
                        <a:moveTo>
                          <a:pt x="0" y="4"/>
                        </a:moveTo>
                        <a:cubicBezTo>
                          <a:pt x="0" y="4"/>
                          <a:pt x="0" y="4"/>
                          <a:pt x="0" y="4"/>
                        </a:cubicBezTo>
                        <a:cubicBezTo>
                          <a:pt x="0" y="4"/>
                          <a:pt x="3" y="5"/>
                          <a:pt x="11" y="7"/>
                        </a:cubicBezTo>
                        <a:cubicBezTo>
                          <a:pt x="11" y="7"/>
                          <a:pt x="11" y="7"/>
                          <a:pt x="11" y="7"/>
                        </a:cubicBezTo>
                        <a:cubicBezTo>
                          <a:pt x="3" y="5"/>
                          <a:pt x="0" y="4"/>
                          <a:pt x="0" y="4"/>
                        </a:cubicBezTo>
                        <a:moveTo>
                          <a:pt x="125" y="0"/>
                        </a:moveTo>
                        <a:cubicBezTo>
                          <a:pt x="147" y="0"/>
                          <a:pt x="160" y="7"/>
                          <a:pt x="167" y="16"/>
                        </a:cubicBezTo>
                        <a:cubicBezTo>
                          <a:pt x="167" y="16"/>
                          <a:pt x="167" y="16"/>
                          <a:pt x="167" y="16"/>
                        </a:cubicBezTo>
                        <a:cubicBezTo>
                          <a:pt x="160" y="7"/>
                          <a:pt x="147" y="0"/>
                          <a:pt x="125" y="0"/>
                        </a:cubicBezTo>
                        <a:moveTo>
                          <a:pt x="125" y="0"/>
                        </a:moveTo>
                        <a:cubicBezTo>
                          <a:pt x="125" y="0"/>
                          <a:pt x="125" y="0"/>
                          <a:pt x="125" y="0"/>
                        </a:cubicBezTo>
                        <a:cubicBezTo>
                          <a:pt x="125" y="0"/>
                          <a:pt x="125" y="0"/>
                          <a:pt x="125" y="0"/>
                        </a:cubicBezTo>
                        <a:cubicBezTo>
                          <a:pt x="125" y="0"/>
                          <a:pt x="125" y="0"/>
                          <a:pt x="125"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51">
                    <a:extLst>
                      <a:ext uri="{FF2B5EF4-FFF2-40B4-BE49-F238E27FC236}">
                        <a16:creationId xmlns:a16="http://schemas.microsoft.com/office/drawing/2014/main" id="{17729B5B-1F7F-4A3B-A2A9-E2FDECAE7AE2}"/>
                      </a:ext>
                    </a:extLst>
                  </p:cNvPr>
                  <p:cNvSpPr/>
                  <p:nvPr/>
                </p:nvSpPr>
                <p:spPr bwMode="auto">
                  <a:xfrm>
                    <a:off x="2968" y="1865"/>
                    <a:ext cx="56" cy="4"/>
                  </a:xfrm>
                  <a:custGeom>
                    <a:gdLst>
                      <a:gd fmla="*/ 0 w 28" name="T0"/>
                      <a:gd fmla="*/ 0 h 2" name="T1"/>
                      <a:gd fmla="*/ 0 w 28" name="T2"/>
                      <a:gd fmla="*/ 0 h 2" name="T3"/>
                      <a:gd fmla="*/ 28 w 28" name="T4"/>
                      <a:gd fmla="*/ 2 h 2" name="T5"/>
                      <a:gd fmla="*/ 0 w 28" name="T6"/>
                      <a:gd fmla="*/ 0 h 2" name="T7"/>
                    </a:gdLst>
                    <a:cxnLst>
                      <a:cxn ang="0">
                        <a:pos x="T0" y="T1"/>
                      </a:cxn>
                      <a:cxn ang="0">
                        <a:pos x="T2" y="T3"/>
                      </a:cxn>
                      <a:cxn ang="0">
                        <a:pos x="T4" y="T5"/>
                      </a:cxn>
                      <a:cxn ang="0">
                        <a:pos x="T6" y="T7"/>
                      </a:cxn>
                    </a:cxnLst>
                    <a:rect b="b" l="0" r="r" t="0"/>
                    <a:pathLst>
                      <a:path h="2" w="28">
                        <a:moveTo>
                          <a:pt x="0" y="0"/>
                        </a:moveTo>
                        <a:cubicBezTo>
                          <a:pt x="0" y="0"/>
                          <a:pt x="0" y="0"/>
                          <a:pt x="0" y="0"/>
                        </a:cubicBezTo>
                        <a:cubicBezTo>
                          <a:pt x="6" y="1"/>
                          <a:pt x="15" y="2"/>
                          <a:pt x="28" y="2"/>
                        </a:cubicBezTo>
                        <a:cubicBezTo>
                          <a:pt x="15" y="2"/>
                          <a:pt x="6" y="1"/>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52">
                    <a:extLst>
                      <a:ext uri="{FF2B5EF4-FFF2-40B4-BE49-F238E27FC236}">
                        <a16:creationId xmlns:a16="http://schemas.microsoft.com/office/drawing/2014/main" id="{243E668A-991D-4DDA-A1B7-F25ABE150F1A}"/>
                      </a:ext>
                    </a:extLst>
                  </p:cNvPr>
                  <p:cNvSpPr>
                    <a:spLocks noEditPoints="1"/>
                  </p:cNvSpPr>
                  <p:nvPr/>
                </p:nvSpPr>
                <p:spPr bwMode="auto">
                  <a:xfrm>
                    <a:off x="2958" y="1869"/>
                    <a:ext cx="66" cy="20"/>
                  </a:xfrm>
                  <a:custGeom>
                    <a:gdLst>
                      <a:gd fmla="*/ 0 w 33" name="T0"/>
                      <a:gd fmla="*/ 6 h 10" name="T1"/>
                      <a:gd fmla="*/ 2 w 33" name="T2"/>
                      <a:gd fmla="*/ 10 h 10" name="T3"/>
                      <a:gd fmla="*/ 2 w 33" name="T4"/>
                      <a:gd fmla="*/ 10 h 10" name="T5"/>
                      <a:gd fmla="*/ 0 w 33" name="T6"/>
                      <a:gd fmla="*/ 6 h 10" name="T7"/>
                      <a:gd fmla="*/ 33 w 33" name="T8"/>
                      <a:gd fmla="*/ 0 h 10" name="T9"/>
                      <a:gd fmla="*/ 33 w 33" name="T10"/>
                      <a:gd fmla="*/ 0 h 10" name="T11"/>
                      <a:gd fmla="*/ 33 w 33" name="T12"/>
                      <a:gd fmla="*/ 0 h 10" name="T13"/>
                      <a:gd fmla="*/ 33 w 33"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3">
                        <a:moveTo>
                          <a:pt x="0" y="6"/>
                        </a:moveTo>
                        <a:cubicBezTo>
                          <a:pt x="0" y="7"/>
                          <a:pt x="1" y="9"/>
                          <a:pt x="2" y="10"/>
                        </a:cubicBezTo>
                        <a:cubicBezTo>
                          <a:pt x="2" y="10"/>
                          <a:pt x="2" y="10"/>
                          <a:pt x="2" y="10"/>
                        </a:cubicBezTo>
                        <a:cubicBezTo>
                          <a:pt x="1" y="9"/>
                          <a:pt x="0" y="7"/>
                          <a:pt x="0" y="6"/>
                        </a:cubicBezTo>
                        <a:moveTo>
                          <a:pt x="33" y="0"/>
                        </a:moveTo>
                        <a:cubicBezTo>
                          <a:pt x="33" y="0"/>
                          <a:pt x="33" y="0"/>
                          <a:pt x="33" y="0"/>
                        </a:cubicBezTo>
                        <a:cubicBezTo>
                          <a:pt x="33" y="0"/>
                          <a:pt x="33" y="0"/>
                          <a:pt x="33" y="0"/>
                        </a:cubicBezTo>
                        <a:cubicBezTo>
                          <a:pt x="33" y="0"/>
                          <a:pt x="33" y="0"/>
                          <a:pt x="3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53">
                    <a:extLst>
                      <a:ext uri="{FF2B5EF4-FFF2-40B4-BE49-F238E27FC236}">
                        <a16:creationId xmlns:a16="http://schemas.microsoft.com/office/drawing/2014/main" id="{65361870-E8E9-4D19-9191-52BA195A2A06}"/>
                      </a:ext>
                    </a:extLst>
                  </p:cNvPr>
                  <p:cNvSpPr/>
                  <p:nvPr/>
                </p:nvSpPr>
                <p:spPr bwMode="auto">
                  <a:xfrm>
                    <a:off x="2946" y="1851"/>
                    <a:ext cx="335" cy="50"/>
                  </a:xfrm>
                  <a:custGeom>
                    <a:gdLst>
                      <a:gd fmla="*/ 125 w 167" name="T0"/>
                      <a:gd fmla="*/ 0 h 25" name="T1"/>
                      <a:gd fmla="*/ 125 w 167" name="T2"/>
                      <a:gd fmla="*/ 0 h 25" name="T3"/>
                      <a:gd fmla="*/ 104 w 167" name="T4"/>
                      <a:gd fmla="*/ 2 h 25" name="T5"/>
                      <a:gd fmla="*/ 104 w 167" name="T6"/>
                      <a:gd fmla="*/ 2 h 25" name="T7"/>
                      <a:gd fmla="*/ 104 w 167" name="T8"/>
                      <a:gd fmla="*/ 2 h 25" name="T9"/>
                      <a:gd fmla="*/ 39 w 167" name="T10"/>
                      <a:gd fmla="*/ 9 h 25" name="T11"/>
                      <a:gd fmla="*/ 39 w 167" name="T12"/>
                      <a:gd fmla="*/ 9 h 25" name="T13"/>
                      <a:gd fmla="*/ 39 w 167" name="T14"/>
                      <a:gd fmla="*/ 9 h 25" name="T15"/>
                      <a:gd fmla="*/ 39 w 167" name="T16"/>
                      <a:gd fmla="*/ 9 h 25" name="T17"/>
                      <a:gd fmla="*/ 39 w 167" name="T18"/>
                      <a:gd fmla="*/ 9 h 25" name="T19"/>
                      <a:gd fmla="*/ 11 w 167" name="T20"/>
                      <a:gd fmla="*/ 7 h 25" name="T21"/>
                      <a:gd fmla="*/ 0 w 167" name="T22"/>
                      <a:gd fmla="*/ 4 h 25" name="T23"/>
                      <a:gd fmla="*/ 0 w 167" name="T24"/>
                      <a:gd fmla="*/ 4 h 25" name="T25"/>
                      <a:gd fmla="*/ 0 w 167" name="T26"/>
                      <a:gd fmla="*/ 4 h 25" name="T27"/>
                      <a:gd fmla="*/ 6 w 167" name="T28"/>
                      <a:gd fmla="*/ 15 h 25" name="T29"/>
                      <a:gd fmla="*/ 8 w 167" name="T30"/>
                      <a:gd fmla="*/ 19 h 25" name="T31"/>
                      <a:gd fmla="*/ 34 w 167" name="T32"/>
                      <a:gd fmla="*/ 21 h 25" name="T33"/>
                      <a:gd fmla="*/ 99 w 167" name="T34"/>
                      <a:gd fmla="*/ 14 h 25" name="T35"/>
                      <a:gd fmla="*/ 120 w 167" name="T36"/>
                      <a:gd fmla="*/ 12 h 25" name="T37"/>
                      <a:gd fmla="*/ 159 w 167" name="T38"/>
                      <a:gd fmla="*/ 25 h 25" name="T39"/>
                      <a:gd fmla="*/ 167 w 167" name="T40"/>
                      <a:gd fmla="*/ 16 h 25" name="T41"/>
                      <a:gd fmla="*/ 125 w 167" name="T42"/>
                      <a:gd fmla="*/ 0 h 25" name="T43"/>
                      <a:gd fmla="*/ 125 w 167" name="T44"/>
                      <a:gd fmla="*/ 0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67">
                        <a:moveTo>
                          <a:pt x="125" y="0"/>
                        </a:moveTo>
                        <a:cubicBezTo>
                          <a:pt x="125" y="0"/>
                          <a:pt x="125" y="0"/>
                          <a:pt x="125" y="0"/>
                        </a:cubicBezTo>
                        <a:cubicBezTo>
                          <a:pt x="119" y="0"/>
                          <a:pt x="112" y="1"/>
                          <a:pt x="104" y="2"/>
                        </a:cubicBezTo>
                        <a:cubicBezTo>
                          <a:pt x="104" y="2"/>
                          <a:pt x="104" y="2"/>
                          <a:pt x="104" y="2"/>
                        </a:cubicBezTo>
                        <a:cubicBezTo>
                          <a:pt x="104" y="2"/>
                          <a:pt x="104" y="2"/>
                          <a:pt x="104" y="2"/>
                        </a:cubicBezTo>
                        <a:cubicBezTo>
                          <a:pt x="76" y="7"/>
                          <a:pt x="54" y="9"/>
                          <a:pt x="39" y="9"/>
                        </a:cubicBezTo>
                        <a:cubicBezTo>
                          <a:pt x="39" y="9"/>
                          <a:pt x="39" y="9"/>
                          <a:pt x="39" y="9"/>
                        </a:cubicBezTo>
                        <a:cubicBezTo>
                          <a:pt x="39" y="9"/>
                          <a:pt x="39" y="9"/>
                          <a:pt x="39" y="9"/>
                        </a:cubicBezTo>
                        <a:cubicBezTo>
                          <a:pt x="39" y="9"/>
                          <a:pt x="39" y="9"/>
                          <a:pt x="39" y="9"/>
                        </a:cubicBezTo>
                        <a:cubicBezTo>
                          <a:pt x="39" y="9"/>
                          <a:pt x="39" y="9"/>
                          <a:pt x="39" y="9"/>
                        </a:cubicBezTo>
                        <a:cubicBezTo>
                          <a:pt x="26" y="9"/>
                          <a:pt x="17" y="8"/>
                          <a:pt x="11" y="7"/>
                        </a:cubicBezTo>
                        <a:cubicBezTo>
                          <a:pt x="3" y="5"/>
                          <a:pt x="0" y="4"/>
                          <a:pt x="0" y="4"/>
                        </a:cubicBezTo>
                        <a:cubicBezTo>
                          <a:pt x="0" y="4"/>
                          <a:pt x="0" y="4"/>
                          <a:pt x="0" y="4"/>
                        </a:cubicBezTo>
                        <a:cubicBezTo>
                          <a:pt x="0" y="4"/>
                          <a:pt x="0" y="4"/>
                          <a:pt x="0" y="4"/>
                        </a:cubicBezTo>
                        <a:cubicBezTo>
                          <a:pt x="0" y="4"/>
                          <a:pt x="2" y="8"/>
                          <a:pt x="6" y="15"/>
                        </a:cubicBezTo>
                        <a:cubicBezTo>
                          <a:pt x="6" y="16"/>
                          <a:pt x="7" y="18"/>
                          <a:pt x="8" y="19"/>
                        </a:cubicBezTo>
                        <a:cubicBezTo>
                          <a:pt x="14" y="20"/>
                          <a:pt x="23" y="21"/>
                          <a:pt x="34" y="21"/>
                        </a:cubicBezTo>
                        <a:cubicBezTo>
                          <a:pt x="50" y="21"/>
                          <a:pt x="71" y="19"/>
                          <a:pt x="99" y="14"/>
                        </a:cubicBezTo>
                        <a:cubicBezTo>
                          <a:pt x="107" y="13"/>
                          <a:pt x="114" y="12"/>
                          <a:pt x="120" y="12"/>
                        </a:cubicBezTo>
                        <a:cubicBezTo>
                          <a:pt x="139" y="12"/>
                          <a:pt x="151" y="18"/>
                          <a:pt x="159" y="25"/>
                        </a:cubicBezTo>
                        <a:cubicBezTo>
                          <a:pt x="162" y="22"/>
                          <a:pt x="164" y="19"/>
                          <a:pt x="167" y="16"/>
                        </a:cubicBezTo>
                        <a:cubicBezTo>
                          <a:pt x="160" y="7"/>
                          <a:pt x="147" y="0"/>
                          <a:pt x="125" y="0"/>
                        </a:cubicBezTo>
                        <a:cubicBezTo>
                          <a:pt x="125" y="0"/>
                          <a:pt x="125" y="0"/>
                          <a:pt x="12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54">
                    <a:extLst>
                      <a:ext uri="{FF2B5EF4-FFF2-40B4-BE49-F238E27FC236}">
                        <a16:creationId xmlns:a16="http://schemas.microsoft.com/office/drawing/2014/main" id="{FE01FF76-190C-441F-84C0-3889B28D1787}"/>
                      </a:ext>
                    </a:extLst>
                  </p:cNvPr>
                  <p:cNvSpPr/>
                  <p:nvPr/>
                </p:nvSpPr>
                <p:spPr bwMode="auto">
                  <a:xfrm>
                    <a:off x="3072" y="1903"/>
                    <a:ext cx="203" cy="151"/>
                  </a:xfrm>
                  <a:custGeom>
                    <a:gdLst>
                      <a:gd fmla="*/ 95 w 101" name="T0"/>
                      <a:gd fmla="*/ 30 h 75" name="T1"/>
                      <a:gd fmla="*/ 55 w 101" name="T2"/>
                      <a:gd fmla="*/ 7 h 75" name="T3"/>
                      <a:gd fmla="*/ 0 w 101" name="T4"/>
                      <a:gd fmla="*/ 8 h 75" name="T5"/>
                      <a:gd fmla="*/ 36 w 101" name="T6"/>
                      <a:gd fmla="*/ 58 h 75" name="T7"/>
                      <a:gd fmla="*/ 95 w 101" name="T8"/>
                      <a:gd fmla="*/ 30 h 75" name="T9"/>
                    </a:gdLst>
                    <a:cxnLst>
                      <a:cxn ang="0">
                        <a:pos x="T0" y="T1"/>
                      </a:cxn>
                      <a:cxn ang="0">
                        <a:pos x="T2" y="T3"/>
                      </a:cxn>
                      <a:cxn ang="0">
                        <a:pos x="T4" y="T5"/>
                      </a:cxn>
                      <a:cxn ang="0">
                        <a:pos x="T6" y="T7"/>
                      </a:cxn>
                      <a:cxn ang="0">
                        <a:pos x="T8" y="T9"/>
                      </a:cxn>
                    </a:cxnLst>
                    <a:rect b="b" l="0" r="r" t="0"/>
                    <a:pathLst>
                      <a:path h="75" w="100">
                        <a:moveTo>
                          <a:pt x="95" y="30"/>
                        </a:moveTo>
                        <a:cubicBezTo>
                          <a:pt x="95" y="30"/>
                          <a:pt x="96" y="0"/>
                          <a:pt x="55" y="7"/>
                        </a:cubicBezTo>
                        <a:cubicBezTo>
                          <a:pt x="15" y="14"/>
                          <a:pt x="0" y="8"/>
                          <a:pt x="0" y="8"/>
                        </a:cubicBezTo>
                        <a:cubicBezTo>
                          <a:pt x="0" y="8"/>
                          <a:pt x="17" y="40"/>
                          <a:pt x="36" y="58"/>
                        </a:cubicBezTo>
                        <a:cubicBezTo>
                          <a:pt x="55" y="75"/>
                          <a:pt x="101" y="46"/>
                          <a:pt x="95" y="30"/>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55">
                    <a:extLst>
                      <a:ext uri="{FF2B5EF4-FFF2-40B4-BE49-F238E27FC236}">
                        <a16:creationId xmlns:a16="http://schemas.microsoft.com/office/drawing/2014/main" id="{6FEC19C7-AF5B-4101-9C77-1D57B12602CC}"/>
                      </a:ext>
                    </a:extLst>
                  </p:cNvPr>
                  <p:cNvSpPr/>
                  <p:nvPr/>
                </p:nvSpPr>
                <p:spPr bwMode="auto">
                  <a:xfrm>
                    <a:off x="3038" y="1748"/>
                    <a:ext cx="670" cy="1055"/>
                  </a:xfrm>
                  <a:custGeom>
                    <a:gdLst>
                      <a:gd fmla="*/ 328 w 334" name="T0"/>
                      <a:gd fmla="*/ 376 h 525" name="T1"/>
                      <a:gd fmla="*/ 250 w 334" name="T2"/>
                      <a:gd fmla="*/ 46 h 525" name="T3"/>
                      <a:gd fmla="*/ 64 w 334" name="T4"/>
                      <a:gd fmla="*/ 188 h 525" name="T5"/>
                      <a:gd fmla="*/ 147 w 334" name="T6"/>
                      <a:gd fmla="*/ 517 h 525" name="T7"/>
                      <a:gd fmla="*/ 328 w 334" name="T8"/>
                      <a:gd fmla="*/ 376 h 525" name="T9"/>
                    </a:gdLst>
                    <a:cxnLst>
                      <a:cxn ang="0">
                        <a:pos x="T0" y="T1"/>
                      </a:cxn>
                      <a:cxn ang="0">
                        <a:pos x="T2" y="T3"/>
                      </a:cxn>
                      <a:cxn ang="0">
                        <a:pos x="T4" y="T5"/>
                      </a:cxn>
                      <a:cxn ang="0">
                        <a:pos x="T6" y="T7"/>
                      </a:cxn>
                      <a:cxn ang="0">
                        <a:pos x="T8" y="T9"/>
                      </a:cxn>
                    </a:cxnLst>
                    <a:rect b="b" l="0" r="r" t="0"/>
                    <a:pathLst>
                      <a:path h="525" w="334">
                        <a:moveTo>
                          <a:pt x="328" y="376"/>
                        </a:moveTo>
                        <a:cubicBezTo>
                          <a:pt x="328" y="376"/>
                          <a:pt x="314" y="92"/>
                          <a:pt x="250" y="46"/>
                        </a:cubicBezTo>
                        <a:cubicBezTo>
                          <a:pt x="187" y="0"/>
                          <a:pt x="94" y="46"/>
                          <a:pt x="64" y="188"/>
                        </a:cubicBezTo>
                        <a:cubicBezTo>
                          <a:pt x="33" y="329"/>
                          <a:pt x="0" y="525"/>
                          <a:pt x="147" y="517"/>
                        </a:cubicBezTo>
                        <a:cubicBezTo>
                          <a:pt x="293" y="508"/>
                          <a:pt x="334" y="445"/>
                          <a:pt x="328" y="37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56">
                    <a:extLst>
                      <a:ext uri="{FF2B5EF4-FFF2-40B4-BE49-F238E27FC236}">
                        <a16:creationId xmlns:a16="http://schemas.microsoft.com/office/drawing/2014/main" id="{5FE23B67-AD90-4998-B459-4D87FCB89DB6}"/>
                      </a:ext>
                    </a:extLst>
                  </p:cNvPr>
                  <p:cNvSpPr/>
                  <p:nvPr/>
                </p:nvSpPr>
                <p:spPr bwMode="auto">
                  <a:xfrm>
                    <a:off x="3104" y="2357"/>
                    <a:ext cx="604" cy="440"/>
                  </a:xfrm>
                  <a:custGeom>
                    <a:gdLst>
                      <a:gd fmla="*/ 293 w 301" name="T0"/>
                      <a:gd fmla="*/ 42 h 219" name="T1"/>
                      <a:gd fmla="*/ 295 w 301" name="T2"/>
                      <a:gd fmla="*/ 73 h 219" name="T3"/>
                      <a:gd fmla="*/ 114 w 301" name="T4"/>
                      <a:gd fmla="*/ 214 h 219" name="T5"/>
                      <a:gd fmla="*/ 5 w 301" name="T6"/>
                      <a:gd fmla="*/ 48 h 219" name="T7"/>
                      <a:gd fmla="*/ 104 w 301" name="T8"/>
                      <a:gd fmla="*/ 12 h 219" name="T9"/>
                      <a:gd fmla="*/ 293 w 301" name="T10"/>
                      <a:gd fmla="*/ 42 h 219" name="T11"/>
                    </a:gdLst>
                    <a:cxnLst>
                      <a:cxn ang="0">
                        <a:pos x="T0" y="T1"/>
                      </a:cxn>
                      <a:cxn ang="0">
                        <a:pos x="T2" y="T3"/>
                      </a:cxn>
                      <a:cxn ang="0">
                        <a:pos x="T4" y="T5"/>
                      </a:cxn>
                      <a:cxn ang="0">
                        <a:pos x="T6" y="T7"/>
                      </a:cxn>
                      <a:cxn ang="0">
                        <a:pos x="T8" y="T9"/>
                      </a:cxn>
                      <a:cxn ang="0">
                        <a:pos x="T10" y="T11"/>
                      </a:cxn>
                    </a:cxnLst>
                    <a:rect b="b" l="0" r="r" t="0"/>
                    <a:pathLst>
                      <a:path h="219" w="301">
                        <a:moveTo>
                          <a:pt x="293" y="42"/>
                        </a:moveTo>
                        <a:cubicBezTo>
                          <a:pt x="295" y="61"/>
                          <a:pt x="295" y="73"/>
                          <a:pt x="295" y="73"/>
                        </a:cubicBezTo>
                        <a:cubicBezTo>
                          <a:pt x="301" y="142"/>
                          <a:pt x="260" y="205"/>
                          <a:pt x="114" y="214"/>
                        </a:cubicBezTo>
                        <a:cubicBezTo>
                          <a:pt x="20" y="219"/>
                          <a:pt x="0" y="142"/>
                          <a:pt x="5" y="48"/>
                        </a:cubicBezTo>
                        <a:cubicBezTo>
                          <a:pt x="34" y="31"/>
                          <a:pt x="68" y="18"/>
                          <a:pt x="104" y="12"/>
                        </a:cubicBezTo>
                        <a:cubicBezTo>
                          <a:pt x="172" y="0"/>
                          <a:pt x="239" y="12"/>
                          <a:pt x="293" y="42"/>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57">
                    <a:extLst>
                      <a:ext uri="{FF2B5EF4-FFF2-40B4-BE49-F238E27FC236}">
                        <a16:creationId xmlns:a16="http://schemas.microsoft.com/office/drawing/2014/main" id="{4F5C5B26-F72D-43BA-A20E-7D9341CFEAF0}"/>
                      </a:ext>
                    </a:extLst>
                  </p:cNvPr>
                  <p:cNvSpPr/>
                  <p:nvPr/>
                </p:nvSpPr>
                <p:spPr bwMode="auto">
                  <a:xfrm>
                    <a:off x="3369" y="2086"/>
                    <a:ext cx="213" cy="211"/>
                  </a:xfrm>
                  <a:custGeom>
                    <a:gdLst>
                      <a:gd fmla="*/ 5 w 106" name="T0"/>
                      <a:gd fmla="*/ 61 h 105" name="T1"/>
                      <a:gd fmla="*/ 62 w 106" name="T2"/>
                      <a:gd fmla="*/ 101 h 105" name="T3"/>
                      <a:gd fmla="*/ 101 w 106" name="T4"/>
                      <a:gd fmla="*/ 44 h 105" name="T5"/>
                      <a:gd fmla="*/ 45 w 106" name="T6"/>
                      <a:gd fmla="*/ 5 h 105" name="T7"/>
                      <a:gd fmla="*/ 5 w 106" name="T8"/>
                      <a:gd fmla="*/ 61 h 105" name="T9"/>
                    </a:gdLst>
                    <a:cxnLst>
                      <a:cxn ang="0">
                        <a:pos x="T0" y="T1"/>
                      </a:cxn>
                      <a:cxn ang="0">
                        <a:pos x="T2" y="T3"/>
                      </a:cxn>
                      <a:cxn ang="0">
                        <a:pos x="T4" y="T5"/>
                      </a:cxn>
                      <a:cxn ang="0">
                        <a:pos x="T6" y="T7"/>
                      </a:cxn>
                      <a:cxn ang="0">
                        <a:pos x="T8" y="T9"/>
                      </a:cxn>
                    </a:cxnLst>
                    <a:rect b="b" l="0" r="r" t="0"/>
                    <a:pathLst>
                      <a:path h="105" w="105">
                        <a:moveTo>
                          <a:pt x="5" y="61"/>
                        </a:moveTo>
                        <a:cubicBezTo>
                          <a:pt x="10" y="88"/>
                          <a:pt x="35" y="105"/>
                          <a:pt x="62" y="101"/>
                        </a:cubicBezTo>
                        <a:cubicBezTo>
                          <a:pt x="88" y="96"/>
                          <a:pt x="106" y="71"/>
                          <a:pt x="101" y="44"/>
                        </a:cubicBezTo>
                        <a:cubicBezTo>
                          <a:pt x="96" y="18"/>
                          <a:pt x="71" y="0"/>
                          <a:pt x="45" y="5"/>
                        </a:cubicBezTo>
                        <a:cubicBezTo>
                          <a:pt x="18" y="9"/>
                          <a:pt x="0" y="35"/>
                          <a:pt x="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Oval 58">
                    <a:extLst>
                      <a:ext uri="{FF2B5EF4-FFF2-40B4-BE49-F238E27FC236}">
                        <a16:creationId xmlns:a16="http://schemas.microsoft.com/office/drawing/2014/main" id="{E29706D5-4C90-4359-BAB6-7251309C10FC}"/>
                      </a:ext>
                    </a:extLst>
                  </p:cNvPr>
                  <p:cNvSpPr>
                    <a:spLocks noChangeArrowheads="1"/>
                  </p:cNvSpPr>
                  <p:nvPr/>
                </p:nvSpPr>
                <p:spPr bwMode="auto">
                  <a:xfrm>
                    <a:off x="3405" y="2192"/>
                    <a:ext cx="52" cy="5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59">
                    <a:extLst>
                      <a:ext uri="{FF2B5EF4-FFF2-40B4-BE49-F238E27FC236}">
                        <a16:creationId xmlns:a16="http://schemas.microsoft.com/office/drawing/2014/main" id="{C387222F-497B-4602-B65C-9161631C6432}"/>
                      </a:ext>
                    </a:extLst>
                  </p:cNvPr>
                  <p:cNvSpPr/>
                  <p:nvPr/>
                </p:nvSpPr>
                <p:spPr bwMode="auto">
                  <a:xfrm>
                    <a:off x="3108" y="2116"/>
                    <a:ext cx="213" cy="211"/>
                  </a:xfrm>
                  <a:custGeom>
                    <a:gdLst>
                      <a:gd fmla="*/ 5 w 106" name="T0"/>
                      <a:gd fmla="*/ 61 h 105" name="T1"/>
                      <a:gd fmla="*/ 61 w 106" name="T2"/>
                      <a:gd fmla="*/ 100 h 105" name="T3"/>
                      <a:gd fmla="*/ 101 w 106" name="T4"/>
                      <a:gd fmla="*/ 44 h 105" name="T5"/>
                      <a:gd fmla="*/ 44 w 106" name="T6"/>
                      <a:gd fmla="*/ 4 h 105" name="T7"/>
                      <a:gd fmla="*/ 5 w 106" name="T8"/>
                      <a:gd fmla="*/ 61 h 105" name="T9"/>
                    </a:gdLst>
                    <a:cxnLst>
                      <a:cxn ang="0">
                        <a:pos x="T0" y="T1"/>
                      </a:cxn>
                      <a:cxn ang="0">
                        <a:pos x="T2" y="T3"/>
                      </a:cxn>
                      <a:cxn ang="0">
                        <a:pos x="T4" y="T5"/>
                      </a:cxn>
                      <a:cxn ang="0">
                        <a:pos x="T6" y="T7"/>
                      </a:cxn>
                      <a:cxn ang="0">
                        <a:pos x="T8" y="T9"/>
                      </a:cxn>
                    </a:cxnLst>
                    <a:rect b="b" l="0" r="r" t="0"/>
                    <a:pathLst>
                      <a:path h="105" w="105">
                        <a:moveTo>
                          <a:pt x="5" y="61"/>
                        </a:moveTo>
                        <a:cubicBezTo>
                          <a:pt x="10" y="87"/>
                          <a:pt x="35" y="105"/>
                          <a:pt x="61" y="100"/>
                        </a:cubicBezTo>
                        <a:cubicBezTo>
                          <a:pt x="88" y="96"/>
                          <a:pt x="106" y="70"/>
                          <a:pt x="101" y="44"/>
                        </a:cubicBezTo>
                        <a:cubicBezTo>
                          <a:pt x="96" y="17"/>
                          <a:pt x="71" y="0"/>
                          <a:pt x="44" y="4"/>
                        </a:cubicBezTo>
                        <a:cubicBezTo>
                          <a:pt x="18" y="9"/>
                          <a:pt x="0" y="34"/>
                          <a:pt x="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Oval 60">
                    <a:extLst>
                      <a:ext uri="{FF2B5EF4-FFF2-40B4-BE49-F238E27FC236}">
                        <a16:creationId xmlns:a16="http://schemas.microsoft.com/office/drawing/2014/main" id="{899EE118-BB18-4437-A868-5555CA904CC9}"/>
                      </a:ext>
                    </a:extLst>
                  </p:cNvPr>
                  <p:cNvSpPr>
                    <a:spLocks noChangeArrowheads="1"/>
                  </p:cNvSpPr>
                  <p:nvPr/>
                </p:nvSpPr>
                <p:spPr bwMode="auto">
                  <a:xfrm>
                    <a:off x="3233" y="2212"/>
                    <a:ext cx="52" cy="5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61">
                    <a:extLst>
                      <a:ext uri="{FF2B5EF4-FFF2-40B4-BE49-F238E27FC236}">
                        <a16:creationId xmlns:a16="http://schemas.microsoft.com/office/drawing/2014/main" id="{D0365E8D-8D91-47FD-A68F-70C9FAD7AD6E}"/>
                      </a:ext>
                    </a:extLst>
                  </p:cNvPr>
                  <p:cNvSpPr/>
                  <p:nvPr/>
                </p:nvSpPr>
                <p:spPr bwMode="auto">
                  <a:xfrm>
                    <a:off x="3132" y="2503"/>
                    <a:ext cx="440" cy="149"/>
                  </a:xfrm>
                  <a:custGeom>
                    <a:gdLst>
                      <a:gd fmla="*/ 8 w 219" name="T0"/>
                      <a:gd fmla="*/ 57 h 74" name="T1"/>
                      <a:gd fmla="*/ 30 w 219" name="T2"/>
                      <a:gd fmla="*/ 66 h 74" name="T3"/>
                      <a:gd fmla="*/ 84 w 219" name="T4"/>
                      <a:gd fmla="*/ 74 h 74" name="T5"/>
                      <a:gd fmla="*/ 143 w 219" name="T6"/>
                      <a:gd fmla="*/ 64 h 74" name="T7"/>
                      <a:gd fmla="*/ 211 w 219" name="T8"/>
                      <a:gd fmla="*/ 27 h 74" name="T9"/>
                      <a:gd fmla="*/ 214 w 219" name="T10"/>
                      <a:gd fmla="*/ 8 h 74" name="T11"/>
                      <a:gd fmla="*/ 194 w 219" name="T12"/>
                      <a:gd fmla="*/ 5 h 74" name="T13"/>
                      <a:gd fmla="*/ 134 w 219" name="T14"/>
                      <a:gd fmla="*/ 38 h 74" name="T15"/>
                      <a:gd fmla="*/ 84 w 219" name="T16"/>
                      <a:gd fmla="*/ 46 h 74" name="T17"/>
                      <a:gd fmla="*/ 38 w 219" name="T18"/>
                      <a:gd fmla="*/ 39 h 74" name="T19"/>
                      <a:gd fmla="*/ 26 w 219" name="T20"/>
                      <a:gd fmla="*/ 34 h 74" name="T21"/>
                      <a:gd fmla="*/ 23 w 219" name="T22"/>
                      <a:gd fmla="*/ 33 h 74" name="T23"/>
                      <a:gd fmla="*/ 23 w 219" name="T24"/>
                      <a:gd fmla="*/ 32 h 74" name="T25"/>
                      <a:gd fmla="*/ 23 w 219" name="T26"/>
                      <a:gd fmla="*/ 32 h 74" name="T27"/>
                      <a:gd fmla="*/ 20 w 219" name="T28"/>
                      <a:gd fmla="*/ 37 h 74" name="T29"/>
                      <a:gd fmla="*/ 23 w 219" name="T30"/>
                      <a:gd fmla="*/ 32 h 74" name="T31"/>
                      <a:gd fmla="*/ 23 w 219" name="T32"/>
                      <a:gd fmla="*/ 32 h 74" name="T33"/>
                      <a:gd fmla="*/ 20 w 219" name="T34"/>
                      <a:gd fmla="*/ 37 h 74" name="T35"/>
                      <a:gd fmla="*/ 23 w 219" name="T36"/>
                      <a:gd fmla="*/ 32 h 74" name="T37"/>
                      <a:gd fmla="*/ 4 w 219" name="T38"/>
                      <a:gd fmla="*/ 37 h 74" name="T39"/>
                      <a:gd fmla="*/ 8 w 219" name="T40"/>
                      <a:gd fmla="*/ 57 h 7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4" w="219">
                        <a:moveTo>
                          <a:pt x="8" y="57"/>
                        </a:moveTo>
                        <a:cubicBezTo>
                          <a:pt x="9" y="57"/>
                          <a:pt x="17" y="61"/>
                          <a:pt x="30" y="66"/>
                        </a:cubicBezTo>
                        <a:cubicBezTo>
                          <a:pt x="43" y="70"/>
                          <a:pt x="61" y="74"/>
                          <a:pt x="84" y="74"/>
                        </a:cubicBezTo>
                        <a:cubicBezTo>
                          <a:pt x="101" y="74"/>
                          <a:pt x="121" y="72"/>
                          <a:pt x="143" y="64"/>
                        </a:cubicBezTo>
                        <a:cubicBezTo>
                          <a:pt x="165" y="57"/>
                          <a:pt x="188" y="45"/>
                          <a:pt x="211" y="27"/>
                        </a:cubicBezTo>
                        <a:cubicBezTo>
                          <a:pt x="217" y="23"/>
                          <a:pt x="219" y="14"/>
                          <a:pt x="214" y="8"/>
                        </a:cubicBezTo>
                        <a:cubicBezTo>
                          <a:pt x="209" y="2"/>
                          <a:pt x="200" y="0"/>
                          <a:pt x="194" y="5"/>
                        </a:cubicBezTo>
                        <a:cubicBezTo>
                          <a:pt x="173" y="21"/>
                          <a:pt x="153" y="32"/>
                          <a:pt x="134" y="38"/>
                        </a:cubicBezTo>
                        <a:cubicBezTo>
                          <a:pt x="116" y="44"/>
                          <a:pt x="99" y="46"/>
                          <a:pt x="84" y="46"/>
                        </a:cubicBezTo>
                        <a:cubicBezTo>
                          <a:pt x="65" y="46"/>
                          <a:pt x="49" y="43"/>
                          <a:pt x="38" y="39"/>
                        </a:cubicBezTo>
                        <a:cubicBezTo>
                          <a:pt x="33" y="37"/>
                          <a:pt x="29" y="36"/>
                          <a:pt x="26" y="34"/>
                        </a:cubicBezTo>
                        <a:cubicBezTo>
                          <a:pt x="25" y="34"/>
                          <a:pt x="24" y="33"/>
                          <a:pt x="23" y="33"/>
                        </a:cubicBezTo>
                        <a:cubicBezTo>
                          <a:pt x="23" y="32"/>
                          <a:pt x="23" y="32"/>
                          <a:pt x="23" y="32"/>
                        </a:cubicBezTo>
                        <a:cubicBezTo>
                          <a:pt x="23" y="32"/>
                          <a:pt x="23" y="32"/>
                          <a:pt x="23" y="32"/>
                        </a:cubicBezTo>
                        <a:cubicBezTo>
                          <a:pt x="20" y="37"/>
                          <a:pt x="20" y="37"/>
                          <a:pt x="20" y="37"/>
                        </a:cubicBezTo>
                        <a:cubicBezTo>
                          <a:pt x="23" y="32"/>
                          <a:pt x="23" y="32"/>
                          <a:pt x="23" y="32"/>
                        </a:cubicBezTo>
                        <a:cubicBezTo>
                          <a:pt x="23" y="32"/>
                          <a:pt x="23" y="32"/>
                          <a:pt x="23" y="32"/>
                        </a:cubicBezTo>
                        <a:cubicBezTo>
                          <a:pt x="20" y="37"/>
                          <a:pt x="20" y="37"/>
                          <a:pt x="20" y="37"/>
                        </a:cubicBezTo>
                        <a:cubicBezTo>
                          <a:pt x="23" y="32"/>
                          <a:pt x="23" y="32"/>
                          <a:pt x="23" y="32"/>
                        </a:cubicBezTo>
                        <a:cubicBezTo>
                          <a:pt x="16" y="29"/>
                          <a:pt x="7" y="31"/>
                          <a:pt x="4" y="37"/>
                        </a:cubicBezTo>
                        <a:cubicBezTo>
                          <a:pt x="0" y="44"/>
                          <a:pt x="2" y="53"/>
                          <a:pt x="8" y="57"/>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62">
                    <a:extLst>
                      <a:ext uri="{FF2B5EF4-FFF2-40B4-BE49-F238E27FC236}">
                        <a16:creationId xmlns:a16="http://schemas.microsoft.com/office/drawing/2014/main" id="{B7DB76BC-03EE-4CEC-BEDA-4DD27679EF4F}"/>
                      </a:ext>
                    </a:extLst>
                  </p:cNvPr>
                  <p:cNvSpPr/>
                  <p:nvPr/>
                </p:nvSpPr>
                <p:spPr bwMode="auto">
                  <a:xfrm>
                    <a:off x="3295" y="2515"/>
                    <a:ext cx="46" cy="127"/>
                  </a:xfrm>
                  <a:custGeom>
                    <a:gdLst>
                      <a:gd fmla="*/ 0 w 23" name="T0"/>
                      <a:gd fmla="*/ 11 h 63" name="T1"/>
                      <a:gd fmla="*/ 2 w 23" name="T2"/>
                      <a:gd fmla="*/ 54 h 63" name="T3"/>
                      <a:gd fmla="*/ 13 w 23" name="T4"/>
                      <a:gd fmla="*/ 63 h 63" name="T5"/>
                      <a:gd fmla="*/ 22 w 23" name="T6"/>
                      <a:gd fmla="*/ 52 h 63" name="T7"/>
                      <a:gd fmla="*/ 20 w 23" name="T8"/>
                      <a:gd fmla="*/ 10 h 63" name="T9"/>
                      <a:gd fmla="*/ 9 w 23" name="T10"/>
                      <a:gd fmla="*/ 0 h 63" name="T11"/>
                      <a:gd fmla="*/ 0 w 23" name="T12"/>
                      <a:gd fmla="*/ 11 h 63" name="T13"/>
                    </a:gdLst>
                    <a:cxnLst>
                      <a:cxn ang="0">
                        <a:pos x="T0" y="T1"/>
                      </a:cxn>
                      <a:cxn ang="0">
                        <a:pos x="T2" y="T3"/>
                      </a:cxn>
                      <a:cxn ang="0">
                        <a:pos x="T4" y="T5"/>
                      </a:cxn>
                      <a:cxn ang="0">
                        <a:pos x="T6" y="T7"/>
                      </a:cxn>
                      <a:cxn ang="0">
                        <a:pos x="T8" y="T9"/>
                      </a:cxn>
                      <a:cxn ang="0">
                        <a:pos x="T10" y="T11"/>
                      </a:cxn>
                      <a:cxn ang="0">
                        <a:pos x="T12" y="T13"/>
                      </a:cxn>
                    </a:cxnLst>
                    <a:rect b="b" l="0" r="r" t="0"/>
                    <a:pathLst>
                      <a:path h="62" w="23">
                        <a:moveTo>
                          <a:pt x="0" y="11"/>
                        </a:moveTo>
                        <a:cubicBezTo>
                          <a:pt x="2" y="54"/>
                          <a:pt x="2" y="54"/>
                          <a:pt x="2" y="54"/>
                        </a:cubicBezTo>
                        <a:cubicBezTo>
                          <a:pt x="3" y="59"/>
                          <a:pt x="7" y="63"/>
                          <a:pt x="13" y="63"/>
                        </a:cubicBezTo>
                        <a:cubicBezTo>
                          <a:pt x="18" y="63"/>
                          <a:pt x="23" y="58"/>
                          <a:pt x="22" y="52"/>
                        </a:cubicBezTo>
                        <a:cubicBezTo>
                          <a:pt x="20" y="10"/>
                          <a:pt x="20" y="10"/>
                          <a:pt x="20" y="10"/>
                        </a:cubicBezTo>
                        <a:cubicBezTo>
                          <a:pt x="20" y="4"/>
                          <a:pt x="15" y="0"/>
                          <a:pt x="9" y="0"/>
                        </a:cubicBezTo>
                        <a:cubicBezTo>
                          <a:pt x="4" y="1"/>
                          <a:pt x="0" y="5"/>
                          <a:pt x="0" y="11"/>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63">
                    <a:extLst>
                      <a:ext uri="{FF2B5EF4-FFF2-40B4-BE49-F238E27FC236}">
                        <a16:creationId xmlns:a16="http://schemas.microsoft.com/office/drawing/2014/main" id="{71DDCB74-511B-4A69-BCEF-40D07AE28E95}"/>
                      </a:ext>
                    </a:extLst>
                  </p:cNvPr>
                  <p:cNvSpPr/>
                  <p:nvPr/>
                </p:nvSpPr>
                <p:spPr bwMode="auto">
                  <a:xfrm>
                    <a:off x="3190" y="2397"/>
                    <a:ext cx="253" cy="151"/>
                  </a:xfrm>
                  <a:custGeom>
                    <a:gdLst>
                      <a:gd fmla="*/ 3 w 126" name="T0"/>
                      <a:gd fmla="*/ 48 h 75" name="T1"/>
                      <a:gd fmla="*/ 69 w 126" name="T2"/>
                      <a:gd fmla="*/ 69 h 75" name="T3"/>
                      <a:gd fmla="*/ 123 w 126" name="T4"/>
                      <a:gd fmla="*/ 27 h 75" name="T5"/>
                      <a:gd fmla="*/ 57 w 126" name="T6"/>
                      <a:gd fmla="*/ 6 h 75" name="T7"/>
                      <a:gd fmla="*/ 3 w 126" name="T8"/>
                      <a:gd fmla="*/ 48 h 75" name="T9"/>
                    </a:gdLst>
                    <a:cxnLst>
                      <a:cxn ang="0">
                        <a:pos x="T0" y="T1"/>
                      </a:cxn>
                      <a:cxn ang="0">
                        <a:pos x="T2" y="T3"/>
                      </a:cxn>
                      <a:cxn ang="0">
                        <a:pos x="T4" y="T5"/>
                      </a:cxn>
                      <a:cxn ang="0">
                        <a:pos x="T6" y="T7"/>
                      </a:cxn>
                      <a:cxn ang="0">
                        <a:pos x="T8" y="T9"/>
                      </a:cxn>
                    </a:cxnLst>
                    <a:rect b="b" l="0" r="r" t="0"/>
                    <a:pathLst>
                      <a:path h="75" w="125">
                        <a:moveTo>
                          <a:pt x="3" y="48"/>
                        </a:moveTo>
                        <a:cubicBezTo>
                          <a:pt x="6" y="65"/>
                          <a:pt x="36" y="75"/>
                          <a:pt x="69" y="69"/>
                        </a:cubicBezTo>
                        <a:cubicBezTo>
                          <a:pt x="102" y="63"/>
                          <a:pt x="126" y="44"/>
                          <a:pt x="123" y="27"/>
                        </a:cubicBezTo>
                        <a:cubicBezTo>
                          <a:pt x="120" y="9"/>
                          <a:pt x="90" y="0"/>
                          <a:pt x="57" y="6"/>
                        </a:cubicBezTo>
                        <a:cubicBezTo>
                          <a:pt x="24" y="11"/>
                          <a:pt x="0" y="30"/>
                          <a:pt x="3" y="48"/>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64">
                    <a:extLst>
                      <a:ext uri="{FF2B5EF4-FFF2-40B4-BE49-F238E27FC236}">
                        <a16:creationId xmlns:a16="http://schemas.microsoft.com/office/drawing/2014/main" id="{B37850F3-B67D-4DFB-AFE5-345913D3A0B8}"/>
                      </a:ext>
                    </a:extLst>
                  </p:cNvPr>
                  <p:cNvSpPr/>
                  <p:nvPr/>
                </p:nvSpPr>
                <p:spPr bwMode="auto">
                  <a:xfrm>
                    <a:off x="3194" y="2413"/>
                    <a:ext cx="249" cy="135"/>
                  </a:xfrm>
                  <a:custGeom>
                    <a:gdLst>
                      <a:gd fmla="*/ 14 w 124" name="T0"/>
                      <a:gd fmla="*/ 15 h 67" name="T1"/>
                      <a:gd fmla="*/ 11 w 124" name="T2"/>
                      <a:gd fmla="*/ 27 h 67" name="T3"/>
                      <a:gd fmla="*/ 64 w 124" name="T4"/>
                      <a:gd fmla="*/ 44 h 67" name="T5"/>
                      <a:gd fmla="*/ 107 w 124" name="T6"/>
                      <a:gd fmla="*/ 10 h 67" name="T7"/>
                      <a:gd fmla="*/ 101 w 124" name="T8"/>
                      <a:gd fmla="*/ 0 h 67" name="T9"/>
                      <a:gd fmla="*/ 121 w 124" name="T10"/>
                      <a:gd fmla="*/ 19 h 67" name="T11"/>
                      <a:gd fmla="*/ 67 w 124" name="T12"/>
                      <a:gd fmla="*/ 61 h 67" name="T13"/>
                      <a:gd fmla="*/ 1 w 124" name="T14"/>
                      <a:gd fmla="*/ 40 h 67" name="T15"/>
                      <a:gd fmla="*/ 14 w 124" name="T16"/>
                      <a:gd fmla="*/ 15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124">
                        <a:moveTo>
                          <a:pt x="14" y="15"/>
                        </a:moveTo>
                        <a:cubicBezTo>
                          <a:pt x="11" y="19"/>
                          <a:pt x="10" y="23"/>
                          <a:pt x="11" y="27"/>
                        </a:cubicBezTo>
                        <a:cubicBezTo>
                          <a:pt x="13" y="41"/>
                          <a:pt x="37" y="48"/>
                          <a:pt x="64" y="44"/>
                        </a:cubicBezTo>
                        <a:cubicBezTo>
                          <a:pt x="90" y="39"/>
                          <a:pt x="110" y="24"/>
                          <a:pt x="107" y="10"/>
                        </a:cubicBezTo>
                        <a:cubicBezTo>
                          <a:pt x="106" y="6"/>
                          <a:pt x="104" y="3"/>
                          <a:pt x="101" y="0"/>
                        </a:cubicBezTo>
                        <a:cubicBezTo>
                          <a:pt x="112" y="4"/>
                          <a:pt x="119" y="10"/>
                          <a:pt x="121" y="19"/>
                        </a:cubicBezTo>
                        <a:cubicBezTo>
                          <a:pt x="124" y="36"/>
                          <a:pt x="100" y="55"/>
                          <a:pt x="67" y="61"/>
                        </a:cubicBezTo>
                        <a:cubicBezTo>
                          <a:pt x="34" y="67"/>
                          <a:pt x="4" y="57"/>
                          <a:pt x="1" y="40"/>
                        </a:cubicBezTo>
                        <a:cubicBezTo>
                          <a:pt x="0" y="32"/>
                          <a:pt x="4" y="23"/>
                          <a:pt x="14" y="15"/>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65">
                    <a:extLst>
                      <a:ext uri="{FF2B5EF4-FFF2-40B4-BE49-F238E27FC236}">
                        <a16:creationId xmlns:a16="http://schemas.microsoft.com/office/drawing/2014/main" id="{1AA9DE4E-53C5-4336-8DF7-242D1A058993}"/>
                      </a:ext>
                    </a:extLst>
                  </p:cNvPr>
                  <p:cNvSpPr/>
                  <p:nvPr/>
                </p:nvSpPr>
                <p:spPr bwMode="auto">
                  <a:xfrm>
                    <a:off x="3331" y="2787"/>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0" y="0"/>
                          <a:pt x="0" y="0"/>
                        </a:cubicBezTo>
                        <a:cubicBezTo>
                          <a:pt x="0" y="0"/>
                          <a:pt x="1" y="0"/>
                          <a:pt x="1"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66">
                    <a:extLst>
                      <a:ext uri="{FF2B5EF4-FFF2-40B4-BE49-F238E27FC236}">
                        <a16:creationId xmlns:a16="http://schemas.microsoft.com/office/drawing/2014/main" id="{52D56282-CC6D-464E-9E4A-A12E2AF62F04}"/>
                      </a:ext>
                    </a:extLst>
                  </p:cNvPr>
                  <p:cNvSpPr>
                    <a:spLocks noEditPoints="1"/>
                  </p:cNvSpPr>
                  <p:nvPr/>
                </p:nvSpPr>
                <p:spPr bwMode="auto">
                  <a:xfrm>
                    <a:off x="3323" y="1813"/>
                    <a:ext cx="373" cy="974"/>
                  </a:xfrm>
                  <a:custGeom>
                    <a:gdLst>
                      <a:gd fmla="*/ 5 w 186" name="T0"/>
                      <a:gd fmla="*/ 485 h 485" name="T1"/>
                      <a:gd fmla="*/ 0 w 186" name="T2"/>
                      <a:gd fmla="*/ 485 h 485" name="T3"/>
                      <a:gd fmla="*/ 4 w 186" name="T4"/>
                      <a:gd fmla="*/ 485 h 485" name="T5"/>
                      <a:gd fmla="*/ 5 w 186" name="T6"/>
                      <a:gd fmla="*/ 485 h 485" name="T7"/>
                      <a:gd fmla="*/ 5 w 186" name="T8"/>
                      <a:gd fmla="*/ 485 h 485" name="T9"/>
                      <a:gd fmla="*/ 186 w 186" name="T10"/>
                      <a:gd fmla="*/ 344 h 485" name="T11"/>
                      <a:gd fmla="*/ 186 w 186" name="T12"/>
                      <a:gd fmla="*/ 344 h 485" name="T13"/>
                      <a:gd fmla="*/ 186 w 186" name="T14"/>
                      <a:gd fmla="*/ 344 h 485" name="T15"/>
                      <a:gd fmla="*/ 186 w 186" name="T16"/>
                      <a:gd fmla="*/ 344 h 485" name="T17"/>
                      <a:gd fmla="*/ 186 w 186" name="T18"/>
                      <a:gd fmla="*/ 344 h 485" name="T19"/>
                      <a:gd fmla="*/ 186 w 186" name="T20"/>
                      <a:gd fmla="*/ 344 h 485" name="T21"/>
                      <a:gd fmla="*/ 186 w 186" name="T22"/>
                      <a:gd fmla="*/ 344 h 485" name="T23"/>
                      <a:gd fmla="*/ 186 w 186" name="T24"/>
                      <a:gd fmla="*/ 344 h 485" name="T25"/>
                      <a:gd fmla="*/ 186 w 186" name="T26"/>
                      <a:gd fmla="*/ 344 h 485" name="T27"/>
                      <a:gd fmla="*/ 186 w 186" name="T28"/>
                      <a:gd fmla="*/ 344 h 485" name="T29"/>
                      <a:gd fmla="*/ 186 w 186" name="T30"/>
                      <a:gd fmla="*/ 344 h 485" name="T31"/>
                      <a:gd fmla="*/ 186 w 186" name="T32"/>
                      <a:gd fmla="*/ 344 h 485" name="T33"/>
                      <a:gd fmla="*/ 186 w 186" name="T34"/>
                      <a:gd fmla="*/ 344 h 485" name="T35"/>
                      <a:gd fmla="*/ 186 w 186" name="T36"/>
                      <a:gd fmla="*/ 344 h 485" name="T37"/>
                      <a:gd fmla="*/ 186 w 186" name="T38"/>
                      <a:gd fmla="*/ 344 h 485" name="T39"/>
                      <a:gd fmla="*/ 185 w 186" name="T40"/>
                      <a:gd fmla="*/ 320 h 485" name="T41"/>
                      <a:gd fmla="*/ 186 w 186" name="T42"/>
                      <a:gd fmla="*/ 344 h 485" name="T43"/>
                      <a:gd fmla="*/ 185 w 186" name="T44"/>
                      <a:gd fmla="*/ 320 h 485" name="T45"/>
                      <a:gd fmla="*/ 185 w 186" name="T46"/>
                      <a:gd fmla="*/ 320 h 485" name="T47"/>
                      <a:gd fmla="*/ 185 w 186" name="T48"/>
                      <a:gd fmla="*/ 320 h 485" name="T49"/>
                      <a:gd fmla="*/ 185 w 186" name="T50"/>
                      <a:gd fmla="*/ 320 h 485" name="T51"/>
                      <a:gd fmla="*/ 81 w 186" name="T52"/>
                      <a:gd fmla="*/ 0 h 485" name="T53"/>
                      <a:gd fmla="*/ 148 w 186" name="T54"/>
                      <a:gd fmla="*/ 296 h 485" name="T55"/>
                      <a:gd fmla="*/ 184 w 186" name="T56"/>
                      <a:gd fmla="*/ 313 h 485" name="T57"/>
                      <a:gd fmla="*/ 160 w 186" name="T58"/>
                      <a:gd fmla="*/ 131 h 485" name="T59"/>
                      <a:gd fmla="*/ 151 w 186" name="T60"/>
                      <a:gd fmla="*/ 95 h 485" name="T61"/>
                      <a:gd fmla="*/ 151 w 186" name="T62"/>
                      <a:gd fmla="*/ 95 h 485" name="T63"/>
                      <a:gd fmla="*/ 146 w 186" name="T64"/>
                      <a:gd fmla="*/ 81 h 485" name="T65"/>
                      <a:gd fmla="*/ 116 w 186" name="T66"/>
                      <a:gd fmla="*/ 53 h 485" name="T67"/>
                      <a:gd fmla="*/ 114 w 186" name="T68"/>
                      <a:gd fmla="*/ 37 h 485" name="T69"/>
                      <a:gd fmla="*/ 117 w 186" name="T70"/>
                      <a:gd fmla="*/ 21 h 485" name="T71"/>
                      <a:gd fmla="*/ 108 w 186" name="T72"/>
                      <a:gd fmla="*/ 14 h 485" name="T73"/>
                      <a:gd fmla="*/ 108 w 186" name="T74"/>
                      <a:gd fmla="*/ 14 h 485" name="T75"/>
                      <a:gd fmla="*/ 81 w 186" name="T76"/>
                      <a:gd fmla="*/ 0 h 4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85" w="186">
                        <a:moveTo>
                          <a:pt x="5" y="485"/>
                        </a:moveTo>
                        <a:cubicBezTo>
                          <a:pt x="3" y="485"/>
                          <a:pt x="1" y="485"/>
                          <a:pt x="0" y="485"/>
                        </a:cubicBezTo>
                        <a:cubicBezTo>
                          <a:pt x="1" y="485"/>
                          <a:pt x="3" y="485"/>
                          <a:pt x="4" y="485"/>
                        </a:cubicBezTo>
                        <a:cubicBezTo>
                          <a:pt x="4" y="485"/>
                          <a:pt x="5" y="485"/>
                          <a:pt x="5" y="485"/>
                        </a:cubicBezTo>
                        <a:cubicBezTo>
                          <a:pt x="5" y="485"/>
                          <a:pt x="5" y="485"/>
                          <a:pt x="5" y="485"/>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5" y="320"/>
                        </a:moveTo>
                        <a:cubicBezTo>
                          <a:pt x="186" y="334"/>
                          <a:pt x="186" y="343"/>
                          <a:pt x="186" y="344"/>
                        </a:cubicBezTo>
                        <a:cubicBezTo>
                          <a:pt x="186" y="343"/>
                          <a:pt x="186" y="334"/>
                          <a:pt x="185" y="320"/>
                        </a:cubicBezTo>
                        <a:moveTo>
                          <a:pt x="185" y="320"/>
                        </a:moveTo>
                        <a:cubicBezTo>
                          <a:pt x="185" y="320"/>
                          <a:pt x="185" y="320"/>
                          <a:pt x="185" y="320"/>
                        </a:cubicBezTo>
                        <a:cubicBezTo>
                          <a:pt x="185" y="320"/>
                          <a:pt x="185" y="320"/>
                          <a:pt x="185" y="320"/>
                        </a:cubicBezTo>
                        <a:moveTo>
                          <a:pt x="81" y="0"/>
                        </a:moveTo>
                        <a:cubicBezTo>
                          <a:pt x="127" y="53"/>
                          <a:pt x="144" y="230"/>
                          <a:pt x="148" y="296"/>
                        </a:cubicBezTo>
                        <a:cubicBezTo>
                          <a:pt x="161" y="301"/>
                          <a:pt x="173" y="306"/>
                          <a:pt x="184" y="313"/>
                        </a:cubicBezTo>
                        <a:cubicBezTo>
                          <a:pt x="181" y="271"/>
                          <a:pt x="174" y="197"/>
                          <a:pt x="160" y="131"/>
                        </a:cubicBezTo>
                        <a:cubicBezTo>
                          <a:pt x="157" y="119"/>
                          <a:pt x="154" y="107"/>
                          <a:pt x="151" y="95"/>
                        </a:cubicBezTo>
                        <a:cubicBezTo>
                          <a:pt x="151" y="95"/>
                          <a:pt x="151" y="95"/>
                          <a:pt x="151" y="95"/>
                        </a:cubicBezTo>
                        <a:cubicBezTo>
                          <a:pt x="149" y="90"/>
                          <a:pt x="148" y="85"/>
                          <a:pt x="146" y="81"/>
                        </a:cubicBezTo>
                        <a:cubicBezTo>
                          <a:pt x="129" y="75"/>
                          <a:pt x="117" y="65"/>
                          <a:pt x="116" y="53"/>
                        </a:cubicBezTo>
                        <a:cubicBezTo>
                          <a:pt x="116" y="53"/>
                          <a:pt x="114" y="47"/>
                          <a:pt x="114" y="37"/>
                        </a:cubicBezTo>
                        <a:cubicBezTo>
                          <a:pt x="114" y="33"/>
                          <a:pt x="115" y="27"/>
                          <a:pt x="117" y="21"/>
                        </a:cubicBezTo>
                        <a:cubicBezTo>
                          <a:pt x="114" y="18"/>
                          <a:pt x="111" y="16"/>
                          <a:pt x="108" y="14"/>
                        </a:cubicBezTo>
                        <a:cubicBezTo>
                          <a:pt x="108" y="14"/>
                          <a:pt x="108" y="14"/>
                          <a:pt x="108" y="14"/>
                        </a:cubicBezTo>
                        <a:cubicBezTo>
                          <a:pt x="100" y="8"/>
                          <a:pt x="91" y="3"/>
                          <a:pt x="81"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67">
                    <a:extLst>
                      <a:ext uri="{FF2B5EF4-FFF2-40B4-BE49-F238E27FC236}">
                        <a16:creationId xmlns:a16="http://schemas.microsoft.com/office/drawing/2014/main" id="{1B6D3645-AE32-4DA8-8FE0-2BE022B385B3}"/>
                      </a:ext>
                    </a:extLst>
                  </p:cNvPr>
                  <p:cNvSpPr/>
                  <p:nvPr/>
                </p:nvSpPr>
                <p:spPr bwMode="auto">
                  <a:xfrm>
                    <a:off x="3178" y="2407"/>
                    <a:ext cx="520" cy="380"/>
                  </a:xfrm>
                  <a:custGeom>
                    <a:gdLst>
                      <a:gd fmla="*/ 220 w 259" name="T0"/>
                      <a:gd fmla="*/ 0 h 189" name="T1"/>
                      <a:gd fmla="*/ 222 w 259" name="T2"/>
                      <a:gd fmla="*/ 26 h 189" name="T3"/>
                      <a:gd fmla="*/ 41 w 259" name="T4"/>
                      <a:gd fmla="*/ 167 h 189" name="T5"/>
                      <a:gd fmla="*/ 32 w 259" name="T6"/>
                      <a:gd fmla="*/ 167 h 189" name="T7"/>
                      <a:gd fmla="*/ 0 w 259" name="T8"/>
                      <a:gd fmla="*/ 163 h 189" name="T9"/>
                      <a:gd fmla="*/ 68 w 259" name="T10"/>
                      <a:gd fmla="*/ 189 h 189" name="T11"/>
                      <a:gd fmla="*/ 72 w 259" name="T12"/>
                      <a:gd fmla="*/ 189 h 189" name="T13"/>
                      <a:gd fmla="*/ 77 w 259" name="T14"/>
                      <a:gd fmla="*/ 189 h 189" name="T15"/>
                      <a:gd fmla="*/ 77 w 259" name="T16"/>
                      <a:gd fmla="*/ 189 h 189" name="T17"/>
                      <a:gd fmla="*/ 259 w 259" name="T18"/>
                      <a:gd fmla="*/ 60 h 189" name="T19"/>
                      <a:gd fmla="*/ 258 w 259" name="T20"/>
                      <a:gd fmla="*/ 48 h 189" name="T21"/>
                      <a:gd fmla="*/ 258 w 259" name="T22"/>
                      <a:gd fmla="*/ 48 h 189" name="T23"/>
                      <a:gd fmla="*/ 258 w 259" name="T24"/>
                      <a:gd fmla="*/ 48 h 189" name="T25"/>
                      <a:gd fmla="*/ 258 w 259" name="T26"/>
                      <a:gd fmla="*/ 48 h 189" name="T27"/>
                      <a:gd fmla="*/ 258 w 259" name="T28"/>
                      <a:gd fmla="*/ 48 h 189" name="T29"/>
                      <a:gd fmla="*/ 258 w 259" name="T30"/>
                      <a:gd fmla="*/ 48 h 189" name="T31"/>
                      <a:gd fmla="*/ 258 w 259" name="T32"/>
                      <a:gd fmla="*/ 48 h 189" name="T33"/>
                      <a:gd fmla="*/ 258 w 259" name="T34"/>
                      <a:gd fmla="*/ 48 h 189" name="T35"/>
                      <a:gd fmla="*/ 258 w 259" name="T36"/>
                      <a:gd fmla="*/ 48 h 189" name="T37"/>
                      <a:gd fmla="*/ 258 w 259" name="T38"/>
                      <a:gd fmla="*/ 48 h 189" name="T39"/>
                      <a:gd fmla="*/ 258 w 259" name="T40"/>
                      <a:gd fmla="*/ 48 h 189" name="T41"/>
                      <a:gd fmla="*/ 258 w 259" name="T42"/>
                      <a:gd fmla="*/ 48 h 189" name="T43"/>
                      <a:gd fmla="*/ 258 w 259" name="T44"/>
                      <a:gd fmla="*/ 48 h 189" name="T45"/>
                      <a:gd fmla="*/ 258 w 259" name="T46"/>
                      <a:gd fmla="*/ 48 h 189" name="T47"/>
                      <a:gd fmla="*/ 258 w 259" name="T48"/>
                      <a:gd fmla="*/ 48 h 189" name="T49"/>
                      <a:gd fmla="*/ 258 w 259" name="T50"/>
                      <a:gd fmla="*/ 48 h 189" name="T51"/>
                      <a:gd fmla="*/ 258 w 259" name="T52"/>
                      <a:gd fmla="*/ 48 h 189" name="T53"/>
                      <a:gd fmla="*/ 258 w 259" name="T54"/>
                      <a:gd fmla="*/ 48 h 189" name="T55"/>
                      <a:gd fmla="*/ 258 w 259" name="T56"/>
                      <a:gd fmla="*/ 48 h 189" name="T57"/>
                      <a:gd fmla="*/ 258 w 259" name="T58"/>
                      <a:gd fmla="*/ 48 h 189" name="T59"/>
                      <a:gd fmla="*/ 258 w 259" name="T60"/>
                      <a:gd fmla="*/ 48 h 189" name="T61"/>
                      <a:gd fmla="*/ 258 w 259" name="T62"/>
                      <a:gd fmla="*/ 48 h 189" name="T63"/>
                      <a:gd fmla="*/ 257 w 259" name="T64"/>
                      <a:gd fmla="*/ 24 h 189" name="T65"/>
                      <a:gd fmla="*/ 257 w 259" name="T66"/>
                      <a:gd fmla="*/ 24 h 189" name="T67"/>
                      <a:gd fmla="*/ 257 w 259" name="T68"/>
                      <a:gd fmla="*/ 24 h 189" name="T69"/>
                      <a:gd fmla="*/ 257 w 259" name="T70"/>
                      <a:gd fmla="*/ 24 h 189" name="T71"/>
                      <a:gd fmla="*/ 257 w 259" name="T72"/>
                      <a:gd fmla="*/ 24 h 189" name="T73"/>
                      <a:gd fmla="*/ 257 w 259" name="T74"/>
                      <a:gd fmla="*/ 24 h 189" name="T75"/>
                      <a:gd fmla="*/ 256 w 259" name="T76"/>
                      <a:gd fmla="*/ 17 h 189" name="T77"/>
                      <a:gd fmla="*/ 256 w 259" name="T78"/>
                      <a:gd fmla="*/ 17 h 189" name="T79"/>
                      <a:gd fmla="*/ 220 w 259" name="T80"/>
                      <a:gd fmla="*/ 0 h 18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9" w="259">
                        <a:moveTo>
                          <a:pt x="220" y="0"/>
                        </a:moveTo>
                        <a:cubicBezTo>
                          <a:pt x="222" y="16"/>
                          <a:pt x="222" y="26"/>
                          <a:pt x="222" y="26"/>
                        </a:cubicBezTo>
                        <a:cubicBezTo>
                          <a:pt x="228" y="96"/>
                          <a:pt x="187" y="158"/>
                          <a:pt x="41" y="167"/>
                        </a:cubicBezTo>
                        <a:cubicBezTo>
                          <a:pt x="38" y="167"/>
                          <a:pt x="35" y="167"/>
                          <a:pt x="32" y="167"/>
                        </a:cubicBezTo>
                        <a:cubicBezTo>
                          <a:pt x="20" y="167"/>
                          <a:pt x="9" y="166"/>
                          <a:pt x="0" y="163"/>
                        </a:cubicBezTo>
                        <a:cubicBezTo>
                          <a:pt x="15" y="179"/>
                          <a:pt x="37" y="189"/>
                          <a:pt x="68" y="189"/>
                        </a:cubicBezTo>
                        <a:cubicBezTo>
                          <a:pt x="69" y="189"/>
                          <a:pt x="70" y="189"/>
                          <a:pt x="72" y="189"/>
                        </a:cubicBezTo>
                        <a:cubicBezTo>
                          <a:pt x="73" y="189"/>
                          <a:pt x="75" y="189"/>
                          <a:pt x="77" y="189"/>
                        </a:cubicBezTo>
                        <a:cubicBezTo>
                          <a:pt x="77" y="189"/>
                          <a:pt x="77" y="189"/>
                          <a:pt x="77" y="189"/>
                        </a:cubicBezTo>
                        <a:cubicBezTo>
                          <a:pt x="215" y="181"/>
                          <a:pt x="259" y="125"/>
                          <a:pt x="259" y="60"/>
                        </a:cubicBezTo>
                        <a:cubicBezTo>
                          <a:pt x="259" y="56"/>
                          <a:pt x="258" y="52"/>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7"/>
                          <a:pt x="258" y="38"/>
                          <a:pt x="257" y="24"/>
                        </a:cubicBezTo>
                        <a:cubicBezTo>
                          <a:pt x="257" y="24"/>
                          <a:pt x="257" y="24"/>
                          <a:pt x="257" y="24"/>
                        </a:cubicBezTo>
                        <a:cubicBezTo>
                          <a:pt x="257" y="24"/>
                          <a:pt x="257" y="24"/>
                          <a:pt x="257" y="24"/>
                        </a:cubicBezTo>
                        <a:cubicBezTo>
                          <a:pt x="257" y="24"/>
                          <a:pt x="257" y="24"/>
                          <a:pt x="257" y="24"/>
                        </a:cubicBezTo>
                        <a:cubicBezTo>
                          <a:pt x="257" y="24"/>
                          <a:pt x="257" y="24"/>
                          <a:pt x="257" y="24"/>
                        </a:cubicBezTo>
                        <a:cubicBezTo>
                          <a:pt x="257" y="24"/>
                          <a:pt x="257" y="24"/>
                          <a:pt x="257" y="24"/>
                        </a:cubicBezTo>
                        <a:cubicBezTo>
                          <a:pt x="256" y="21"/>
                          <a:pt x="256" y="19"/>
                          <a:pt x="256" y="17"/>
                        </a:cubicBezTo>
                        <a:cubicBezTo>
                          <a:pt x="256" y="17"/>
                          <a:pt x="256" y="17"/>
                          <a:pt x="256" y="17"/>
                        </a:cubicBezTo>
                        <a:cubicBezTo>
                          <a:pt x="245" y="10"/>
                          <a:pt x="233" y="5"/>
                          <a:pt x="220"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68">
                    <a:extLst>
                      <a:ext uri="{FF2B5EF4-FFF2-40B4-BE49-F238E27FC236}">
                        <a16:creationId xmlns:a16="http://schemas.microsoft.com/office/drawing/2014/main" id="{6FDC7BCF-3E03-4A51-B6C9-D71ABE5AA292}"/>
                      </a:ext>
                    </a:extLst>
                  </p:cNvPr>
                  <p:cNvSpPr/>
                  <p:nvPr/>
                </p:nvSpPr>
                <p:spPr bwMode="auto">
                  <a:xfrm>
                    <a:off x="3514" y="1718"/>
                    <a:ext cx="351" cy="307"/>
                  </a:xfrm>
                  <a:custGeom>
                    <a:gdLst>
                      <a:gd fmla="*/ 21 w 175" name="T0"/>
                      <a:gd fmla="*/ 100 h 153" name="T1"/>
                      <a:gd fmla="*/ 76 w 175" name="T2"/>
                      <a:gd fmla="*/ 34 h 153" name="T3"/>
                      <a:gd fmla="*/ 175 w 175" name="T4"/>
                      <a:gd fmla="*/ 0 h 153" name="T5"/>
                      <a:gd fmla="*/ 144 w 175" name="T6"/>
                      <a:gd fmla="*/ 111 h 153" name="T7"/>
                      <a:gd fmla="*/ 21 w 175" name="T8"/>
                      <a:gd fmla="*/ 100 h 153" name="T9"/>
                    </a:gdLst>
                    <a:cxnLst>
                      <a:cxn ang="0">
                        <a:pos x="T0" y="T1"/>
                      </a:cxn>
                      <a:cxn ang="0">
                        <a:pos x="T2" y="T3"/>
                      </a:cxn>
                      <a:cxn ang="0">
                        <a:pos x="T4" y="T5"/>
                      </a:cxn>
                      <a:cxn ang="0">
                        <a:pos x="T6" y="T7"/>
                      </a:cxn>
                      <a:cxn ang="0">
                        <a:pos x="T8" y="T9"/>
                      </a:cxn>
                    </a:cxnLst>
                    <a:rect b="b" l="0" r="r" t="0"/>
                    <a:pathLst>
                      <a:path h="153" w="175">
                        <a:moveTo>
                          <a:pt x="21" y="100"/>
                        </a:moveTo>
                        <a:cubicBezTo>
                          <a:pt x="21" y="100"/>
                          <a:pt x="0" y="48"/>
                          <a:pt x="76" y="34"/>
                        </a:cubicBezTo>
                        <a:cubicBezTo>
                          <a:pt x="152" y="20"/>
                          <a:pt x="175" y="0"/>
                          <a:pt x="175" y="0"/>
                        </a:cubicBezTo>
                        <a:cubicBezTo>
                          <a:pt x="175" y="0"/>
                          <a:pt x="166" y="68"/>
                          <a:pt x="144" y="111"/>
                        </a:cubicBezTo>
                        <a:cubicBezTo>
                          <a:pt x="122" y="153"/>
                          <a:pt x="22" y="132"/>
                          <a:pt x="21" y="100"/>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69">
                    <a:extLst>
                      <a:ext uri="{FF2B5EF4-FFF2-40B4-BE49-F238E27FC236}">
                        <a16:creationId xmlns:a16="http://schemas.microsoft.com/office/drawing/2014/main" id="{D4B6CE0D-C5CE-4ECB-A2D5-67F4BF5199F3}"/>
                      </a:ext>
                    </a:extLst>
                  </p:cNvPr>
                  <p:cNvSpPr/>
                  <p:nvPr/>
                </p:nvSpPr>
                <p:spPr bwMode="auto">
                  <a:xfrm>
                    <a:off x="3544" y="1796"/>
                    <a:ext cx="84" cy="159"/>
                  </a:xfrm>
                  <a:custGeom>
                    <a:gdLst>
                      <a:gd fmla="*/ 42 w 42" name="T0"/>
                      <a:gd fmla="*/ 0 h 79" name="T1"/>
                      <a:gd fmla="*/ 7 w 42" name="T2"/>
                      <a:gd fmla="*/ 29 h 79" name="T3"/>
                      <a:gd fmla="*/ 4 w 42" name="T4"/>
                      <a:gd fmla="*/ 45 h 79" name="T5"/>
                      <a:gd fmla="*/ 6 w 42" name="T6"/>
                      <a:gd fmla="*/ 61 h 79" name="T7"/>
                      <a:gd fmla="*/ 17 w 42" name="T8"/>
                      <a:gd fmla="*/ 79 h 79" name="T9"/>
                      <a:gd fmla="*/ 15 w 42" name="T10"/>
                      <a:gd fmla="*/ 71 h 79" name="T11"/>
                      <a:gd fmla="*/ 42 w 42" name="T12"/>
                      <a:gd fmla="*/ 14 h 79" name="T13"/>
                      <a:gd fmla="*/ 42 w 42" name="T14"/>
                      <a:gd fmla="*/ 0 h 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 w="42">
                        <a:moveTo>
                          <a:pt x="42" y="0"/>
                        </a:moveTo>
                        <a:cubicBezTo>
                          <a:pt x="21" y="7"/>
                          <a:pt x="11" y="19"/>
                          <a:pt x="7" y="29"/>
                        </a:cubicBezTo>
                        <a:cubicBezTo>
                          <a:pt x="5" y="35"/>
                          <a:pt x="4" y="41"/>
                          <a:pt x="4" y="45"/>
                        </a:cubicBezTo>
                        <a:cubicBezTo>
                          <a:pt x="4" y="55"/>
                          <a:pt x="6" y="61"/>
                          <a:pt x="6" y="61"/>
                        </a:cubicBezTo>
                        <a:cubicBezTo>
                          <a:pt x="7" y="68"/>
                          <a:pt x="11" y="74"/>
                          <a:pt x="17" y="79"/>
                        </a:cubicBezTo>
                        <a:cubicBezTo>
                          <a:pt x="16" y="76"/>
                          <a:pt x="15" y="74"/>
                          <a:pt x="15" y="71"/>
                        </a:cubicBezTo>
                        <a:cubicBezTo>
                          <a:pt x="15" y="71"/>
                          <a:pt x="0" y="33"/>
                          <a:pt x="42" y="14"/>
                        </a:cubicBezTo>
                        <a:cubicBezTo>
                          <a:pt x="42" y="0"/>
                          <a:pt x="42" y="0"/>
                          <a:pt x="42"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70">
                    <a:extLst>
                      <a:ext uri="{FF2B5EF4-FFF2-40B4-BE49-F238E27FC236}">
                        <a16:creationId xmlns:a16="http://schemas.microsoft.com/office/drawing/2014/main" id="{E9451080-4A9B-49ED-9BB9-BA464198EB79}"/>
                      </a:ext>
                    </a:extLst>
                  </p:cNvPr>
                  <p:cNvSpPr/>
                  <p:nvPr/>
                </p:nvSpPr>
                <p:spPr bwMode="auto">
                  <a:xfrm>
                    <a:off x="3578" y="1819"/>
                    <a:ext cx="187" cy="164"/>
                  </a:xfrm>
                  <a:custGeom>
                    <a:gdLst>
                      <a:gd fmla="*/ 12 w 93" name="T0"/>
                      <a:gd fmla="*/ 53 h 82" name="T1"/>
                      <a:gd fmla="*/ 41 w 93" name="T2"/>
                      <a:gd fmla="*/ 18 h 82" name="T3"/>
                      <a:gd fmla="*/ 93 w 93" name="T4"/>
                      <a:gd fmla="*/ 0 h 82" name="T5"/>
                      <a:gd fmla="*/ 77 w 93" name="T6"/>
                      <a:gd fmla="*/ 59 h 82" name="T7"/>
                      <a:gd fmla="*/ 12 w 93" name="T8"/>
                      <a:gd fmla="*/ 53 h 82" name="T9"/>
                    </a:gdLst>
                    <a:cxnLst>
                      <a:cxn ang="0">
                        <a:pos x="T0" y="T1"/>
                      </a:cxn>
                      <a:cxn ang="0">
                        <a:pos x="T2" y="T3"/>
                      </a:cxn>
                      <a:cxn ang="0">
                        <a:pos x="T4" y="T5"/>
                      </a:cxn>
                      <a:cxn ang="0">
                        <a:pos x="T6" y="T7"/>
                      </a:cxn>
                      <a:cxn ang="0">
                        <a:pos x="T8" y="T9"/>
                      </a:cxn>
                    </a:cxnLst>
                    <a:rect b="b" l="0" r="r" t="0"/>
                    <a:pathLst>
                      <a:path h="82" w="93">
                        <a:moveTo>
                          <a:pt x="12" y="53"/>
                        </a:moveTo>
                        <a:cubicBezTo>
                          <a:pt x="12" y="53"/>
                          <a:pt x="0" y="25"/>
                          <a:pt x="41" y="18"/>
                        </a:cubicBezTo>
                        <a:cubicBezTo>
                          <a:pt x="82" y="11"/>
                          <a:pt x="93" y="0"/>
                          <a:pt x="93" y="0"/>
                        </a:cubicBezTo>
                        <a:cubicBezTo>
                          <a:pt x="93" y="0"/>
                          <a:pt x="89" y="36"/>
                          <a:pt x="77" y="59"/>
                        </a:cubicBezTo>
                        <a:cubicBezTo>
                          <a:pt x="65" y="82"/>
                          <a:pt x="12" y="71"/>
                          <a:pt x="12" y="53"/>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71">
                    <a:extLst>
                      <a:ext uri="{FF2B5EF4-FFF2-40B4-BE49-F238E27FC236}">
                        <a16:creationId xmlns:a16="http://schemas.microsoft.com/office/drawing/2014/main" id="{6E4296CC-53A8-4F0C-9E4B-190708BC5CC7}"/>
                      </a:ext>
                    </a:extLst>
                  </p:cNvPr>
                  <p:cNvSpPr/>
                  <p:nvPr/>
                </p:nvSpPr>
                <p:spPr bwMode="auto">
                  <a:xfrm>
                    <a:off x="5447" y="1606"/>
                    <a:ext cx="259" cy="658"/>
                  </a:xfrm>
                  <a:custGeom>
                    <a:gdLst>
                      <a:gd fmla="*/ 77 w 129" name="T0"/>
                      <a:gd fmla="*/ 323 h 328" name="T1"/>
                      <a:gd fmla="*/ 85 w 129" name="T2"/>
                      <a:gd fmla="*/ 324 h 328" name="T3"/>
                      <a:gd fmla="*/ 129 w 129" name="T4"/>
                      <a:gd fmla="*/ 327 h 328" name="T5"/>
                      <a:gd fmla="*/ 127 w 129" name="T6"/>
                      <a:gd fmla="*/ 297 h 328" name="T7"/>
                      <a:gd fmla="*/ 128 w 129" name="T8"/>
                      <a:gd fmla="*/ 312 h 328" name="T9"/>
                      <a:gd fmla="*/ 127 w 129" name="T10"/>
                      <a:gd fmla="*/ 297 h 328" name="T11"/>
                      <a:gd fmla="*/ 40 w 129" name="T12"/>
                      <a:gd fmla="*/ 272 h 328" name="T13"/>
                      <a:gd fmla="*/ 66 w 129" name="T14"/>
                      <a:gd fmla="*/ 141 h 328" name="T15"/>
                      <a:gd fmla="*/ 106 w 129" name="T16"/>
                      <a:gd fmla="*/ 27 h 328" name="T17"/>
                      <a:gd fmla="*/ 78 w 129" name="T18"/>
                      <a:gd fmla="*/ 16 h 328" name="T19"/>
                      <a:gd fmla="*/ 36 w 129" name="T20"/>
                      <a:gd fmla="*/ 134 h 328" name="T21"/>
                      <a:gd fmla="*/ 16 w 129" name="T22"/>
                      <a:gd fmla="*/ 290 h 328" name="T23"/>
                      <a:gd fmla="*/ 77 w 129" name="T24"/>
                      <a:gd fmla="*/ 323 h 3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8" w="129">
                        <a:moveTo>
                          <a:pt x="77" y="323"/>
                        </a:moveTo>
                        <a:cubicBezTo>
                          <a:pt x="79" y="324"/>
                          <a:pt x="82" y="324"/>
                          <a:pt x="85" y="324"/>
                        </a:cubicBezTo>
                        <a:cubicBezTo>
                          <a:pt x="108" y="328"/>
                          <a:pt x="128" y="327"/>
                          <a:pt x="129" y="327"/>
                        </a:cubicBezTo>
                        <a:cubicBezTo>
                          <a:pt x="127" y="297"/>
                          <a:pt x="127" y="297"/>
                          <a:pt x="127" y="297"/>
                        </a:cubicBezTo>
                        <a:cubicBezTo>
                          <a:pt x="128" y="312"/>
                          <a:pt x="128" y="312"/>
                          <a:pt x="128" y="312"/>
                        </a:cubicBezTo>
                        <a:cubicBezTo>
                          <a:pt x="127" y="297"/>
                          <a:pt x="127" y="297"/>
                          <a:pt x="127" y="297"/>
                        </a:cubicBezTo>
                        <a:cubicBezTo>
                          <a:pt x="110" y="298"/>
                          <a:pt x="56" y="294"/>
                          <a:pt x="40" y="272"/>
                        </a:cubicBezTo>
                        <a:cubicBezTo>
                          <a:pt x="39" y="271"/>
                          <a:pt x="31" y="251"/>
                          <a:pt x="66" y="141"/>
                        </a:cubicBezTo>
                        <a:cubicBezTo>
                          <a:pt x="85" y="82"/>
                          <a:pt x="106" y="27"/>
                          <a:pt x="106" y="27"/>
                        </a:cubicBezTo>
                        <a:cubicBezTo>
                          <a:pt x="113" y="9"/>
                          <a:pt x="83" y="0"/>
                          <a:pt x="78" y="16"/>
                        </a:cubicBezTo>
                        <a:cubicBezTo>
                          <a:pt x="78" y="16"/>
                          <a:pt x="55" y="73"/>
                          <a:pt x="36" y="134"/>
                        </a:cubicBezTo>
                        <a:cubicBezTo>
                          <a:pt x="0" y="247"/>
                          <a:pt x="6" y="277"/>
                          <a:pt x="16" y="290"/>
                        </a:cubicBezTo>
                        <a:cubicBezTo>
                          <a:pt x="27" y="306"/>
                          <a:pt x="48" y="317"/>
                          <a:pt x="77" y="3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72">
                    <a:extLst>
                      <a:ext uri="{FF2B5EF4-FFF2-40B4-BE49-F238E27FC236}">
                        <a16:creationId xmlns:a16="http://schemas.microsoft.com/office/drawing/2014/main" id="{0FF0C8E4-FD71-40BB-8B0F-A59A72368D08}"/>
                      </a:ext>
                    </a:extLst>
                  </p:cNvPr>
                  <p:cNvSpPr>
                    <a:spLocks noEditPoints="1"/>
                  </p:cNvSpPr>
                  <p:nvPr/>
                </p:nvSpPr>
                <p:spPr bwMode="auto">
                  <a:xfrm>
                    <a:off x="5417" y="1642"/>
                    <a:ext cx="148" cy="217"/>
                  </a:xfrm>
                  <a:custGeom>
                    <a:gdLst>
                      <a:gd fmla="*/ 9 w 74" name="T0"/>
                      <a:gd fmla="*/ 92 h 108" name="T1"/>
                      <a:gd fmla="*/ 1 w 74" name="T2"/>
                      <a:gd fmla="*/ 68 h 108" name="T3"/>
                      <a:gd fmla="*/ 25 w 74" name="T4"/>
                      <a:gd fmla="*/ 7 h 108" name="T5"/>
                      <a:gd fmla="*/ 44 w 74" name="T6"/>
                      <a:gd fmla="*/ 19 h 108" name="T7"/>
                      <a:gd fmla="*/ 23 w 74" name="T8"/>
                      <a:gd fmla="*/ 72 h 108" name="T9"/>
                      <a:gd fmla="*/ 25 w 74" name="T10"/>
                      <a:gd fmla="*/ 77 h 108" name="T11"/>
                      <a:gd fmla="*/ 72 w 74" name="T12"/>
                      <a:gd fmla="*/ 83 h 108" name="T13"/>
                      <a:gd fmla="*/ 74 w 74" name="T14"/>
                      <a:gd fmla="*/ 106 h 108" name="T15"/>
                      <a:gd fmla="*/ 34 w 74" name="T16"/>
                      <a:gd fmla="*/ 104 h 108" name="T17"/>
                      <a:gd fmla="*/ 9 w 74" name="T18"/>
                      <a:gd fmla="*/ 92 h 108" name="T19"/>
                      <a:gd fmla="*/ 72 w 74" name="T20"/>
                      <a:gd fmla="*/ 83 h 108" name="T21"/>
                      <a:gd fmla="*/ 72 w 74" name="T22"/>
                      <a:gd fmla="*/ 83 h 108" name="T23"/>
                      <a:gd fmla="*/ 73 w 74" name="T24"/>
                      <a:gd fmla="*/ 94 h 108" name="T25"/>
                      <a:gd fmla="*/ 72 w 74" name="T26"/>
                      <a:gd fmla="*/ 83 h 1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8" w="74">
                        <a:moveTo>
                          <a:pt x="9" y="92"/>
                        </a:moveTo>
                        <a:cubicBezTo>
                          <a:pt x="2" y="86"/>
                          <a:pt x="0" y="78"/>
                          <a:pt x="1" y="68"/>
                        </a:cubicBezTo>
                        <a:cubicBezTo>
                          <a:pt x="7" y="35"/>
                          <a:pt x="24" y="9"/>
                          <a:pt x="25" y="7"/>
                        </a:cubicBezTo>
                        <a:cubicBezTo>
                          <a:pt x="31" y="0"/>
                          <a:pt x="49" y="8"/>
                          <a:pt x="44" y="19"/>
                        </a:cubicBezTo>
                        <a:cubicBezTo>
                          <a:pt x="44" y="19"/>
                          <a:pt x="28" y="42"/>
                          <a:pt x="23" y="72"/>
                        </a:cubicBezTo>
                        <a:cubicBezTo>
                          <a:pt x="23" y="75"/>
                          <a:pt x="24" y="76"/>
                          <a:pt x="25" y="77"/>
                        </a:cubicBezTo>
                        <a:cubicBezTo>
                          <a:pt x="32" y="84"/>
                          <a:pt x="57" y="85"/>
                          <a:pt x="72" y="83"/>
                        </a:cubicBezTo>
                        <a:cubicBezTo>
                          <a:pt x="74" y="106"/>
                          <a:pt x="74" y="106"/>
                          <a:pt x="74" y="106"/>
                        </a:cubicBezTo>
                        <a:cubicBezTo>
                          <a:pt x="69" y="106"/>
                          <a:pt x="51" y="108"/>
                          <a:pt x="34" y="104"/>
                        </a:cubicBezTo>
                        <a:cubicBezTo>
                          <a:pt x="24" y="102"/>
                          <a:pt x="15" y="99"/>
                          <a:pt x="9" y="92"/>
                        </a:cubicBezTo>
                        <a:moveTo>
                          <a:pt x="72" y="83"/>
                        </a:moveTo>
                        <a:cubicBezTo>
                          <a:pt x="72" y="83"/>
                          <a:pt x="72" y="83"/>
                          <a:pt x="72" y="83"/>
                        </a:cubicBezTo>
                        <a:cubicBezTo>
                          <a:pt x="73" y="94"/>
                          <a:pt x="73" y="94"/>
                          <a:pt x="73" y="94"/>
                        </a:cubicBezTo>
                        <a:cubicBezTo>
                          <a:pt x="72" y="83"/>
                          <a:pt x="72" y="83"/>
                          <a:pt x="72" y="8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73">
                    <a:extLst>
                      <a:ext uri="{FF2B5EF4-FFF2-40B4-BE49-F238E27FC236}">
                        <a16:creationId xmlns:a16="http://schemas.microsoft.com/office/drawing/2014/main" id="{F980A2C8-AA31-45F9-9CF9-DE11012D6670}"/>
                      </a:ext>
                    </a:extLst>
                  </p:cNvPr>
                  <p:cNvSpPr/>
                  <p:nvPr/>
                </p:nvSpPr>
                <p:spPr bwMode="auto">
                  <a:xfrm>
                    <a:off x="5355" y="1694"/>
                    <a:ext cx="104" cy="66"/>
                  </a:xfrm>
                  <a:custGeom>
                    <a:gdLst>
                      <a:gd fmla="*/ 6 w 52" name="T0"/>
                      <a:gd fmla="*/ 19 h 33" name="T1"/>
                      <a:gd fmla="*/ 40 w 52" name="T2"/>
                      <a:gd fmla="*/ 31 h 33" name="T3"/>
                      <a:gd fmla="*/ 49 w 52" name="T4"/>
                      <a:gd fmla="*/ 27 h 33" name="T5"/>
                      <a:gd fmla="*/ 51 w 52" name="T6"/>
                      <a:gd fmla="*/ 23 h 33" name="T7"/>
                      <a:gd fmla="*/ 46 w 52" name="T8"/>
                      <a:gd fmla="*/ 14 h 33" name="T9"/>
                      <a:gd fmla="*/ 13 w 52" name="T10"/>
                      <a:gd fmla="*/ 1 h 33" name="T11"/>
                      <a:gd fmla="*/ 3 w 52" name="T12"/>
                      <a:gd fmla="*/ 6 h 33" name="T13"/>
                      <a:gd fmla="*/ 2 w 52" name="T14"/>
                      <a:gd fmla="*/ 9 h 33" name="T15"/>
                      <a:gd fmla="*/ 6 w 52" name="T16"/>
                      <a:gd fmla="*/ 19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52">
                        <a:moveTo>
                          <a:pt x="6" y="19"/>
                        </a:moveTo>
                        <a:cubicBezTo>
                          <a:pt x="40" y="31"/>
                          <a:pt x="40" y="31"/>
                          <a:pt x="40" y="31"/>
                        </a:cubicBezTo>
                        <a:cubicBezTo>
                          <a:pt x="43" y="33"/>
                          <a:pt x="48" y="31"/>
                          <a:pt x="49" y="27"/>
                        </a:cubicBezTo>
                        <a:cubicBezTo>
                          <a:pt x="51" y="23"/>
                          <a:pt x="51" y="23"/>
                          <a:pt x="51" y="23"/>
                        </a:cubicBezTo>
                        <a:cubicBezTo>
                          <a:pt x="52" y="19"/>
                          <a:pt x="50" y="15"/>
                          <a:pt x="46" y="14"/>
                        </a:cubicBezTo>
                        <a:cubicBezTo>
                          <a:pt x="13" y="1"/>
                          <a:pt x="13" y="1"/>
                          <a:pt x="13" y="1"/>
                        </a:cubicBezTo>
                        <a:cubicBezTo>
                          <a:pt x="9" y="0"/>
                          <a:pt x="5" y="2"/>
                          <a:pt x="3" y="6"/>
                        </a:cubicBezTo>
                        <a:cubicBezTo>
                          <a:pt x="2" y="9"/>
                          <a:pt x="2" y="9"/>
                          <a:pt x="2" y="9"/>
                        </a:cubicBezTo>
                        <a:cubicBezTo>
                          <a:pt x="0" y="13"/>
                          <a:pt x="2" y="17"/>
                          <a:pt x="6" y="1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74">
                    <a:extLst>
                      <a:ext uri="{FF2B5EF4-FFF2-40B4-BE49-F238E27FC236}">
                        <a16:creationId xmlns:a16="http://schemas.microsoft.com/office/drawing/2014/main" id="{B698E961-0F99-4697-B17E-E461695480AA}"/>
                      </a:ext>
                    </a:extLst>
                  </p:cNvPr>
                  <p:cNvSpPr/>
                  <p:nvPr/>
                </p:nvSpPr>
                <p:spPr bwMode="auto">
                  <a:xfrm>
                    <a:off x="5593" y="1716"/>
                    <a:ext cx="103" cy="40"/>
                  </a:xfrm>
                  <a:custGeom>
                    <a:gdLst>
                      <a:gd fmla="*/ 8 w 51" name="T0"/>
                      <a:gd fmla="*/ 19 h 20" name="T1"/>
                      <a:gd fmla="*/ 43 w 51" name="T2"/>
                      <a:gd fmla="*/ 20 h 20" name="T3"/>
                      <a:gd fmla="*/ 51 w 51" name="T4"/>
                      <a:gd fmla="*/ 13 h 20" name="T5"/>
                      <a:gd fmla="*/ 51 w 51" name="T6"/>
                      <a:gd fmla="*/ 9 h 20" name="T7"/>
                      <a:gd fmla="*/ 44 w 51" name="T8"/>
                      <a:gd fmla="*/ 1 h 20" name="T9"/>
                      <a:gd fmla="*/ 9 w 51" name="T10"/>
                      <a:gd fmla="*/ 0 h 20" name="T11"/>
                      <a:gd fmla="*/ 1 w 51" name="T12"/>
                      <a:gd fmla="*/ 8 h 20" name="T13"/>
                      <a:gd fmla="*/ 1 w 51" name="T14"/>
                      <a:gd fmla="*/ 11 h 20" name="T15"/>
                      <a:gd fmla="*/ 8 w 51" name="T16"/>
                      <a:gd fmla="*/ 19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51">
                        <a:moveTo>
                          <a:pt x="8" y="19"/>
                        </a:moveTo>
                        <a:cubicBezTo>
                          <a:pt x="43" y="20"/>
                          <a:pt x="43" y="20"/>
                          <a:pt x="43" y="20"/>
                        </a:cubicBezTo>
                        <a:cubicBezTo>
                          <a:pt x="47" y="20"/>
                          <a:pt x="51" y="17"/>
                          <a:pt x="51" y="13"/>
                        </a:cubicBezTo>
                        <a:cubicBezTo>
                          <a:pt x="51" y="9"/>
                          <a:pt x="51" y="9"/>
                          <a:pt x="51" y="9"/>
                        </a:cubicBezTo>
                        <a:cubicBezTo>
                          <a:pt x="51" y="5"/>
                          <a:pt x="48" y="1"/>
                          <a:pt x="44" y="1"/>
                        </a:cubicBezTo>
                        <a:cubicBezTo>
                          <a:pt x="9" y="0"/>
                          <a:pt x="9" y="0"/>
                          <a:pt x="9" y="0"/>
                        </a:cubicBezTo>
                        <a:cubicBezTo>
                          <a:pt x="4" y="0"/>
                          <a:pt x="1" y="3"/>
                          <a:pt x="1" y="8"/>
                        </a:cubicBezTo>
                        <a:cubicBezTo>
                          <a:pt x="1" y="11"/>
                          <a:pt x="1" y="11"/>
                          <a:pt x="1" y="11"/>
                        </a:cubicBezTo>
                        <a:cubicBezTo>
                          <a:pt x="0" y="15"/>
                          <a:pt x="4" y="19"/>
                          <a:pt x="8" y="1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75">
                    <a:extLst>
                      <a:ext uri="{FF2B5EF4-FFF2-40B4-BE49-F238E27FC236}">
                        <a16:creationId xmlns:a16="http://schemas.microsoft.com/office/drawing/2014/main" id="{483A1D56-E36C-4569-AFAE-76971A9A9BCC}"/>
                      </a:ext>
                    </a:extLst>
                  </p:cNvPr>
                  <p:cNvSpPr/>
                  <p:nvPr/>
                </p:nvSpPr>
                <p:spPr bwMode="auto">
                  <a:xfrm>
                    <a:off x="5626" y="1851"/>
                    <a:ext cx="64" cy="86"/>
                  </a:xfrm>
                  <a:custGeom>
                    <a:gdLst>
                      <a:gd fmla="*/ 14 w 32" name="T0"/>
                      <a:gd fmla="*/ 5 h 43" name="T1"/>
                      <a:gd fmla="*/ 2 w 32" name="T2"/>
                      <a:gd fmla="*/ 30 h 43" name="T3"/>
                      <a:gd fmla="*/ 5 w 32" name="T4"/>
                      <a:gd fmla="*/ 39 h 43" name="T5"/>
                      <a:gd fmla="*/ 10 w 32" name="T6"/>
                      <a:gd fmla="*/ 42 h 43" name="T7"/>
                      <a:gd fmla="*/ 19 w 32" name="T8"/>
                      <a:gd fmla="*/ 38 h 43" name="T9"/>
                      <a:gd fmla="*/ 31 w 32" name="T10"/>
                      <a:gd fmla="*/ 13 h 43" name="T11"/>
                      <a:gd fmla="*/ 28 w 32" name="T12"/>
                      <a:gd fmla="*/ 4 h 43" name="T13"/>
                      <a:gd fmla="*/ 23 w 32" name="T14"/>
                      <a:gd fmla="*/ 2 h 43" name="T15"/>
                      <a:gd fmla="*/ 14 w 32" name="T16"/>
                      <a:gd fmla="*/ 5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32">
                        <a:moveTo>
                          <a:pt x="14" y="5"/>
                        </a:moveTo>
                        <a:cubicBezTo>
                          <a:pt x="2" y="30"/>
                          <a:pt x="2" y="30"/>
                          <a:pt x="2" y="30"/>
                        </a:cubicBezTo>
                        <a:cubicBezTo>
                          <a:pt x="0" y="34"/>
                          <a:pt x="2" y="38"/>
                          <a:pt x="5" y="39"/>
                        </a:cubicBezTo>
                        <a:cubicBezTo>
                          <a:pt x="10" y="42"/>
                          <a:pt x="10" y="42"/>
                          <a:pt x="10" y="42"/>
                        </a:cubicBezTo>
                        <a:cubicBezTo>
                          <a:pt x="14" y="43"/>
                          <a:pt x="18" y="42"/>
                          <a:pt x="19" y="38"/>
                        </a:cubicBezTo>
                        <a:cubicBezTo>
                          <a:pt x="31" y="13"/>
                          <a:pt x="31" y="13"/>
                          <a:pt x="31" y="13"/>
                        </a:cubicBezTo>
                        <a:cubicBezTo>
                          <a:pt x="32" y="10"/>
                          <a:pt x="31" y="6"/>
                          <a:pt x="28" y="4"/>
                        </a:cubicBezTo>
                        <a:cubicBezTo>
                          <a:pt x="23" y="2"/>
                          <a:pt x="23" y="2"/>
                          <a:pt x="23" y="2"/>
                        </a:cubicBezTo>
                        <a:cubicBezTo>
                          <a:pt x="19" y="0"/>
                          <a:pt x="15" y="2"/>
                          <a:pt x="14" y="5"/>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76">
                    <a:extLst>
                      <a:ext uri="{FF2B5EF4-FFF2-40B4-BE49-F238E27FC236}">
                        <a16:creationId xmlns:a16="http://schemas.microsoft.com/office/drawing/2014/main" id="{D095CDB6-D398-4005-B216-993453926233}"/>
                      </a:ext>
                    </a:extLst>
                  </p:cNvPr>
                  <p:cNvSpPr/>
                  <p:nvPr/>
                </p:nvSpPr>
                <p:spPr bwMode="auto">
                  <a:xfrm>
                    <a:off x="5373" y="1931"/>
                    <a:ext cx="150" cy="84"/>
                  </a:xfrm>
                  <a:custGeom>
                    <a:gdLst>
                      <a:gd fmla="*/ 8 w 75" name="T0"/>
                      <a:gd fmla="*/ 23 h 42" name="T1"/>
                      <a:gd fmla="*/ 59 w 75" name="T2"/>
                      <a:gd fmla="*/ 41 h 42" name="T3"/>
                      <a:gd fmla="*/ 72 w 75" name="T4"/>
                      <a:gd fmla="*/ 34 h 42" name="T5"/>
                      <a:gd fmla="*/ 73 w 75" name="T6"/>
                      <a:gd fmla="*/ 33 h 42" name="T7"/>
                      <a:gd fmla="*/ 67 w 75" name="T8"/>
                      <a:gd fmla="*/ 20 h 42" name="T9"/>
                      <a:gd fmla="*/ 15 w 75" name="T10"/>
                      <a:gd fmla="*/ 2 h 42" name="T11"/>
                      <a:gd fmla="*/ 2 w 75" name="T12"/>
                      <a:gd fmla="*/ 8 h 42" name="T13"/>
                      <a:gd fmla="*/ 2 w 75" name="T14"/>
                      <a:gd fmla="*/ 10 h 42" name="T15"/>
                      <a:gd fmla="*/ 8 w 75" name="T16"/>
                      <a:gd fmla="*/ 23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75">
                        <a:moveTo>
                          <a:pt x="8" y="23"/>
                        </a:moveTo>
                        <a:cubicBezTo>
                          <a:pt x="59" y="41"/>
                          <a:pt x="59" y="41"/>
                          <a:pt x="59" y="41"/>
                        </a:cubicBezTo>
                        <a:cubicBezTo>
                          <a:pt x="65" y="42"/>
                          <a:pt x="71" y="40"/>
                          <a:pt x="72" y="34"/>
                        </a:cubicBezTo>
                        <a:cubicBezTo>
                          <a:pt x="73" y="33"/>
                          <a:pt x="73" y="33"/>
                          <a:pt x="73" y="33"/>
                        </a:cubicBezTo>
                        <a:cubicBezTo>
                          <a:pt x="75" y="27"/>
                          <a:pt x="72" y="22"/>
                          <a:pt x="67" y="20"/>
                        </a:cubicBezTo>
                        <a:cubicBezTo>
                          <a:pt x="15" y="2"/>
                          <a:pt x="15" y="2"/>
                          <a:pt x="15" y="2"/>
                        </a:cubicBezTo>
                        <a:cubicBezTo>
                          <a:pt x="10" y="0"/>
                          <a:pt x="4" y="3"/>
                          <a:pt x="2" y="8"/>
                        </a:cubicBezTo>
                        <a:cubicBezTo>
                          <a:pt x="2" y="10"/>
                          <a:pt x="2" y="10"/>
                          <a:pt x="2" y="10"/>
                        </a:cubicBezTo>
                        <a:cubicBezTo>
                          <a:pt x="0" y="15"/>
                          <a:pt x="3" y="21"/>
                          <a:pt x="8" y="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77">
                    <a:extLst>
                      <a:ext uri="{FF2B5EF4-FFF2-40B4-BE49-F238E27FC236}">
                        <a16:creationId xmlns:a16="http://schemas.microsoft.com/office/drawing/2014/main" id="{4F19F044-1CB6-4FDF-B68A-5437D0978FC4}"/>
                      </a:ext>
                    </a:extLst>
                  </p:cNvPr>
                  <p:cNvSpPr/>
                  <p:nvPr/>
                </p:nvSpPr>
                <p:spPr bwMode="auto">
                  <a:xfrm>
                    <a:off x="5533" y="1899"/>
                    <a:ext cx="199" cy="60"/>
                  </a:xfrm>
                  <a:custGeom>
                    <a:gdLst>
                      <a:gd fmla="*/ 10 w 99" name="T0"/>
                      <a:gd fmla="*/ 22 h 30" name="T1"/>
                      <a:gd fmla="*/ 87 w 99" name="T2"/>
                      <a:gd fmla="*/ 30 h 30" name="T3"/>
                      <a:gd fmla="*/ 98 w 99" name="T4"/>
                      <a:gd fmla="*/ 21 h 30" name="T5"/>
                      <a:gd fmla="*/ 98 w 99" name="T6"/>
                      <a:gd fmla="*/ 19 h 30" name="T7"/>
                      <a:gd fmla="*/ 89 w 99" name="T8"/>
                      <a:gd fmla="*/ 8 h 30" name="T9"/>
                      <a:gd fmla="*/ 12 w 99" name="T10"/>
                      <a:gd fmla="*/ 1 h 30" name="T11"/>
                      <a:gd fmla="*/ 1 w 99" name="T12"/>
                      <a:gd fmla="*/ 10 h 30" name="T13"/>
                      <a:gd fmla="*/ 1 w 99" name="T14"/>
                      <a:gd fmla="*/ 12 h 30" name="T15"/>
                      <a:gd fmla="*/ 10 w 99" name="T16"/>
                      <a:gd fmla="*/ 22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99">
                        <a:moveTo>
                          <a:pt x="10" y="22"/>
                        </a:moveTo>
                        <a:cubicBezTo>
                          <a:pt x="87" y="30"/>
                          <a:pt x="87" y="30"/>
                          <a:pt x="87" y="30"/>
                        </a:cubicBezTo>
                        <a:cubicBezTo>
                          <a:pt x="93" y="30"/>
                          <a:pt x="98" y="26"/>
                          <a:pt x="98" y="21"/>
                        </a:cubicBezTo>
                        <a:cubicBezTo>
                          <a:pt x="98" y="19"/>
                          <a:pt x="98" y="19"/>
                          <a:pt x="98" y="19"/>
                        </a:cubicBezTo>
                        <a:cubicBezTo>
                          <a:pt x="99" y="13"/>
                          <a:pt x="95" y="8"/>
                          <a:pt x="89" y="8"/>
                        </a:cubicBezTo>
                        <a:cubicBezTo>
                          <a:pt x="12" y="1"/>
                          <a:pt x="12" y="1"/>
                          <a:pt x="12" y="1"/>
                        </a:cubicBezTo>
                        <a:cubicBezTo>
                          <a:pt x="6" y="0"/>
                          <a:pt x="1" y="4"/>
                          <a:pt x="1" y="10"/>
                        </a:cubicBezTo>
                        <a:cubicBezTo>
                          <a:pt x="1" y="12"/>
                          <a:pt x="1" y="12"/>
                          <a:pt x="1" y="12"/>
                        </a:cubicBezTo>
                        <a:cubicBezTo>
                          <a:pt x="0" y="17"/>
                          <a:pt x="4" y="22"/>
                          <a:pt x="10" y="22"/>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78">
                    <a:extLst>
                      <a:ext uri="{FF2B5EF4-FFF2-40B4-BE49-F238E27FC236}">
                        <a16:creationId xmlns:a16="http://schemas.microsoft.com/office/drawing/2014/main" id="{B2DD00A8-FA3E-4EB8-9143-5B1C4CC691C9}"/>
                      </a:ext>
                    </a:extLst>
                  </p:cNvPr>
                  <p:cNvSpPr/>
                  <p:nvPr/>
                </p:nvSpPr>
                <p:spPr bwMode="auto">
                  <a:xfrm>
                    <a:off x="5561" y="1945"/>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79">
                    <a:extLst>
                      <a:ext uri="{FF2B5EF4-FFF2-40B4-BE49-F238E27FC236}">
                        <a16:creationId xmlns:a16="http://schemas.microsoft.com/office/drawing/2014/main" id="{12B72CDF-F157-4544-9DA6-EAF7F1F9284D}"/>
                      </a:ext>
                    </a:extLst>
                  </p:cNvPr>
                  <p:cNvSpPr/>
                  <p:nvPr/>
                </p:nvSpPr>
                <p:spPr bwMode="auto">
                  <a:xfrm>
                    <a:off x="5561" y="1945"/>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Rectangle 80">
                    <a:extLst>
                      <a:ext uri="{FF2B5EF4-FFF2-40B4-BE49-F238E27FC236}">
                        <a16:creationId xmlns:a16="http://schemas.microsoft.com/office/drawing/2014/main" id="{B047ECED-8F41-4231-B92C-FFBB7952AF9B}"/>
                      </a:ext>
                    </a:extLst>
                  </p:cNvPr>
                  <p:cNvSpPr>
                    <a:spLocks noChangeArrowheads="1"/>
                  </p:cNvSpPr>
                  <p:nvPr/>
                </p:nvSpPr>
                <p:spPr bwMode="auto">
                  <a:xfrm>
                    <a:off x="5561" y="1945"/>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Rectangle 81">
                    <a:extLst>
                      <a:ext uri="{FF2B5EF4-FFF2-40B4-BE49-F238E27FC236}">
                        <a16:creationId xmlns:a16="http://schemas.microsoft.com/office/drawing/2014/main" id="{22A11925-0665-4468-B537-EBA8CAE6CB1A}"/>
                      </a:ext>
                    </a:extLst>
                  </p:cNvPr>
                  <p:cNvSpPr>
                    <a:spLocks noChangeArrowheads="1"/>
                  </p:cNvSpPr>
                  <p:nvPr/>
                </p:nvSpPr>
                <p:spPr bwMode="auto">
                  <a:xfrm>
                    <a:off x="5561" y="1945"/>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82">
                    <a:extLst>
                      <a:ext uri="{FF2B5EF4-FFF2-40B4-BE49-F238E27FC236}">
                        <a16:creationId xmlns:a16="http://schemas.microsoft.com/office/drawing/2014/main" id="{1B5B94BC-CF65-41B1-A5CE-EA1825ECD26F}"/>
                      </a:ext>
                    </a:extLst>
                  </p:cNvPr>
                  <p:cNvSpPr/>
                  <p:nvPr/>
                </p:nvSpPr>
                <p:spPr bwMode="auto">
                  <a:xfrm>
                    <a:off x="5561" y="1915"/>
                    <a:ext cx="18" cy="32"/>
                  </a:xfrm>
                  <a:custGeom>
                    <a:gdLst>
                      <a:gd fmla="*/ 6 w 9" name="T0"/>
                      <a:gd fmla="*/ 0 h 16" name="T1"/>
                      <a:gd fmla="*/ 4 w 9" name="T2"/>
                      <a:gd fmla="*/ 3 h 16" name="T3"/>
                      <a:gd fmla="*/ 0 w 9" name="T4"/>
                      <a:gd fmla="*/ 15 h 16" name="T5"/>
                      <a:gd fmla="*/ 0 w 9" name="T6"/>
                      <a:gd fmla="*/ 15 h 16" name="T7"/>
                      <a:gd fmla="*/ 1 w 9" name="T8"/>
                      <a:gd fmla="*/ 15 h 16" name="T9"/>
                      <a:gd fmla="*/ 9 w 9" name="T10"/>
                      <a:gd fmla="*/ 16 h 16" name="T11"/>
                      <a:gd fmla="*/ 6 w 9"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9">
                        <a:moveTo>
                          <a:pt x="6" y="0"/>
                        </a:moveTo>
                        <a:cubicBezTo>
                          <a:pt x="5" y="1"/>
                          <a:pt x="5" y="2"/>
                          <a:pt x="4" y="3"/>
                        </a:cubicBezTo>
                        <a:cubicBezTo>
                          <a:pt x="0" y="15"/>
                          <a:pt x="0" y="15"/>
                          <a:pt x="0" y="15"/>
                        </a:cubicBezTo>
                        <a:cubicBezTo>
                          <a:pt x="0" y="15"/>
                          <a:pt x="0" y="15"/>
                          <a:pt x="0" y="15"/>
                        </a:cubicBezTo>
                        <a:cubicBezTo>
                          <a:pt x="1" y="15"/>
                          <a:pt x="1" y="15"/>
                          <a:pt x="1" y="15"/>
                        </a:cubicBezTo>
                        <a:cubicBezTo>
                          <a:pt x="9" y="16"/>
                          <a:pt x="9" y="16"/>
                          <a:pt x="9" y="16"/>
                        </a:cubicBezTo>
                        <a:cubicBezTo>
                          <a:pt x="6" y="0"/>
                          <a:pt x="6" y="0"/>
                          <a:pt x="6"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83">
                    <a:extLst>
                      <a:ext uri="{FF2B5EF4-FFF2-40B4-BE49-F238E27FC236}">
                        <a16:creationId xmlns:a16="http://schemas.microsoft.com/office/drawing/2014/main" id="{4548B92E-CD2F-44C7-BB88-E2EA5CB33F66}"/>
                      </a:ext>
                    </a:extLst>
                  </p:cNvPr>
                  <p:cNvSpPr/>
                  <p:nvPr/>
                </p:nvSpPr>
                <p:spPr bwMode="auto">
                  <a:xfrm>
                    <a:off x="5672" y="1903"/>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84">
                    <a:extLst>
                      <a:ext uri="{FF2B5EF4-FFF2-40B4-BE49-F238E27FC236}">
                        <a16:creationId xmlns:a16="http://schemas.microsoft.com/office/drawing/2014/main" id="{E6A32DDF-58A7-4008-8B70-501B6897DEBD}"/>
                      </a:ext>
                    </a:extLst>
                  </p:cNvPr>
                  <p:cNvSpPr/>
                  <p:nvPr/>
                </p:nvSpPr>
                <p:spPr bwMode="auto">
                  <a:xfrm>
                    <a:off x="5672" y="1903"/>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85">
                    <a:extLst>
                      <a:ext uri="{FF2B5EF4-FFF2-40B4-BE49-F238E27FC236}">
                        <a16:creationId xmlns:a16="http://schemas.microsoft.com/office/drawing/2014/main" id="{CBF48F2B-3193-42AC-9D54-8FC86FB6340F}"/>
                      </a:ext>
                    </a:extLst>
                  </p:cNvPr>
                  <p:cNvSpPr/>
                  <p:nvPr/>
                </p:nvSpPr>
                <p:spPr bwMode="auto">
                  <a:xfrm>
                    <a:off x="5652" y="1903"/>
                    <a:ext cx="24" cy="8"/>
                  </a:xfrm>
                  <a:custGeom>
                    <a:gdLst>
                      <a:gd fmla="*/ 24 w 24" name="T0"/>
                      <a:gd fmla="*/ 0 h 8" name="T1"/>
                      <a:gd fmla="*/ 0 w 24" name="T2"/>
                      <a:gd fmla="*/ 6 h 8" name="T3"/>
                      <a:gd fmla="*/ 20 w 24" name="T4"/>
                      <a:gd fmla="*/ 8 h 8" name="T5"/>
                      <a:gd fmla="*/ 24 w 24" name="T6"/>
                      <a:gd fmla="*/ 0 h 8" name="T7"/>
                    </a:gdLst>
                    <a:cxnLst>
                      <a:cxn ang="0">
                        <a:pos x="T0" y="T1"/>
                      </a:cxn>
                      <a:cxn ang="0">
                        <a:pos x="T2" y="T3"/>
                      </a:cxn>
                      <a:cxn ang="0">
                        <a:pos x="T4" y="T5"/>
                      </a:cxn>
                      <a:cxn ang="0">
                        <a:pos x="T6" y="T7"/>
                      </a:cxn>
                    </a:cxnLst>
                    <a:rect b="b" l="0" r="r" t="0"/>
                    <a:pathLst>
                      <a:path h="8" w="24">
                        <a:moveTo>
                          <a:pt x="24" y="0"/>
                        </a:moveTo>
                        <a:lnTo>
                          <a:pt x="0" y="6"/>
                        </a:lnTo>
                        <a:lnTo>
                          <a:pt x="20" y="8"/>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86">
                    <a:extLst>
                      <a:ext uri="{FF2B5EF4-FFF2-40B4-BE49-F238E27FC236}">
                        <a16:creationId xmlns:a16="http://schemas.microsoft.com/office/drawing/2014/main" id="{0054D0B6-45E2-4F2B-8480-48769FB50A40}"/>
                      </a:ext>
                    </a:extLst>
                  </p:cNvPr>
                  <p:cNvSpPr/>
                  <p:nvPr/>
                </p:nvSpPr>
                <p:spPr bwMode="auto">
                  <a:xfrm>
                    <a:off x="5652" y="1903"/>
                    <a:ext cx="24" cy="8"/>
                  </a:xfrm>
                  <a:custGeom>
                    <a:gdLst>
                      <a:gd fmla="*/ 24 w 24" name="T0"/>
                      <a:gd fmla="*/ 0 h 8" name="T1"/>
                      <a:gd fmla="*/ 0 w 24" name="T2"/>
                      <a:gd fmla="*/ 6 h 8" name="T3"/>
                      <a:gd fmla="*/ 20 w 24" name="T4"/>
                      <a:gd fmla="*/ 8 h 8" name="T5"/>
                      <a:gd fmla="*/ 24 w 24" name="T6"/>
                      <a:gd fmla="*/ 0 h 8" name="T7"/>
                    </a:gdLst>
                    <a:cxnLst>
                      <a:cxn ang="0">
                        <a:pos x="T0" y="T1"/>
                      </a:cxn>
                      <a:cxn ang="0">
                        <a:pos x="T2" y="T3"/>
                      </a:cxn>
                      <a:cxn ang="0">
                        <a:pos x="T4" y="T5"/>
                      </a:cxn>
                      <a:cxn ang="0">
                        <a:pos x="T6" y="T7"/>
                      </a:cxn>
                    </a:cxnLst>
                    <a:rect b="b" l="0" r="r" t="0"/>
                    <a:pathLst>
                      <a:path h="8" w="24">
                        <a:moveTo>
                          <a:pt x="24" y="0"/>
                        </a:moveTo>
                        <a:lnTo>
                          <a:pt x="0" y="6"/>
                        </a:lnTo>
                        <a:lnTo>
                          <a:pt x="20" y="8"/>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87">
                    <a:extLst>
                      <a:ext uri="{FF2B5EF4-FFF2-40B4-BE49-F238E27FC236}">
                        <a16:creationId xmlns:a16="http://schemas.microsoft.com/office/drawing/2014/main" id="{934C475C-7584-4284-8857-4DEFB60D62C4}"/>
                      </a:ext>
                    </a:extLst>
                  </p:cNvPr>
                  <p:cNvSpPr/>
                  <p:nvPr/>
                </p:nvSpPr>
                <p:spPr bwMode="auto">
                  <a:xfrm>
                    <a:off x="5652" y="1909"/>
                    <a:ext cx="20" cy="2"/>
                  </a:xfrm>
                  <a:custGeom>
                    <a:gdLst>
                      <a:gd fmla="*/ 0 w 20" name="T0"/>
                      <a:gd fmla="*/ 0 h 2" name="T1"/>
                      <a:gd fmla="*/ 0 w 20" name="T2"/>
                      <a:gd fmla="*/ 0 h 2" name="T3"/>
                      <a:gd fmla="*/ 20 w 20" name="T4"/>
                      <a:gd fmla="*/ 2 h 2" name="T5"/>
                      <a:gd fmla="*/ 20 w 20" name="T6"/>
                      <a:gd fmla="*/ 2 h 2" name="T7"/>
                      <a:gd fmla="*/ 20 w 20" name="T8"/>
                      <a:gd fmla="*/ 2 h 2" name="T9"/>
                      <a:gd fmla="*/ 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0" y="0"/>
                        </a:moveTo>
                        <a:lnTo>
                          <a:pt x="0" y="0"/>
                        </a:lnTo>
                        <a:lnTo>
                          <a:pt x="20" y="2"/>
                        </a:lnTo>
                        <a:lnTo>
                          <a:pt x="20" y="2"/>
                        </a:lnTo>
                        <a:lnTo>
                          <a:pt x="20" y="2"/>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88">
                    <a:extLst>
                      <a:ext uri="{FF2B5EF4-FFF2-40B4-BE49-F238E27FC236}">
                        <a16:creationId xmlns:a16="http://schemas.microsoft.com/office/drawing/2014/main" id="{0EBDFCAB-09A3-462E-B0F5-20EE55236DB9}"/>
                      </a:ext>
                    </a:extLst>
                  </p:cNvPr>
                  <p:cNvSpPr/>
                  <p:nvPr/>
                </p:nvSpPr>
                <p:spPr bwMode="auto">
                  <a:xfrm>
                    <a:off x="5652" y="1909"/>
                    <a:ext cx="20" cy="2"/>
                  </a:xfrm>
                  <a:custGeom>
                    <a:gdLst>
                      <a:gd fmla="*/ 0 w 20" name="T0"/>
                      <a:gd fmla="*/ 0 h 2" name="T1"/>
                      <a:gd fmla="*/ 0 w 20" name="T2"/>
                      <a:gd fmla="*/ 0 h 2" name="T3"/>
                      <a:gd fmla="*/ 20 w 20" name="T4"/>
                      <a:gd fmla="*/ 2 h 2" name="T5"/>
                      <a:gd fmla="*/ 20 w 20" name="T6"/>
                      <a:gd fmla="*/ 2 h 2" name="T7"/>
                      <a:gd fmla="*/ 20 w 20" name="T8"/>
                      <a:gd fmla="*/ 2 h 2" name="T9"/>
                      <a:gd fmla="*/ 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0" y="0"/>
                        </a:moveTo>
                        <a:lnTo>
                          <a:pt x="0" y="0"/>
                        </a:lnTo>
                        <a:lnTo>
                          <a:pt x="20" y="2"/>
                        </a:lnTo>
                        <a:lnTo>
                          <a:pt x="20" y="2"/>
                        </a:lnTo>
                        <a:lnTo>
                          <a:pt x="2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89">
                    <a:extLst>
                      <a:ext uri="{FF2B5EF4-FFF2-40B4-BE49-F238E27FC236}">
                        <a16:creationId xmlns:a16="http://schemas.microsoft.com/office/drawing/2014/main" id="{DB59AD33-7767-401D-9331-289FC5C4887F}"/>
                      </a:ext>
                    </a:extLst>
                  </p:cNvPr>
                  <p:cNvSpPr/>
                  <p:nvPr/>
                </p:nvSpPr>
                <p:spPr bwMode="auto">
                  <a:xfrm>
                    <a:off x="5561" y="2178"/>
                    <a:ext cx="22" cy="8"/>
                  </a:xfrm>
                  <a:custGeom>
                    <a:gdLst>
                      <a:gd fmla="*/ 0 w 11" name="T0"/>
                      <a:gd fmla="*/ 0 h 4" name="T1"/>
                      <a:gd fmla="*/ 0 w 11" name="T2"/>
                      <a:gd fmla="*/ 0 h 4" name="T3"/>
                      <a:gd fmla="*/ 11 w 11" name="T4"/>
                      <a:gd fmla="*/ 4 h 4" name="T5"/>
                      <a:gd fmla="*/ 11 w 11" name="T6"/>
                      <a:gd fmla="*/ 4 h 4" name="T7"/>
                      <a:gd fmla="*/ 0 w 11" name="T8"/>
                      <a:gd fmla="*/ 0 h 4" name="T9"/>
                    </a:gdLst>
                    <a:cxnLst>
                      <a:cxn ang="0">
                        <a:pos x="T0" y="T1"/>
                      </a:cxn>
                      <a:cxn ang="0">
                        <a:pos x="T2" y="T3"/>
                      </a:cxn>
                      <a:cxn ang="0">
                        <a:pos x="T4" y="T5"/>
                      </a:cxn>
                      <a:cxn ang="0">
                        <a:pos x="T6" y="T7"/>
                      </a:cxn>
                      <a:cxn ang="0">
                        <a:pos x="T8" y="T9"/>
                      </a:cxn>
                    </a:cxnLst>
                    <a:rect b="b" l="0" r="r" t="0"/>
                    <a:pathLst>
                      <a:path h="4" w="11">
                        <a:moveTo>
                          <a:pt x="0" y="0"/>
                        </a:moveTo>
                        <a:cubicBezTo>
                          <a:pt x="0" y="0"/>
                          <a:pt x="0" y="0"/>
                          <a:pt x="0" y="0"/>
                        </a:cubicBezTo>
                        <a:cubicBezTo>
                          <a:pt x="4" y="2"/>
                          <a:pt x="7" y="3"/>
                          <a:pt x="11" y="4"/>
                        </a:cubicBezTo>
                        <a:cubicBezTo>
                          <a:pt x="11" y="4"/>
                          <a:pt x="11" y="4"/>
                          <a:pt x="11" y="4"/>
                        </a:cubicBezTo>
                        <a:cubicBezTo>
                          <a:pt x="7" y="3"/>
                          <a:pt x="4" y="2"/>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90">
                    <a:extLst>
                      <a:ext uri="{FF2B5EF4-FFF2-40B4-BE49-F238E27FC236}">
                        <a16:creationId xmlns:a16="http://schemas.microsoft.com/office/drawing/2014/main" id="{0C035E7D-DADD-4159-BA1A-BF1479E552AA}"/>
                      </a:ext>
                    </a:extLst>
                  </p:cNvPr>
                  <p:cNvSpPr/>
                  <p:nvPr/>
                </p:nvSpPr>
                <p:spPr bwMode="auto">
                  <a:xfrm>
                    <a:off x="5547" y="2178"/>
                    <a:ext cx="36" cy="68"/>
                  </a:xfrm>
                  <a:custGeom>
                    <a:gdLst>
                      <a:gd fmla="*/ 7 w 18" name="T0"/>
                      <a:gd fmla="*/ 0 h 34" name="T1"/>
                      <a:gd fmla="*/ 1 w 18" name="T2"/>
                      <a:gd fmla="*/ 19 h 34" name="T3"/>
                      <a:gd fmla="*/ 0 w 18" name="T4"/>
                      <a:gd fmla="*/ 30 h 34" name="T5"/>
                      <a:gd fmla="*/ 10 w 18" name="T6"/>
                      <a:gd fmla="*/ 34 h 34" name="T7"/>
                      <a:gd fmla="*/ 18 w 18" name="T8"/>
                      <a:gd fmla="*/ 4 h 34" name="T9"/>
                      <a:gd fmla="*/ 7 w 18" name="T10"/>
                      <a:gd fmla="*/ 0 h 34" name="T11"/>
                    </a:gdLst>
                    <a:cxnLst>
                      <a:cxn ang="0">
                        <a:pos x="T0" y="T1"/>
                      </a:cxn>
                      <a:cxn ang="0">
                        <a:pos x="T2" y="T3"/>
                      </a:cxn>
                      <a:cxn ang="0">
                        <a:pos x="T4" y="T5"/>
                      </a:cxn>
                      <a:cxn ang="0">
                        <a:pos x="T6" y="T7"/>
                      </a:cxn>
                      <a:cxn ang="0">
                        <a:pos x="T8" y="T9"/>
                      </a:cxn>
                      <a:cxn ang="0">
                        <a:pos x="T10" y="T11"/>
                      </a:cxn>
                    </a:cxnLst>
                    <a:rect b="b" l="0" r="r" t="0"/>
                    <a:pathLst>
                      <a:path h="34" w="18">
                        <a:moveTo>
                          <a:pt x="7" y="0"/>
                        </a:moveTo>
                        <a:cubicBezTo>
                          <a:pt x="5" y="6"/>
                          <a:pt x="2" y="12"/>
                          <a:pt x="1" y="19"/>
                        </a:cubicBezTo>
                        <a:cubicBezTo>
                          <a:pt x="0" y="23"/>
                          <a:pt x="0" y="26"/>
                          <a:pt x="0" y="30"/>
                        </a:cubicBezTo>
                        <a:cubicBezTo>
                          <a:pt x="3" y="31"/>
                          <a:pt x="6" y="33"/>
                          <a:pt x="10" y="34"/>
                        </a:cubicBezTo>
                        <a:cubicBezTo>
                          <a:pt x="12" y="24"/>
                          <a:pt x="15" y="14"/>
                          <a:pt x="18" y="4"/>
                        </a:cubicBezTo>
                        <a:cubicBezTo>
                          <a:pt x="14" y="3"/>
                          <a:pt x="11" y="2"/>
                          <a:pt x="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91">
                    <a:extLst>
                      <a:ext uri="{FF2B5EF4-FFF2-40B4-BE49-F238E27FC236}">
                        <a16:creationId xmlns:a16="http://schemas.microsoft.com/office/drawing/2014/main" id="{3C74DA99-D405-4182-965D-97DA5401CBFD}"/>
                      </a:ext>
                    </a:extLst>
                  </p:cNvPr>
                  <p:cNvSpPr/>
                  <p:nvPr/>
                </p:nvSpPr>
                <p:spPr bwMode="auto">
                  <a:xfrm>
                    <a:off x="5738" y="1696"/>
                    <a:ext cx="349" cy="621"/>
                  </a:xfrm>
                  <a:custGeom>
                    <a:gdLst>
                      <a:gd fmla="*/ 50 w 174" name="T0"/>
                      <a:gd fmla="*/ 303 h 309" name="T1"/>
                      <a:gd fmla="*/ 42 w 174" name="T2"/>
                      <a:gd fmla="*/ 301 h 309" name="T3"/>
                      <a:gd fmla="*/ 0 w 174" name="T4"/>
                      <a:gd fmla="*/ 286 h 309" name="T5"/>
                      <a:gd fmla="*/ 14 w 174" name="T6"/>
                      <a:gd fmla="*/ 259 h 309" name="T7"/>
                      <a:gd fmla="*/ 7 w 174" name="T8"/>
                      <a:gd fmla="*/ 272 h 309" name="T9"/>
                      <a:gd fmla="*/ 14 w 174" name="T10"/>
                      <a:gd fmla="*/ 259 h 309" name="T11"/>
                      <a:gd fmla="*/ 104 w 174" name="T12"/>
                      <a:gd fmla="*/ 271 h 309" name="T13"/>
                      <a:gd fmla="*/ 133 w 174" name="T14"/>
                      <a:gd fmla="*/ 140 h 309" name="T15"/>
                      <a:gd fmla="*/ 141 w 174" name="T16"/>
                      <a:gd fmla="*/ 19 h 309" name="T17"/>
                      <a:gd fmla="*/ 172 w 174" name="T18"/>
                      <a:gd fmla="*/ 21 h 309" name="T19"/>
                      <a:gd fmla="*/ 163 w 174" name="T20"/>
                      <a:gd fmla="*/ 146 h 309" name="T21"/>
                      <a:gd fmla="*/ 119 w 174" name="T22"/>
                      <a:gd fmla="*/ 297 h 309" name="T23"/>
                      <a:gd fmla="*/ 50 w 174" name="T24"/>
                      <a:gd fmla="*/ 303 h 3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9" w="174">
                        <a:moveTo>
                          <a:pt x="50" y="303"/>
                        </a:moveTo>
                        <a:cubicBezTo>
                          <a:pt x="47" y="302"/>
                          <a:pt x="44" y="301"/>
                          <a:pt x="42" y="301"/>
                        </a:cubicBezTo>
                        <a:cubicBezTo>
                          <a:pt x="19" y="295"/>
                          <a:pt x="1" y="286"/>
                          <a:pt x="0" y="286"/>
                        </a:cubicBezTo>
                        <a:cubicBezTo>
                          <a:pt x="14" y="259"/>
                          <a:pt x="14" y="259"/>
                          <a:pt x="14" y="259"/>
                        </a:cubicBezTo>
                        <a:cubicBezTo>
                          <a:pt x="7" y="272"/>
                          <a:pt x="7" y="272"/>
                          <a:pt x="7" y="272"/>
                        </a:cubicBezTo>
                        <a:cubicBezTo>
                          <a:pt x="14" y="259"/>
                          <a:pt x="14" y="259"/>
                          <a:pt x="14" y="259"/>
                        </a:cubicBezTo>
                        <a:cubicBezTo>
                          <a:pt x="29" y="266"/>
                          <a:pt x="80" y="285"/>
                          <a:pt x="104" y="271"/>
                        </a:cubicBezTo>
                        <a:cubicBezTo>
                          <a:pt x="105" y="270"/>
                          <a:pt x="120" y="256"/>
                          <a:pt x="133" y="140"/>
                        </a:cubicBezTo>
                        <a:cubicBezTo>
                          <a:pt x="139" y="79"/>
                          <a:pt x="141" y="20"/>
                          <a:pt x="141" y="19"/>
                        </a:cubicBezTo>
                        <a:cubicBezTo>
                          <a:pt x="142" y="0"/>
                          <a:pt x="174" y="4"/>
                          <a:pt x="172" y="21"/>
                        </a:cubicBezTo>
                        <a:cubicBezTo>
                          <a:pt x="172" y="21"/>
                          <a:pt x="169" y="83"/>
                          <a:pt x="163" y="146"/>
                        </a:cubicBezTo>
                        <a:cubicBezTo>
                          <a:pt x="150" y="264"/>
                          <a:pt x="133" y="289"/>
                          <a:pt x="119" y="297"/>
                        </a:cubicBezTo>
                        <a:cubicBezTo>
                          <a:pt x="102" y="307"/>
                          <a:pt x="79" y="309"/>
                          <a:pt x="50" y="30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92">
                    <a:extLst>
                      <a:ext uri="{FF2B5EF4-FFF2-40B4-BE49-F238E27FC236}">
                        <a16:creationId xmlns:a16="http://schemas.microsoft.com/office/drawing/2014/main" id="{47DB5819-5703-422F-97A8-94DE39CE4279}"/>
                      </a:ext>
                    </a:extLst>
                  </p:cNvPr>
                  <p:cNvSpPr>
                    <a:spLocks noEditPoints="1"/>
                  </p:cNvSpPr>
                  <p:nvPr/>
                </p:nvSpPr>
                <p:spPr bwMode="auto">
                  <a:xfrm>
                    <a:off x="6031" y="1792"/>
                    <a:ext cx="181" cy="195"/>
                  </a:xfrm>
                  <a:custGeom>
                    <a:gdLst>
                      <a:gd fmla="*/ 37 w 90" name="T0"/>
                      <a:gd fmla="*/ 94 h 97" name="T1"/>
                      <a:gd fmla="*/ 0 w 90" name="T2"/>
                      <a:gd fmla="*/ 79 h 97" name="T3"/>
                      <a:gd fmla="*/ 11 w 90" name="T4"/>
                      <a:gd fmla="*/ 60 h 97" name="T5"/>
                      <a:gd fmla="*/ 57 w 90" name="T6"/>
                      <a:gd fmla="*/ 73 h 97" name="T7"/>
                      <a:gd fmla="*/ 60 w 90" name="T8"/>
                      <a:gd fmla="*/ 68 h 97" name="T9"/>
                      <a:gd fmla="*/ 62 w 90" name="T10"/>
                      <a:gd fmla="*/ 11 h 97" name="T11"/>
                      <a:gd fmla="*/ 84 w 90" name="T12"/>
                      <a:gd fmla="*/ 9 h 97" name="T13"/>
                      <a:gd fmla="*/ 81 w 90" name="T14"/>
                      <a:gd fmla="*/ 74 h 97" name="T15"/>
                      <a:gd fmla="*/ 65 w 90" name="T16"/>
                      <a:gd fmla="*/ 93 h 97" name="T17"/>
                      <a:gd fmla="*/ 37 w 90" name="T18"/>
                      <a:gd fmla="*/ 94 h 97" name="T19"/>
                      <a:gd fmla="*/ 5 w 90" name="T20"/>
                      <a:gd fmla="*/ 69 h 97" name="T21"/>
                      <a:gd fmla="*/ 11 w 90" name="T22"/>
                      <a:gd fmla="*/ 60 h 97" name="T23"/>
                      <a:gd fmla="*/ 11 w 90" name="T24"/>
                      <a:gd fmla="*/ 60 h 97" name="T25"/>
                      <a:gd fmla="*/ 5 w 90" name="T26"/>
                      <a:gd fmla="*/ 69 h 9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7" w="90">
                        <a:moveTo>
                          <a:pt x="37" y="94"/>
                        </a:moveTo>
                        <a:cubicBezTo>
                          <a:pt x="20" y="90"/>
                          <a:pt x="4" y="82"/>
                          <a:pt x="0" y="79"/>
                        </a:cubicBezTo>
                        <a:cubicBezTo>
                          <a:pt x="11" y="60"/>
                          <a:pt x="11" y="60"/>
                          <a:pt x="11" y="60"/>
                        </a:cubicBezTo>
                        <a:cubicBezTo>
                          <a:pt x="24" y="67"/>
                          <a:pt x="47" y="77"/>
                          <a:pt x="57" y="73"/>
                        </a:cubicBezTo>
                        <a:cubicBezTo>
                          <a:pt x="58" y="72"/>
                          <a:pt x="59" y="72"/>
                          <a:pt x="60" y="68"/>
                        </a:cubicBezTo>
                        <a:cubicBezTo>
                          <a:pt x="67" y="39"/>
                          <a:pt x="62" y="12"/>
                          <a:pt x="62" y="11"/>
                        </a:cubicBezTo>
                        <a:cubicBezTo>
                          <a:pt x="62" y="0"/>
                          <a:pt x="82" y="0"/>
                          <a:pt x="84" y="9"/>
                        </a:cubicBezTo>
                        <a:cubicBezTo>
                          <a:pt x="84" y="11"/>
                          <a:pt x="90" y="41"/>
                          <a:pt x="81" y="74"/>
                        </a:cubicBezTo>
                        <a:cubicBezTo>
                          <a:pt x="79" y="83"/>
                          <a:pt x="73" y="90"/>
                          <a:pt x="65" y="93"/>
                        </a:cubicBezTo>
                        <a:cubicBezTo>
                          <a:pt x="57" y="97"/>
                          <a:pt x="47" y="96"/>
                          <a:pt x="37" y="94"/>
                        </a:cubicBezTo>
                        <a:moveTo>
                          <a:pt x="5" y="69"/>
                        </a:moveTo>
                        <a:cubicBezTo>
                          <a:pt x="11" y="60"/>
                          <a:pt x="11" y="60"/>
                          <a:pt x="11" y="60"/>
                        </a:cubicBezTo>
                        <a:cubicBezTo>
                          <a:pt x="11" y="60"/>
                          <a:pt x="11" y="60"/>
                          <a:pt x="11" y="60"/>
                        </a:cubicBezTo>
                        <a:cubicBezTo>
                          <a:pt x="5" y="69"/>
                          <a:pt x="5" y="69"/>
                          <a:pt x="5" y="6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93">
                    <a:extLst>
                      <a:ext uri="{FF2B5EF4-FFF2-40B4-BE49-F238E27FC236}">
                        <a16:creationId xmlns:a16="http://schemas.microsoft.com/office/drawing/2014/main" id="{9F45B519-A480-45B6-A84F-1C0C29793B55}"/>
                      </a:ext>
                    </a:extLst>
                  </p:cNvPr>
                  <p:cNvSpPr/>
                  <p:nvPr/>
                </p:nvSpPr>
                <p:spPr bwMode="auto">
                  <a:xfrm>
                    <a:off x="6176" y="1877"/>
                    <a:ext cx="102" cy="42"/>
                  </a:xfrm>
                  <a:custGeom>
                    <a:gdLst>
                      <a:gd fmla="*/ 43 w 51" name="T0"/>
                      <a:gd fmla="*/ 21 h 21" name="T1"/>
                      <a:gd fmla="*/ 7 w 51" name="T2"/>
                      <a:gd fmla="*/ 19 h 21" name="T3"/>
                      <a:gd fmla="*/ 0 w 51" name="T4"/>
                      <a:gd fmla="*/ 11 h 21" name="T5"/>
                      <a:gd fmla="*/ 0 w 51" name="T6"/>
                      <a:gd fmla="*/ 7 h 21" name="T7"/>
                      <a:gd fmla="*/ 8 w 51" name="T8"/>
                      <a:gd fmla="*/ 0 h 21" name="T9"/>
                      <a:gd fmla="*/ 44 w 51" name="T10"/>
                      <a:gd fmla="*/ 2 h 21" name="T11"/>
                      <a:gd fmla="*/ 51 w 51" name="T12"/>
                      <a:gd fmla="*/ 10 h 21" name="T13"/>
                      <a:gd fmla="*/ 51 w 51" name="T14"/>
                      <a:gd fmla="*/ 14 h 21" name="T15"/>
                      <a:gd fmla="*/ 43 w 51" name="T16"/>
                      <a:gd fmla="*/ 21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51">
                        <a:moveTo>
                          <a:pt x="43" y="21"/>
                        </a:moveTo>
                        <a:cubicBezTo>
                          <a:pt x="7" y="19"/>
                          <a:pt x="7" y="19"/>
                          <a:pt x="7" y="19"/>
                        </a:cubicBezTo>
                        <a:cubicBezTo>
                          <a:pt x="3" y="19"/>
                          <a:pt x="0" y="15"/>
                          <a:pt x="0" y="11"/>
                        </a:cubicBezTo>
                        <a:cubicBezTo>
                          <a:pt x="0" y="7"/>
                          <a:pt x="0" y="7"/>
                          <a:pt x="0" y="7"/>
                        </a:cubicBezTo>
                        <a:cubicBezTo>
                          <a:pt x="1" y="3"/>
                          <a:pt x="4" y="0"/>
                          <a:pt x="8" y="0"/>
                        </a:cubicBezTo>
                        <a:cubicBezTo>
                          <a:pt x="44" y="2"/>
                          <a:pt x="44" y="2"/>
                          <a:pt x="44" y="2"/>
                        </a:cubicBezTo>
                        <a:cubicBezTo>
                          <a:pt x="48" y="2"/>
                          <a:pt x="51" y="6"/>
                          <a:pt x="51" y="10"/>
                        </a:cubicBezTo>
                        <a:cubicBezTo>
                          <a:pt x="51" y="14"/>
                          <a:pt x="51" y="14"/>
                          <a:pt x="51" y="14"/>
                        </a:cubicBezTo>
                        <a:cubicBezTo>
                          <a:pt x="50" y="18"/>
                          <a:pt x="47" y="21"/>
                          <a:pt x="43" y="21"/>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94">
                    <a:extLst>
                      <a:ext uri="{FF2B5EF4-FFF2-40B4-BE49-F238E27FC236}">
                        <a16:creationId xmlns:a16="http://schemas.microsoft.com/office/drawing/2014/main" id="{1DA7650B-E2DF-4388-B2D4-B0EA62C3AB16}"/>
                      </a:ext>
                    </a:extLst>
                  </p:cNvPr>
                  <p:cNvSpPr/>
                  <p:nvPr/>
                </p:nvSpPr>
                <p:spPr bwMode="auto">
                  <a:xfrm>
                    <a:off x="5953" y="1778"/>
                    <a:ext cx="102" cy="67"/>
                  </a:xfrm>
                  <a:custGeom>
                    <a:gdLst>
                      <a:gd fmla="*/ 39 w 51" name="T0"/>
                      <a:gd fmla="*/ 32 h 33" name="T1"/>
                      <a:gd fmla="*/ 6 w 51" name="T2"/>
                      <a:gd fmla="*/ 19 h 33" name="T3"/>
                      <a:gd fmla="*/ 2 w 51" name="T4"/>
                      <a:gd fmla="*/ 9 h 33" name="T5"/>
                      <a:gd fmla="*/ 3 w 51" name="T6"/>
                      <a:gd fmla="*/ 6 h 33" name="T7"/>
                      <a:gd fmla="*/ 13 w 51" name="T8"/>
                      <a:gd fmla="*/ 1 h 33" name="T9"/>
                      <a:gd fmla="*/ 46 w 51" name="T10"/>
                      <a:gd fmla="*/ 14 h 33" name="T11"/>
                      <a:gd fmla="*/ 50 w 51" name="T12"/>
                      <a:gd fmla="*/ 24 h 33" name="T13"/>
                      <a:gd fmla="*/ 49 w 51" name="T14"/>
                      <a:gd fmla="*/ 27 h 33" name="T15"/>
                      <a:gd fmla="*/ 39 w 51" name="T16"/>
                      <a:gd fmla="*/ 32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51">
                        <a:moveTo>
                          <a:pt x="39" y="32"/>
                        </a:moveTo>
                        <a:cubicBezTo>
                          <a:pt x="6" y="19"/>
                          <a:pt x="6" y="19"/>
                          <a:pt x="6" y="19"/>
                        </a:cubicBezTo>
                        <a:cubicBezTo>
                          <a:pt x="2" y="17"/>
                          <a:pt x="0" y="13"/>
                          <a:pt x="2" y="9"/>
                        </a:cubicBezTo>
                        <a:cubicBezTo>
                          <a:pt x="3" y="6"/>
                          <a:pt x="3" y="6"/>
                          <a:pt x="3" y="6"/>
                        </a:cubicBezTo>
                        <a:cubicBezTo>
                          <a:pt x="4" y="2"/>
                          <a:pt x="9" y="0"/>
                          <a:pt x="13" y="1"/>
                        </a:cubicBezTo>
                        <a:cubicBezTo>
                          <a:pt x="46" y="14"/>
                          <a:pt x="46" y="14"/>
                          <a:pt x="46" y="14"/>
                        </a:cubicBezTo>
                        <a:cubicBezTo>
                          <a:pt x="50" y="16"/>
                          <a:pt x="51" y="20"/>
                          <a:pt x="50" y="24"/>
                        </a:cubicBezTo>
                        <a:cubicBezTo>
                          <a:pt x="49" y="27"/>
                          <a:pt x="49" y="27"/>
                          <a:pt x="49" y="27"/>
                        </a:cubicBezTo>
                        <a:cubicBezTo>
                          <a:pt x="47" y="31"/>
                          <a:pt x="43" y="33"/>
                          <a:pt x="39" y="32"/>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95">
                    <a:extLst>
                      <a:ext uri="{FF2B5EF4-FFF2-40B4-BE49-F238E27FC236}">
                        <a16:creationId xmlns:a16="http://schemas.microsoft.com/office/drawing/2014/main" id="{6088DA83-1AFA-4347-9866-68D1DFDCFEDC}"/>
                      </a:ext>
                    </a:extLst>
                  </p:cNvPr>
                  <p:cNvSpPr/>
                  <p:nvPr/>
                </p:nvSpPr>
                <p:spPr bwMode="auto">
                  <a:xfrm>
                    <a:off x="5909" y="1909"/>
                    <a:ext cx="40" cy="84"/>
                  </a:xfrm>
                  <a:custGeom>
                    <a:gdLst>
                      <a:gd fmla="*/ 19 w 20" name="T0"/>
                      <a:gd fmla="*/ 7 h 42" name="T1"/>
                      <a:gd fmla="*/ 20 w 20" name="T2"/>
                      <a:gd fmla="*/ 35 h 42" name="T3"/>
                      <a:gd fmla="*/ 13 w 20" name="T4"/>
                      <a:gd fmla="*/ 42 h 42" name="T5"/>
                      <a:gd fmla="*/ 8 w 20" name="T6"/>
                      <a:gd fmla="*/ 42 h 42" name="T7"/>
                      <a:gd fmla="*/ 1 w 20" name="T8"/>
                      <a:gd fmla="*/ 35 h 42" name="T9"/>
                      <a:gd fmla="*/ 0 w 20" name="T10"/>
                      <a:gd fmla="*/ 7 h 42" name="T11"/>
                      <a:gd fmla="*/ 7 w 20" name="T12"/>
                      <a:gd fmla="*/ 0 h 42" name="T13"/>
                      <a:gd fmla="*/ 12 w 20" name="T14"/>
                      <a:gd fmla="*/ 0 h 42" name="T15"/>
                      <a:gd fmla="*/ 19 w 20" name="T16"/>
                      <a:gd fmla="*/ 7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20">
                        <a:moveTo>
                          <a:pt x="19" y="7"/>
                        </a:moveTo>
                        <a:cubicBezTo>
                          <a:pt x="20" y="35"/>
                          <a:pt x="20" y="35"/>
                          <a:pt x="20" y="35"/>
                        </a:cubicBezTo>
                        <a:cubicBezTo>
                          <a:pt x="20" y="38"/>
                          <a:pt x="17" y="41"/>
                          <a:pt x="13" y="42"/>
                        </a:cubicBezTo>
                        <a:cubicBezTo>
                          <a:pt x="8" y="42"/>
                          <a:pt x="8" y="42"/>
                          <a:pt x="8" y="42"/>
                        </a:cubicBezTo>
                        <a:cubicBezTo>
                          <a:pt x="4" y="42"/>
                          <a:pt x="1" y="39"/>
                          <a:pt x="1" y="35"/>
                        </a:cubicBezTo>
                        <a:cubicBezTo>
                          <a:pt x="0" y="7"/>
                          <a:pt x="0" y="7"/>
                          <a:pt x="0" y="7"/>
                        </a:cubicBezTo>
                        <a:cubicBezTo>
                          <a:pt x="0" y="4"/>
                          <a:pt x="3" y="0"/>
                          <a:pt x="7" y="0"/>
                        </a:cubicBezTo>
                        <a:cubicBezTo>
                          <a:pt x="12" y="0"/>
                          <a:pt x="12" y="0"/>
                          <a:pt x="12" y="0"/>
                        </a:cubicBezTo>
                        <a:cubicBezTo>
                          <a:pt x="16" y="0"/>
                          <a:pt x="19" y="3"/>
                          <a:pt x="19" y="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96">
                    <a:extLst>
                      <a:ext uri="{FF2B5EF4-FFF2-40B4-BE49-F238E27FC236}">
                        <a16:creationId xmlns:a16="http://schemas.microsoft.com/office/drawing/2014/main" id="{279F6F5C-DDC5-481F-816C-5B205DF385AE}"/>
                      </a:ext>
                    </a:extLst>
                  </p:cNvPr>
                  <p:cNvSpPr/>
                  <p:nvPr/>
                </p:nvSpPr>
                <p:spPr bwMode="auto">
                  <a:xfrm>
                    <a:off x="6015" y="2082"/>
                    <a:ext cx="153" cy="54"/>
                  </a:xfrm>
                  <a:custGeom>
                    <a:gdLst>
                      <a:gd fmla="*/ 64 w 76" name="T0"/>
                      <a:gd fmla="*/ 27 h 27" name="T1"/>
                      <a:gd fmla="*/ 10 w 76" name="T2"/>
                      <a:gd fmla="*/ 22 h 27" name="T3"/>
                      <a:gd fmla="*/ 0 w 76" name="T4"/>
                      <a:gd fmla="*/ 11 h 27" name="T5"/>
                      <a:gd fmla="*/ 0 w 76" name="T6"/>
                      <a:gd fmla="*/ 10 h 27" name="T7"/>
                      <a:gd fmla="*/ 11 w 76" name="T8"/>
                      <a:gd fmla="*/ 0 h 27" name="T9"/>
                      <a:gd fmla="*/ 66 w 76" name="T10"/>
                      <a:gd fmla="*/ 5 h 27" name="T11"/>
                      <a:gd fmla="*/ 75 w 76" name="T12"/>
                      <a:gd fmla="*/ 16 h 27" name="T13"/>
                      <a:gd fmla="*/ 75 w 76" name="T14"/>
                      <a:gd fmla="*/ 17 h 27" name="T15"/>
                      <a:gd fmla="*/ 64 w 76"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76">
                        <a:moveTo>
                          <a:pt x="64" y="27"/>
                        </a:moveTo>
                        <a:cubicBezTo>
                          <a:pt x="10" y="22"/>
                          <a:pt x="10" y="22"/>
                          <a:pt x="10" y="22"/>
                        </a:cubicBezTo>
                        <a:cubicBezTo>
                          <a:pt x="4" y="22"/>
                          <a:pt x="0" y="17"/>
                          <a:pt x="0" y="11"/>
                        </a:cubicBezTo>
                        <a:cubicBezTo>
                          <a:pt x="0" y="10"/>
                          <a:pt x="0" y="10"/>
                          <a:pt x="0" y="10"/>
                        </a:cubicBezTo>
                        <a:cubicBezTo>
                          <a:pt x="1" y="4"/>
                          <a:pt x="6" y="0"/>
                          <a:pt x="11" y="0"/>
                        </a:cubicBezTo>
                        <a:cubicBezTo>
                          <a:pt x="66" y="5"/>
                          <a:pt x="66" y="5"/>
                          <a:pt x="66" y="5"/>
                        </a:cubicBezTo>
                        <a:cubicBezTo>
                          <a:pt x="71" y="5"/>
                          <a:pt x="76" y="10"/>
                          <a:pt x="75" y="16"/>
                        </a:cubicBezTo>
                        <a:cubicBezTo>
                          <a:pt x="75" y="17"/>
                          <a:pt x="75" y="17"/>
                          <a:pt x="75" y="17"/>
                        </a:cubicBezTo>
                        <a:cubicBezTo>
                          <a:pt x="75" y="23"/>
                          <a:pt x="70" y="27"/>
                          <a:pt x="64" y="2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97">
                    <a:extLst>
                      <a:ext uri="{FF2B5EF4-FFF2-40B4-BE49-F238E27FC236}">
                        <a16:creationId xmlns:a16="http://schemas.microsoft.com/office/drawing/2014/main" id="{489E1BCF-56B9-41A8-A6E1-65983AAD8D96}"/>
                      </a:ext>
                    </a:extLst>
                  </p:cNvPr>
                  <p:cNvSpPr/>
                  <p:nvPr/>
                </p:nvSpPr>
                <p:spPr bwMode="auto">
                  <a:xfrm>
                    <a:off x="5840" y="1945"/>
                    <a:ext cx="197" cy="96"/>
                  </a:xfrm>
                  <a:custGeom>
                    <a:gdLst>
                      <a:gd fmla="*/ 83 w 98" name="T0"/>
                      <a:gd fmla="*/ 47 h 48" name="T1"/>
                      <a:gd fmla="*/ 9 w 98" name="T2"/>
                      <a:gd fmla="*/ 22 h 48" name="T3"/>
                      <a:gd fmla="*/ 2 w 98" name="T4"/>
                      <a:gd fmla="*/ 10 h 48" name="T5"/>
                      <a:gd fmla="*/ 3 w 98" name="T6"/>
                      <a:gd fmla="*/ 8 h 48" name="T7"/>
                      <a:gd fmla="*/ 16 w 98" name="T8"/>
                      <a:gd fmla="*/ 1 h 48" name="T9"/>
                      <a:gd fmla="*/ 89 w 98" name="T10"/>
                      <a:gd fmla="*/ 26 h 48" name="T11"/>
                      <a:gd fmla="*/ 96 w 98" name="T12"/>
                      <a:gd fmla="*/ 39 h 48" name="T13"/>
                      <a:gd fmla="*/ 95 w 98" name="T14"/>
                      <a:gd fmla="*/ 40 h 48" name="T15"/>
                      <a:gd fmla="*/ 83 w 98" name="T16"/>
                      <a:gd fmla="*/ 47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98">
                        <a:moveTo>
                          <a:pt x="83" y="47"/>
                        </a:moveTo>
                        <a:cubicBezTo>
                          <a:pt x="9" y="22"/>
                          <a:pt x="9" y="22"/>
                          <a:pt x="9" y="22"/>
                        </a:cubicBezTo>
                        <a:cubicBezTo>
                          <a:pt x="3" y="21"/>
                          <a:pt x="0" y="15"/>
                          <a:pt x="2" y="10"/>
                        </a:cubicBezTo>
                        <a:cubicBezTo>
                          <a:pt x="3" y="8"/>
                          <a:pt x="3" y="8"/>
                          <a:pt x="3" y="8"/>
                        </a:cubicBezTo>
                        <a:cubicBezTo>
                          <a:pt x="5" y="3"/>
                          <a:pt x="10" y="0"/>
                          <a:pt x="16" y="1"/>
                        </a:cubicBezTo>
                        <a:cubicBezTo>
                          <a:pt x="89" y="26"/>
                          <a:pt x="89" y="26"/>
                          <a:pt x="89" y="26"/>
                        </a:cubicBezTo>
                        <a:cubicBezTo>
                          <a:pt x="95" y="28"/>
                          <a:pt x="98" y="33"/>
                          <a:pt x="96" y="39"/>
                        </a:cubicBezTo>
                        <a:cubicBezTo>
                          <a:pt x="95" y="40"/>
                          <a:pt x="95" y="40"/>
                          <a:pt x="95" y="40"/>
                        </a:cubicBezTo>
                        <a:cubicBezTo>
                          <a:pt x="94" y="46"/>
                          <a:pt x="88" y="48"/>
                          <a:pt x="83"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98">
                    <a:extLst>
                      <a:ext uri="{FF2B5EF4-FFF2-40B4-BE49-F238E27FC236}">
                        <a16:creationId xmlns:a16="http://schemas.microsoft.com/office/drawing/2014/main" id="{9EFD20A8-AF06-440C-9243-AD758FF72249}"/>
                      </a:ext>
                    </a:extLst>
                  </p:cNvPr>
                  <p:cNvSpPr/>
                  <p:nvPr/>
                </p:nvSpPr>
                <p:spPr bwMode="auto">
                  <a:xfrm>
                    <a:off x="6007" y="1815"/>
                    <a:ext cx="10" cy="22"/>
                  </a:xfrm>
                  <a:custGeom>
                    <a:gdLst>
                      <a:gd fmla="*/ 10 w 10" name="T0"/>
                      <a:gd fmla="*/ 0 h 22" name="T1"/>
                      <a:gd fmla="*/ 0 w 10" name="T2"/>
                      <a:gd fmla="*/ 18 h 22" name="T3"/>
                      <a:gd fmla="*/ 10 w 10" name="T4"/>
                      <a:gd fmla="*/ 22 h 22" name="T5"/>
                      <a:gd fmla="*/ 10 w 10" name="T6"/>
                      <a:gd fmla="*/ 0 h 22" name="T7"/>
                    </a:gdLst>
                    <a:cxnLst>
                      <a:cxn ang="0">
                        <a:pos x="T0" y="T1"/>
                      </a:cxn>
                      <a:cxn ang="0">
                        <a:pos x="T2" y="T3"/>
                      </a:cxn>
                      <a:cxn ang="0">
                        <a:pos x="T4" y="T5"/>
                      </a:cxn>
                      <a:cxn ang="0">
                        <a:pos x="T6" y="T7"/>
                      </a:cxn>
                    </a:cxnLst>
                    <a:rect b="b" l="0" r="r" t="0"/>
                    <a:pathLst>
                      <a:path h="22" w="10">
                        <a:moveTo>
                          <a:pt x="10" y="0"/>
                        </a:moveTo>
                        <a:lnTo>
                          <a:pt x="0" y="18"/>
                        </a:lnTo>
                        <a:lnTo>
                          <a:pt x="10" y="22"/>
                        </a:lnTo>
                        <a:lnTo>
                          <a:pt x="1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99">
                    <a:extLst>
                      <a:ext uri="{FF2B5EF4-FFF2-40B4-BE49-F238E27FC236}">
                        <a16:creationId xmlns:a16="http://schemas.microsoft.com/office/drawing/2014/main" id="{A25DAF0D-28A4-499B-8632-301C847CB2DC}"/>
                      </a:ext>
                    </a:extLst>
                  </p:cNvPr>
                  <p:cNvSpPr/>
                  <p:nvPr/>
                </p:nvSpPr>
                <p:spPr bwMode="auto">
                  <a:xfrm>
                    <a:off x="6007" y="1815"/>
                    <a:ext cx="10" cy="22"/>
                  </a:xfrm>
                  <a:custGeom>
                    <a:gdLst>
                      <a:gd fmla="*/ 10 w 10" name="T0"/>
                      <a:gd fmla="*/ 0 h 22" name="T1"/>
                      <a:gd fmla="*/ 0 w 10" name="T2"/>
                      <a:gd fmla="*/ 18 h 22" name="T3"/>
                      <a:gd fmla="*/ 10 w 10" name="T4"/>
                      <a:gd fmla="*/ 22 h 22" name="T5"/>
                      <a:gd fmla="*/ 10 w 10" name="T6"/>
                      <a:gd fmla="*/ 0 h 22" name="T7"/>
                    </a:gdLst>
                    <a:cxnLst>
                      <a:cxn ang="0">
                        <a:pos x="T0" y="T1"/>
                      </a:cxn>
                      <a:cxn ang="0">
                        <a:pos x="T2" y="T3"/>
                      </a:cxn>
                      <a:cxn ang="0">
                        <a:pos x="T4" y="T5"/>
                      </a:cxn>
                      <a:cxn ang="0">
                        <a:pos x="T6" y="T7"/>
                      </a:cxn>
                    </a:cxnLst>
                    <a:rect b="b" l="0" r="r" t="0"/>
                    <a:pathLst>
                      <a:path h="22" w="10">
                        <a:moveTo>
                          <a:pt x="10" y="0"/>
                        </a:moveTo>
                        <a:lnTo>
                          <a:pt x="0" y="18"/>
                        </a:lnTo>
                        <a:lnTo>
                          <a:pt x="10" y="22"/>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100">
                    <a:extLst>
                      <a:ext uri="{FF2B5EF4-FFF2-40B4-BE49-F238E27FC236}">
                        <a16:creationId xmlns:a16="http://schemas.microsoft.com/office/drawing/2014/main" id="{7959376C-DF14-4B0A-BA3A-3F17A016D212}"/>
                      </a:ext>
                    </a:extLst>
                  </p:cNvPr>
                  <p:cNvSpPr/>
                  <p:nvPr/>
                </p:nvSpPr>
                <p:spPr bwMode="auto">
                  <a:xfrm>
                    <a:off x="6071" y="1921"/>
                    <a:ext cx="8" cy="4"/>
                  </a:xfrm>
                  <a:custGeom>
                    <a:gdLst>
                      <a:gd fmla="*/ 0 w 4" name="T0"/>
                      <a:gd fmla="*/ 0 h 2" name="T1"/>
                      <a:gd fmla="*/ 0 w 4" name="T2"/>
                      <a:gd fmla="*/ 0 h 2" name="T3"/>
                      <a:gd fmla="*/ 4 w 4" name="T4"/>
                      <a:gd fmla="*/ 2 h 2" name="T5"/>
                      <a:gd fmla="*/ 0 w 4" name="T6"/>
                      <a:gd fmla="*/ 0 h 2" name="T7"/>
                    </a:gdLst>
                    <a:cxnLst>
                      <a:cxn ang="0">
                        <a:pos x="T0" y="T1"/>
                      </a:cxn>
                      <a:cxn ang="0">
                        <a:pos x="T2" y="T3"/>
                      </a:cxn>
                      <a:cxn ang="0">
                        <a:pos x="T4" y="T5"/>
                      </a:cxn>
                      <a:cxn ang="0">
                        <a:pos x="T6" y="T7"/>
                      </a:cxn>
                    </a:cxnLst>
                    <a:rect b="b" l="0" r="r" t="0"/>
                    <a:pathLst>
                      <a:path h="2" w="4">
                        <a:moveTo>
                          <a:pt x="0" y="0"/>
                        </a:moveTo>
                        <a:cubicBezTo>
                          <a:pt x="0" y="0"/>
                          <a:pt x="0" y="0"/>
                          <a:pt x="0" y="0"/>
                        </a:cubicBezTo>
                        <a:cubicBezTo>
                          <a:pt x="1" y="1"/>
                          <a:pt x="3" y="2"/>
                          <a:pt x="4" y="2"/>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Rectangle 101">
                    <a:extLst>
                      <a:ext uri="{FF2B5EF4-FFF2-40B4-BE49-F238E27FC236}">
                        <a16:creationId xmlns:a16="http://schemas.microsoft.com/office/drawing/2014/main" id="{0D815501-FE6E-4A88-94BD-D1D54FF31BF6}"/>
                      </a:ext>
                    </a:extLst>
                  </p:cNvPr>
                  <p:cNvSpPr>
                    <a:spLocks noChangeArrowheads="1"/>
                  </p:cNvSpPr>
                  <p:nvPr/>
                </p:nvSpPr>
                <p:spPr bwMode="auto">
                  <a:xfrm>
                    <a:off x="6071" y="1921"/>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Rectangle 102">
                    <a:extLst>
                      <a:ext uri="{FF2B5EF4-FFF2-40B4-BE49-F238E27FC236}">
                        <a16:creationId xmlns:a16="http://schemas.microsoft.com/office/drawing/2014/main" id="{D97BD794-7D26-4707-B5A5-DB5B23D38CEB}"/>
                      </a:ext>
                    </a:extLst>
                  </p:cNvPr>
                  <p:cNvSpPr>
                    <a:spLocks noChangeArrowheads="1"/>
                  </p:cNvSpPr>
                  <p:nvPr/>
                </p:nvSpPr>
                <p:spPr bwMode="auto">
                  <a:xfrm>
                    <a:off x="6071" y="1921"/>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103">
                    <a:extLst>
                      <a:ext uri="{FF2B5EF4-FFF2-40B4-BE49-F238E27FC236}">
                        <a16:creationId xmlns:a16="http://schemas.microsoft.com/office/drawing/2014/main" id="{ACBFC88E-643D-43EF-AE38-C83FF7ED4C5B}"/>
                      </a:ext>
                    </a:extLst>
                  </p:cNvPr>
                  <p:cNvSpPr/>
                  <p:nvPr/>
                </p:nvSpPr>
                <p:spPr bwMode="auto">
                  <a:xfrm>
                    <a:off x="6067" y="1921"/>
                    <a:ext cx="12" cy="32"/>
                  </a:xfrm>
                  <a:custGeom>
                    <a:gdLst>
                      <a:gd fmla="*/ 2 w 6" name="T0"/>
                      <a:gd fmla="*/ 0 h 16" name="T1"/>
                      <a:gd fmla="*/ 0 w 6" name="T2"/>
                      <a:gd fmla="*/ 16 h 16" name="T3"/>
                      <a:gd fmla="*/ 6 w 6" name="T4"/>
                      <a:gd fmla="*/ 2 h 16" name="T5"/>
                      <a:gd fmla="*/ 6 w 6" name="T6"/>
                      <a:gd fmla="*/ 2 h 16" name="T7"/>
                      <a:gd fmla="*/ 2 w 6" name="T8"/>
                      <a:gd fmla="*/ 0 h 16" name="T9"/>
                      <a:gd fmla="*/ 2 w 6" name="T10"/>
                      <a:gd fmla="*/ 0 h 16" name="T11"/>
                    </a:gdLst>
                    <a:cxnLst>
                      <a:cxn ang="0">
                        <a:pos x="T0" y="T1"/>
                      </a:cxn>
                      <a:cxn ang="0">
                        <a:pos x="T2" y="T3"/>
                      </a:cxn>
                      <a:cxn ang="0">
                        <a:pos x="T4" y="T5"/>
                      </a:cxn>
                      <a:cxn ang="0">
                        <a:pos x="T6" y="T7"/>
                      </a:cxn>
                      <a:cxn ang="0">
                        <a:pos x="T8" y="T9"/>
                      </a:cxn>
                      <a:cxn ang="0">
                        <a:pos x="T10" y="T11"/>
                      </a:cxn>
                    </a:cxnLst>
                    <a:rect b="b" l="0" r="r" t="0"/>
                    <a:pathLst>
                      <a:path h="16" w="6">
                        <a:moveTo>
                          <a:pt x="2" y="0"/>
                        </a:moveTo>
                        <a:cubicBezTo>
                          <a:pt x="0" y="16"/>
                          <a:pt x="0" y="16"/>
                          <a:pt x="0" y="16"/>
                        </a:cubicBezTo>
                        <a:cubicBezTo>
                          <a:pt x="6" y="2"/>
                          <a:pt x="6" y="2"/>
                          <a:pt x="6" y="2"/>
                        </a:cubicBezTo>
                        <a:cubicBezTo>
                          <a:pt x="6" y="2"/>
                          <a:pt x="6" y="2"/>
                          <a:pt x="6" y="2"/>
                        </a:cubicBezTo>
                        <a:cubicBezTo>
                          <a:pt x="5" y="2"/>
                          <a:pt x="3" y="1"/>
                          <a:pt x="2" y="0"/>
                        </a:cubicBezTo>
                        <a:cubicBezTo>
                          <a:pt x="2" y="0"/>
                          <a:pt x="2" y="0"/>
                          <a:pt x="2"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104">
                    <a:extLst>
                      <a:ext uri="{FF2B5EF4-FFF2-40B4-BE49-F238E27FC236}">
                        <a16:creationId xmlns:a16="http://schemas.microsoft.com/office/drawing/2014/main" id="{71DC1999-5652-4F28-8930-4D20FA20B495}"/>
                      </a:ext>
                    </a:extLst>
                  </p:cNvPr>
                  <p:cNvSpPr/>
                  <p:nvPr/>
                </p:nvSpPr>
                <p:spPr bwMode="auto">
                  <a:xfrm>
                    <a:off x="5981" y="2031"/>
                    <a:ext cx="12" cy="4"/>
                  </a:xfrm>
                  <a:custGeom>
                    <a:gdLst>
                      <a:gd fmla="*/ 0 w 12" name="T0"/>
                      <a:gd fmla="*/ 0 h 4" name="T1"/>
                      <a:gd fmla="*/ 0 w 12" name="T2"/>
                      <a:gd fmla="*/ 0 h 4" name="T3"/>
                      <a:gd fmla="*/ 12 w 12" name="T4"/>
                      <a:gd fmla="*/ 4 h 4" name="T5"/>
                      <a:gd fmla="*/ 0 w 12" name="T6"/>
                      <a:gd fmla="*/ 0 h 4" name="T7"/>
                    </a:gdLst>
                    <a:cxnLst>
                      <a:cxn ang="0">
                        <a:pos x="T0" y="T1"/>
                      </a:cxn>
                      <a:cxn ang="0">
                        <a:pos x="T2" y="T3"/>
                      </a:cxn>
                      <a:cxn ang="0">
                        <a:pos x="T4" y="T5"/>
                      </a:cxn>
                      <a:cxn ang="0">
                        <a:pos x="T6" y="T7"/>
                      </a:cxn>
                    </a:cxnLst>
                    <a:rect b="b" l="0" r="r" t="0"/>
                    <a:pathLst>
                      <a:path h="4" w="12">
                        <a:moveTo>
                          <a:pt x="0" y="0"/>
                        </a:moveTo>
                        <a:lnTo>
                          <a:pt x="0" y="0"/>
                        </a:lnTo>
                        <a:lnTo>
                          <a:pt x="12" y="4"/>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105">
                    <a:extLst>
                      <a:ext uri="{FF2B5EF4-FFF2-40B4-BE49-F238E27FC236}">
                        <a16:creationId xmlns:a16="http://schemas.microsoft.com/office/drawing/2014/main" id="{5AD23869-1725-4D9B-B1B3-B4AA0C7BE0F1}"/>
                      </a:ext>
                    </a:extLst>
                  </p:cNvPr>
                  <p:cNvSpPr/>
                  <p:nvPr/>
                </p:nvSpPr>
                <p:spPr bwMode="auto">
                  <a:xfrm>
                    <a:off x="5981" y="2031"/>
                    <a:ext cx="12" cy="4"/>
                  </a:xfrm>
                  <a:custGeom>
                    <a:gdLst>
                      <a:gd fmla="*/ 0 w 12" name="T0"/>
                      <a:gd fmla="*/ 0 h 4" name="T1"/>
                      <a:gd fmla="*/ 0 w 12" name="T2"/>
                      <a:gd fmla="*/ 0 h 4" name="T3"/>
                      <a:gd fmla="*/ 12 w 12" name="T4"/>
                      <a:gd fmla="*/ 4 h 4" name="T5"/>
                      <a:gd fmla="*/ 0 w 12" name="T6"/>
                      <a:gd fmla="*/ 0 h 4" name="T7"/>
                    </a:gdLst>
                    <a:cxnLst>
                      <a:cxn ang="0">
                        <a:pos x="T0" y="T1"/>
                      </a:cxn>
                      <a:cxn ang="0">
                        <a:pos x="T2" y="T3"/>
                      </a:cxn>
                      <a:cxn ang="0">
                        <a:pos x="T4" y="T5"/>
                      </a:cxn>
                      <a:cxn ang="0">
                        <a:pos x="T6" y="T7"/>
                      </a:cxn>
                    </a:cxnLst>
                    <a:rect b="b" l="0" r="r" t="0"/>
                    <a:pathLst>
                      <a:path h="4" w="12">
                        <a:moveTo>
                          <a:pt x="0" y="0"/>
                        </a:moveTo>
                        <a:lnTo>
                          <a:pt x="0" y="0"/>
                        </a:lnTo>
                        <a:lnTo>
                          <a:pt x="12"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106">
                    <a:extLst>
                      <a:ext uri="{FF2B5EF4-FFF2-40B4-BE49-F238E27FC236}">
                        <a16:creationId xmlns:a16="http://schemas.microsoft.com/office/drawing/2014/main" id="{1A199145-7233-4731-B9E7-71F6E0B73B69}"/>
                      </a:ext>
                    </a:extLst>
                  </p:cNvPr>
                  <p:cNvSpPr/>
                  <p:nvPr/>
                </p:nvSpPr>
                <p:spPr bwMode="auto">
                  <a:xfrm>
                    <a:off x="5981" y="2001"/>
                    <a:ext cx="20" cy="34"/>
                  </a:xfrm>
                  <a:custGeom>
                    <a:gdLst>
                      <a:gd fmla="*/ 20 w 20" name="T0"/>
                      <a:gd fmla="*/ 0 h 34" name="T1"/>
                      <a:gd fmla="*/ 0 w 20" name="T2"/>
                      <a:gd fmla="*/ 30 h 34" name="T3"/>
                      <a:gd fmla="*/ 12 w 20" name="T4"/>
                      <a:gd fmla="*/ 34 h 34" name="T5"/>
                      <a:gd fmla="*/ 16 w 20" name="T6"/>
                      <a:gd fmla="*/ 34 h 34" name="T7"/>
                      <a:gd fmla="*/ 20 w 20" name="T8"/>
                      <a:gd fmla="*/ 0 h 34" name="T9"/>
                    </a:gdLst>
                    <a:cxnLst>
                      <a:cxn ang="0">
                        <a:pos x="T0" y="T1"/>
                      </a:cxn>
                      <a:cxn ang="0">
                        <a:pos x="T2" y="T3"/>
                      </a:cxn>
                      <a:cxn ang="0">
                        <a:pos x="T4" y="T5"/>
                      </a:cxn>
                      <a:cxn ang="0">
                        <a:pos x="T6" y="T7"/>
                      </a:cxn>
                      <a:cxn ang="0">
                        <a:pos x="T8" y="T9"/>
                      </a:cxn>
                    </a:cxnLst>
                    <a:rect b="b" l="0" r="r" t="0"/>
                    <a:pathLst>
                      <a:path h="34" w="20">
                        <a:moveTo>
                          <a:pt x="20" y="0"/>
                        </a:moveTo>
                        <a:lnTo>
                          <a:pt x="0" y="30"/>
                        </a:lnTo>
                        <a:lnTo>
                          <a:pt x="12" y="34"/>
                        </a:lnTo>
                        <a:lnTo>
                          <a:pt x="16" y="34"/>
                        </a:lnTo>
                        <a:lnTo>
                          <a:pt x="2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107">
                    <a:extLst>
                      <a:ext uri="{FF2B5EF4-FFF2-40B4-BE49-F238E27FC236}">
                        <a16:creationId xmlns:a16="http://schemas.microsoft.com/office/drawing/2014/main" id="{51C7B864-F488-42D2-9264-5EDBDD3A0BAD}"/>
                      </a:ext>
                    </a:extLst>
                  </p:cNvPr>
                  <p:cNvSpPr/>
                  <p:nvPr/>
                </p:nvSpPr>
                <p:spPr bwMode="auto">
                  <a:xfrm>
                    <a:off x="5981" y="2001"/>
                    <a:ext cx="20" cy="34"/>
                  </a:xfrm>
                  <a:custGeom>
                    <a:gdLst>
                      <a:gd fmla="*/ 20 w 20" name="T0"/>
                      <a:gd fmla="*/ 0 h 34" name="T1"/>
                      <a:gd fmla="*/ 0 w 20" name="T2"/>
                      <a:gd fmla="*/ 30 h 34" name="T3"/>
                      <a:gd fmla="*/ 12 w 20" name="T4"/>
                      <a:gd fmla="*/ 34 h 34" name="T5"/>
                      <a:gd fmla="*/ 16 w 20" name="T6"/>
                      <a:gd fmla="*/ 34 h 34" name="T7"/>
                      <a:gd fmla="*/ 20 w 20" name="T8"/>
                      <a:gd fmla="*/ 0 h 34" name="T9"/>
                    </a:gdLst>
                    <a:cxnLst>
                      <a:cxn ang="0">
                        <a:pos x="T0" y="T1"/>
                      </a:cxn>
                      <a:cxn ang="0">
                        <a:pos x="T2" y="T3"/>
                      </a:cxn>
                      <a:cxn ang="0">
                        <a:pos x="T4" y="T5"/>
                      </a:cxn>
                      <a:cxn ang="0">
                        <a:pos x="T6" y="T7"/>
                      </a:cxn>
                      <a:cxn ang="0">
                        <a:pos x="T8" y="T9"/>
                      </a:cxn>
                    </a:cxnLst>
                    <a:rect b="b" l="0" r="r" t="0"/>
                    <a:pathLst>
                      <a:path h="34" w="20">
                        <a:moveTo>
                          <a:pt x="20" y="0"/>
                        </a:moveTo>
                        <a:lnTo>
                          <a:pt x="0" y="30"/>
                        </a:lnTo>
                        <a:lnTo>
                          <a:pt x="12" y="34"/>
                        </a:lnTo>
                        <a:lnTo>
                          <a:pt x="16" y="34"/>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Rectangle 108">
                    <a:extLst>
                      <a:ext uri="{FF2B5EF4-FFF2-40B4-BE49-F238E27FC236}">
                        <a16:creationId xmlns:a16="http://schemas.microsoft.com/office/drawing/2014/main" id="{41549D50-EE17-4BC4-B796-2B330C30E5FB}"/>
                      </a:ext>
                    </a:extLst>
                  </p:cNvPr>
                  <p:cNvSpPr>
                    <a:spLocks noChangeArrowheads="1"/>
                  </p:cNvSpPr>
                  <p:nvPr/>
                </p:nvSpPr>
                <p:spPr bwMode="auto">
                  <a:xfrm>
                    <a:off x="5911" y="1953"/>
                    <a:ext cx="1" cy="8"/>
                  </a:xfrm>
                  <a:prstGeom prst="rect">
                    <a:avLst/>
                  </a:prstGeom>
                  <a:solidFill>
                    <a:srgbClr val="C2BBB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Rectangle 109">
                    <a:extLst>
                      <a:ext uri="{FF2B5EF4-FFF2-40B4-BE49-F238E27FC236}">
                        <a16:creationId xmlns:a16="http://schemas.microsoft.com/office/drawing/2014/main" id="{533D65B9-5ED3-4AB1-940B-CFABB77D36F2}"/>
                      </a:ext>
                    </a:extLst>
                  </p:cNvPr>
                  <p:cNvSpPr>
                    <a:spLocks noChangeArrowheads="1"/>
                  </p:cNvSpPr>
                  <p:nvPr/>
                </p:nvSpPr>
                <p:spPr bwMode="auto">
                  <a:xfrm>
                    <a:off x="5911" y="1953"/>
                    <a:ext cx="1" cy="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110">
                    <a:extLst>
                      <a:ext uri="{FF2B5EF4-FFF2-40B4-BE49-F238E27FC236}">
                        <a16:creationId xmlns:a16="http://schemas.microsoft.com/office/drawing/2014/main" id="{11D64DEC-D521-46A7-B4B6-F42E05A45C77}"/>
                      </a:ext>
                    </a:extLst>
                  </p:cNvPr>
                  <p:cNvSpPr/>
                  <p:nvPr/>
                </p:nvSpPr>
                <p:spPr bwMode="auto">
                  <a:xfrm>
                    <a:off x="5911" y="1953"/>
                    <a:ext cx="18" cy="14"/>
                  </a:xfrm>
                  <a:custGeom>
                    <a:gdLst>
                      <a:gd fmla="*/ 0 w 18" name="T0"/>
                      <a:gd fmla="*/ 0 h 14" name="T1"/>
                      <a:gd fmla="*/ 0 w 18" name="T2"/>
                      <a:gd fmla="*/ 8 h 14" name="T3"/>
                      <a:gd fmla="*/ 18 w 18" name="T4"/>
                      <a:gd fmla="*/ 14 h 14" name="T5"/>
                      <a:gd fmla="*/ 0 w 18" name="T6"/>
                      <a:gd fmla="*/ 0 h 14" name="T7"/>
                    </a:gdLst>
                    <a:cxnLst>
                      <a:cxn ang="0">
                        <a:pos x="T0" y="T1"/>
                      </a:cxn>
                      <a:cxn ang="0">
                        <a:pos x="T2" y="T3"/>
                      </a:cxn>
                      <a:cxn ang="0">
                        <a:pos x="T4" y="T5"/>
                      </a:cxn>
                      <a:cxn ang="0">
                        <a:pos x="T6" y="T7"/>
                      </a:cxn>
                    </a:cxnLst>
                    <a:rect b="b" l="0" r="r" t="0"/>
                    <a:pathLst>
                      <a:path h="14" w="18">
                        <a:moveTo>
                          <a:pt x="0" y="0"/>
                        </a:moveTo>
                        <a:lnTo>
                          <a:pt x="0" y="8"/>
                        </a:lnTo>
                        <a:lnTo>
                          <a:pt x="18" y="14"/>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111">
                    <a:extLst>
                      <a:ext uri="{FF2B5EF4-FFF2-40B4-BE49-F238E27FC236}">
                        <a16:creationId xmlns:a16="http://schemas.microsoft.com/office/drawing/2014/main" id="{E7685EDF-29C9-4B07-A858-DC37C2578130}"/>
                      </a:ext>
                    </a:extLst>
                  </p:cNvPr>
                  <p:cNvSpPr/>
                  <p:nvPr/>
                </p:nvSpPr>
                <p:spPr bwMode="auto">
                  <a:xfrm>
                    <a:off x="5911" y="1953"/>
                    <a:ext cx="18" cy="14"/>
                  </a:xfrm>
                  <a:custGeom>
                    <a:gdLst>
                      <a:gd fmla="*/ 0 w 18" name="T0"/>
                      <a:gd fmla="*/ 0 h 14" name="T1"/>
                      <a:gd fmla="*/ 0 w 18" name="T2"/>
                      <a:gd fmla="*/ 8 h 14" name="T3"/>
                      <a:gd fmla="*/ 18 w 18" name="T4"/>
                      <a:gd fmla="*/ 14 h 14" name="T5"/>
                      <a:gd fmla="*/ 0 w 18" name="T6"/>
                      <a:gd fmla="*/ 0 h 14" name="T7"/>
                    </a:gdLst>
                    <a:cxnLst>
                      <a:cxn ang="0">
                        <a:pos x="T0" y="T1"/>
                      </a:cxn>
                      <a:cxn ang="0">
                        <a:pos x="T2" y="T3"/>
                      </a:cxn>
                      <a:cxn ang="0">
                        <a:pos x="T4" y="T5"/>
                      </a:cxn>
                      <a:cxn ang="0">
                        <a:pos x="T6" y="T7"/>
                      </a:cxn>
                    </a:cxnLst>
                    <a:rect b="b" l="0" r="r" t="0"/>
                    <a:pathLst>
                      <a:path h="14" w="18">
                        <a:moveTo>
                          <a:pt x="0" y="0"/>
                        </a:moveTo>
                        <a:lnTo>
                          <a:pt x="0" y="8"/>
                        </a:lnTo>
                        <a:lnTo>
                          <a:pt x="18" y="1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112">
                    <a:extLst>
                      <a:ext uri="{FF2B5EF4-FFF2-40B4-BE49-F238E27FC236}">
                        <a16:creationId xmlns:a16="http://schemas.microsoft.com/office/drawing/2014/main" id="{EE04A93D-AA73-4B93-901B-7C693BD0E5C7}"/>
                      </a:ext>
                    </a:extLst>
                  </p:cNvPr>
                  <p:cNvSpPr/>
                  <p:nvPr/>
                </p:nvSpPr>
                <p:spPr bwMode="auto">
                  <a:xfrm>
                    <a:off x="5911" y="1961"/>
                    <a:ext cx="18" cy="6"/>
                  </a:xfrm>
                  <a:custGeom>
                    <a:gdLst>
                      <a:gd fmla="*/ 0 w 18" name="T0"/>
                      <a:gd fmla="*/ 0 h 6" name="T1"/>
                      <a:gd fmla="*/ 0 w 18" name="T2"/>
                      <a:gd fmla="*/ 0 h 6" name="T3"/>
                      <a:gd fmla="*/ 18 w 18" name="T4"/>
                      <a:gd fmla="*/ 6 h 6" name="T5"/>
                      <a:gd fmla="*/ 18 w 18" name="T6"/>
                      <a:gd fmla="*/ 6 h 6" name="T7"/>
                      <a:gd fmla="*/ 0 w 18" name="T8"/>
                      <a:gd fmla="*/ 0 h 6" name="T9"/>
                      <a:gd fmla="*/ 0 w 18" name="T10"/>
                      <a:gd fmla="*/ 0 h 6" name="T11"/>
                    </a:gdLst>
                    <a:cxnLst>
                      <a:cxn ang="0">
                        <a:pos x="T0" y="T1"/>
                      </a:cxn>
                      <a:cxn ang="0">
                        <a:pos x="T2" y="T3"/>
                      </a:cxn>
                      <a:cxn ang="0">
                        <a:pos x="T4" y="T5"/>
                      </a:cxn>
                      <a:cxn ang="0">
                        <a:pos x="T6" y="T7"/>
                      </a:cxn>
                      <a:cxn ang="0">
                        <a:pos x="T8" y="T9"/>
                      </a:cxn>
                      <a:cxn ang="0">
                        <a:pos x="T10" y="T11"/>
                      </a:cxn>
                    </a:cxnLst>
                    <a:rect b="b" l="0" r="r" t="0"/>
                    <a:pathLst>
                      <a:path h="6" w="18">
                        <a:moveTo>
                          <a:pt x="0" y="0"/>
                        </a:moveTo>
                        <a:lnTo>
                          <a:pt x="0" y="0"/>
                        </a:lnTo>
                        <a:lnTo>
                          <a:pt x="18" y="6"/>
                        </a:lnTo>
                        <a:lnTo>
                          <a:pt x="18" y="6"/>
                        </a:lnTo>
                        <a:lnTo>
                          <a:pt x="0" y="0"/>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113">
                    <a:extLst>
                      <a:ext uri="{FF2B5EF4-FFF2-40B4-BE49-F238E27FC236}">
                        <a16:creationId xmlns:a16="http://schemas.microsoft.com/office/drawing/2014/main" id="{4399573F-49D5-4D40-8587-4A9031C094BB}"/>
                      </a:ext>
                    </a:extLst>
                  </p:cNvPr>
                  <p:cNvSpPr/>
                  <p:nvPr/>
                </p:nvSpPr>
                <p:spPr bwMode="auto">
                  <a:xfrm>
                    <a:off x="5911" y="1961"/>
                    <a:ext cx="18" cy="6"/>
                  </a:xfrm>
                  <a:custGeom>
                    <a:gdLst>
                      <a:gd fmla="*/ 0 w 18" name="T0"/>
                      <a:gd fmla="*/ 0 h 6" name="T1"/>
                      <a:gd fmla="*/ 0 w 18" name="T2"/>
                      <a:gd fmla="*/ 0 h 6" name="T3"/>
                      <a:gd fmla="*/ 18 w 18" name="T4"/>
                      <a:gd fmla="*/ 6 h 6" name="T5"/>
                      <a:gd fmla="*/ 18 w 18" name="T6"/>
                      <a:gd fmla="*/ 6 h 6" name="T7"/>
                      <a:gd fmla="*/ 0 w 18" name="T8"/>
                      <a:gd fmla="*/ 0 h 6" name="T9"/>
                      <a:gd fmla="*/ 0 w 18" name="T10"/>
                      <a:gd fmla="*/ 0 h 6" name="T11"/>
                    </a:gdLst>
                    <a:cxnLst>
                      <a:cxn ang="0">
                        <a:pos x="T0" y="T1"/>
                      </a:cxn>
                      <a:cxn ang="0">
                        <a:pos x="T2" y="T3"/>
                      </a:cxn>
                      <a:cxn ang="0">
                        <a:pos x="T4" y="T5"/>
                      </a:cxn>
                      <a:cxn ang="0">
                        <a:pos x="T6" y="T7"/>
                      </a:cxn>
                      <a:cxn ang="0">
                        <a:pos x="T8" y="T9"/>
                      </a:cxn>
                      <a:cxn ang="0">
                        <a:pos x="T10" y="T11"/>
                      </a:cxn>
                    </a:cxnLst>
                    <a:rect b="b" l="0" r="r" t="0"/>
                    <a:pathLst>
                      <a:path h="6" w="18">
                        <a:moveTo>
                          <a:pt x="0" y="0"/>
                        </a:moveTo>
                        <a:lnTo>
                          <a:pt x="0" y="0"/>
                        </a:lnTo>
                        <a:lnTo>
                          <a:pt x="18" y="6"/>
                        </a:lnTo>
                        <a:lnTo>
                          <a:pt x="18" y="6"/>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114">
                    <a:extLst>
                      <a:ext uri="{FF2B5EF4-FFF2-40B4-BE49-F238E27FC236}">
                        <a16:creationId xmlns:a16="http://schemas.microsoft.com/office/drawing/2014/main" id="{4987F11D-5294-44B6-B083-381C3F5C2A65}"/>
                      </a:ext>
                    </a:extLst>
                  </p:cNvPr>
                  <p:cNvSpPr/>
                  <p:nvPr/>
                </p:nvSpPr>
                <p:spPr bwMode="auto">
                  <a:xfrm>
                    <a:off x="5828" y="2052"/>
                    <a:ext cx="313" cy="234"/>
                  </a:xfrm>
                  <a:custGeom>
                    <a:gdLst>
                      <a:gd fmla="*/ 10 w 156" name="T0"/>
                      <a:gd fmla="*/ 46 h 117" name="T1"/>
                      <a:gd fmla="*/ 71 w 156" name="T2"/>
                      <a:gd fmla="*/ 13 h 117" name="T3"/>
                      <a:gd fmla="*/ 156 w 156" name="T4"/>
                      <a:gd fmla="*/ 17 h 117" name="T5"/>
                      <a:gd fmla="*/ 99 w 156" name="T6"/>
                      <a:gd fmla="*/ 91 h 117" name="T7"/>
                      <a:gd fmla="*/ 10 w 156" name="T8"/>
                      <a:gd fmla="*/ 46 h 117" name="T9"/>
                    </a:gdLst>
                    <a:cxnLst>
                      <a:cxn ang="0">
                        <a:pos x="T0" y="T1"/>
                      </a:cxn>
                      <a:cxn ang="0">
                        <a:pos x="T2" y="T3"/>
                      </a:cxn>
                      <a:cxn ang="0">
                        <a:pos x="T4" y="T5"/>
                      </a:cxn>
                      <a:cxn ang="0">
                        <a:pos x="T6" y="T7"/>
                      </a:cxn>
                      <a:cxn ang="0">
                        <a:pos x="T8" y="T9"/>
                      </a:cxn>
                    </a:cxnLst>
                    <a:rect b="b" l="0" r="r" t="0"/>
                    <a:pathLst>
                      <a:path h="117" w="156">
                        <a:moveTo>
                          <a:pt x="10" y="46"/>
                        </a:moveTo>
                        <a:cubicBezTo>
                          <a:pt x="10" y="46"/>
                          <a:pt x="10" y="0"/>
                          <a:pt x="71" y="13"/>
                        </a:cubicBezTo>
                        <a:cubicBezTo>
                          <a:pt x="133" y="26"/>
                          <a:pt x="156" y="17"/>
                          <a:pt x="156" y="17"/>
                        </a:cubicBezTo>
                        <a:cubicBezTo>
                          <a:pt x="156" y="17"/>
                          <a:pt x="129" y="66"/>
                          <a:pt x="99" y="91"/>
                        </a:cubicBezTo>
                        <a:cubicBezTo>
                          <a:pt x="70" y="117"/>
                          <a:pt x="0" y="71"/>
                          <a:pt x="10" y="4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115">
                    <a:extLst>
                      <a:ext uri="{FF2B5EF4-FFF2-40B4-BE49-F238E27FC236}">
                        <a16:creationId xmlns:a16="http://schemas.microsoft.com/office/drawing/2014/main" id="{F73E3E28-3EFB-4F94-9FE5-F06160B62258}"/>
                      </a:ext>
                    </a:extLst>
                  </p:cNvPr>
                  <p:cNvSpPr>
                    <a:spLocks noEditPoints="1"/>
                  </p:cNvSpPr>
                  <p:nvPr/>
                </p:nvSpPr>
                <p:spPr bwMode="auto">
                  <a:xfrm>
                    <a:off x="5866" y="2072"/>
                    <a:ext cx="275" cy="24"/>
                  </a:xfrm>
                  <a:custGeom>
                    <a:gdLst>
                      <a:gd fmla="*/ 137 w 137" name="T0"/>
                      <a:gd fmla="*/ 7 h 12" name="T1"/>
                      <a:gd fmla="*/ 128 w 137" name="T2"/>
                      <a:gd fmla="*/ 9 h 12" name="T3"/>
                      <a:gd fmla="*/ 128 w 137" name="T4"/>
                      <a:gd fmla="*/ 9 h 12" name="T5"/>
                      <a:gd fmla="*/ 137 w 137" name="T6"/>
                      <a:gd fmla="*/ 7 h 12" name="T7"/>
                      <a:gd fmla="*/ 137 w 137" name="T8"/>
                      <a:gd fmla="*/ 7 h 12" name="T9"/>
                      <a:gd fmla="*/ 52 w 137" name="T10"/>
                      <a:gd fmla="*/ 3 h 12" name="T11"/>
                      <a:gd fmla="*/ 52 w 137" name="T12"/>
                      <a:gd fmla="*/ 3 h 12" name="T13"/>
                      <a:gd fmla="*/ 53 w 137" name="T14"/>
                      <a:gd fmla="*/ 3 h 12" name="T15"/>
                      <a:gd fmla="*/ 52 w 137" name="T16"/>
                      <a:gd fmla="*/ 3 h 12" name="T17"/>
                      <a:gd fmla="*/ 52 w 137" name="T18"/>
                      <a:gd fmla="*/ 3 h 12" name="T19"/>
                      <a:gd fmla="*/ 52 w 137" name="T20"/>
                      <a:gd fmla="*/ 3 h 12" name="T21"/>
                      <a:gd fmla="*/ 52 w 137" name="T22"/>
                      <a:gd fmla="*/ 3 h 12" name="T23"/>
                      <a:gd fmla="*/ 52 w 137" name="T24"/>
                      <a:gd fmla="*/ 3 h 12" name="T25"/>
                      <a:gd fmla="*/ 33 w 137" name="T26"/>
                      <a:gd fmla="*/ 0 h 12" name="T27"/>
                      <a:gd fmla="*/ 0 w 137" name="T28"/>
                      <a:gd fmla="*/ 12 h 12" name="T29"/>
                      <a:gd fmla="*/ 0 w 137" name="T30"/>
                      <a:gd fmla="*/ 12 h 12" name="T31"/>
                      <a:gd fmla="*/ 33 w 137" name="T32"/>
                      <a:gd fmla="*/ 0 h 12" name="T33"/>
                      <a:gd fmla="*/ 33 w 137" name="T34"/>
                      <a:gd fmla="*/ 0 h 12" name="T35"/>
                      <a:gd fmla="*/ 33 w 137" name="T36"/>
                      <a:gd fmla="*/ 0 h 12" name="T37"/>
                      <a:gd fmla="*/ 33 w 137" name="T38"/>
                      <a:gd fmla="*/ 0 h 12" name="T39"/>
                      <a:gd fmla="*/ 33 w 137" name="T40"/>
                      <a:gd fmla="*/ 0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37">
                        <a:moveTo>
                          <a:pt x="137" y="7"/>
                        </a:moveTo>
                        <a:cubicBezTo>
                          <a:pt x="137" y="7"/>
                          <a:pt x="134" y="8"/>
                          <a:pt x="128" y="9"/>
                        </a:cubicBezTo>
                        <a:cubicBezTo>
                          <a:pt x="128" y="9"/>
                          <a:pt x="128" y="9"/>
                          <a:pt x="128" y="9"/>
                        </a:cubicBezTo>
                        <a:cubicBezTo>
                          <a:pt x="134" y="8"/>
                          <a:pt x="137" y="7"/>
                          <a:pt x="137" y="7"/>
                        </a:cubicBezTo>
                        <a:cubicBezTo>
                          <a:pt x="137" y="7"/>
                          <a:pt x="137" y="7"/>
                          <a:pt x="137" y="7"/>
                        </a:cubicBezTo>
                        <a:moveTo>
                          <a:pt x="52" y="3"/>
                        </a:moveTo>
                        <a:cubicBezTo>
                          <a:pt x="52" y="3"/>
                          <a:pt x="52" y="3"/>
                          <a:pt x="52" y="3"/>
                        </a:cubicBezTo>
                        <a:cubicBezTo>
                          <a:pt x="53" y="3"/>
                          <a:pt x="53" y="3"/>
                          <a:pt x="53" y="3"/>
                        </a:cubicBezTo>
                        <a:cubicBezTo>
                          <a:pt x="53" y="3"/>
                          <a:pt x="53" y="3"/>
                          <a:pt x="52" y="3"/>
                        </a:cubicBezTo>
                        <a:cubicBezTo>
                          <a:pt x="52" y="3"/>
                          <a:pt x="52" y="3"/>
                          <a:pt x="52" y="3"/>
                        </a:cubicBezTo>
                        <a:moveTo>
                          <a:pt x="52" y="3"/>
                        </a:moveTo>
                        <a:cubicBezTo>
                          <a:pt x="52" y="3"/>
                          <a:pt x="52" y="3"/>
                          <a:pt x="52" y="3"/>
                        </a:cubicBezTo>
                        <a:cubicBezTo>
                          <a:pt x="52" y="3"/>
                          <a:pt x="52" y="3"/>
                          <a:pt x="52" y="3"/>
                        </a:cubicBezTo>
                        <a:moveTo>
                          <a:pt x="33" y="0"/>
                        </a:moveTo>
                        <a:cubicBezTo>
                          <a:pt x="16" y="0"/>
                          <a:pt x="6" y="6"/>
                          <a:pt x="0" y="12"/>
                        </a:cubicBezTo>
                        <a:cubicBezTo>
                          <a:pt x="0" y="12"/>
                          <a:pt x="0" y="12"/>
                          <a:pt x="0" y="12"/>
                        </a:cubicBezTo>
                        <a:cubicBezTo>
                          <a:pt x="6" y="6"/>
                          <a:pt x="16" y="0"/>
                          <a:pt x="33" y="0"/>
                        </a:cubicBezTo>
                        <a:moveTo>
                          <a:pt x="33" y="0"/>
                        </a:moveTo>
                        <a:cubicBezTo>
                          <a:pt x="33" y="0"/>
                          <a:pt x="33" y="0"/>
                          <a:pt x="33" y="0"/>
                        </a:cubicBezTo>
                        <a:cubicBezTo>
                          <a:pt x="33" y="0"/>
                          <a:pt x="33" y="0"/>
                          <a:pt x="33" y="0"/>
                        </a:cubicBezTo>
                        <a:cubicBezTo>
                          <a:pt x="33" y="0"/>
                          <a:pt x="33" y="0"/>
                          <a:pt x="33"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116">
                    <a:extLst>
                      <a:ext uri="{FF2B5EF4-FFF2-40B4-BE49-F238E27FC236}">
                        <a16:creationId xmlns:a16="http://schemas.microsoft.com/office/drawing/2014/main" id="{7E84136E-AAD0-446C-84EC-A9C553CF4197}"/>
                      </a:ext>
                    </a:extLst>
                  </p:cNvPr>
                  <p:cNvSpPr/>
                  <p:nvPr/>
                </p:nvSpPr>
                <p:spPr bwMode="auto">
                  <a:xfrm>
                    <a:off x="6089" y="2090"/>
                    <a:ext cx="34" cy="2"/>
                  </a:xfrm>
                  <a:custGeom>
                    <a:gdLst>
                      <a:gd fmla="*/ 17 w 17" name="T0"/>
                      <a:gd fmla="*/ 0 h 1" name="T1"/>
                      <a:gd fmla="*/ 0 w 17" name="T2"/>
                      <a:gd fmla="*/ 1 h 1" name="T3"/>
                      <a:gd fmla="*/ 17 w 17" name="T4"/>
                      <a:gd fmla="*/ 0 h 1" name="T5"/>
                      <a:gd fmla="*/ 17 w 17" name="T6"/>
                      <a:gd fmla="*/ 0 h 1" name="T7"/>
                    </a:gdLst>
                    <a:cxnLst>
                      <a:cxn ang="0">
                        <a:pos x="T0" y="T1"/>
                      </a:cxn>
                      <a:cxn ang="0">
                        <a:pos x="T2" y="T3"/>
                      </a:cxn>
                      <a:cxn ang="0">
                        <a:pos x="T4" y="T5"/>
                      </a:cxn>
                      <a:cxn ang="0">
                        <a:pos x="T6" y="T7"/>
                      </a:cxn>
                    </a:cxnLst>
                    <a:rect b="b" l="0" r="r" t="0"/>
                    <a:pathLst>
                      <a:path h="1" w="17">
                        <a:moveTo>
                          <a:pt x="17" y="0"/>
                        </a:moveTo>
                        <a:cubicBezTo>
                          <a:pt x="13" y="0"/>
                          <a:pt x="7" y="1"/>
                          <a:pt x="0" y="1"/>
                        </a:cubicBezTo>
                        <a:cubicBezTo>
                          <a:pt x="7" y="1"/>
                          <a:pt x="13" y="0"/>
                          <a:pt x="17" y="0"/>
                        </a:cubicBezTo>
                        <a:cubicBezTo>
                          <a:pt x="17" y="0"/>
                          <a:pt x="17" y="0"/>
                          <a:pt x="1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17">
                    <a:extLst>
                      <a:ext uri="{FF2B5EF4-FFF2-40B4-BE49-F238E27FC236}">
                        <a16:creationId xmlns:a16="http://schemas.microsoft.com/office/drawing/2014/main" id="{B7B931F4-5A5D-48A1-BDFD-0487CF40637B}"/>
                      </a:ext>
                    </a:extLst>
                  </p:cNvPr>
                  <p:cNvSpPr>
                    <a:spLocks noEditPoints="1"/>
                  </p:cNvSpPr>
                  <p:nvPr/>
                </p:nvSpPr>
                <p:spPr bwMode="auto">
                  <a:xfrm flipH="1">
                    <a:off x="6141" y="2086"/>
                    <a:ext cx="0" cy="0"/>
                  </a:xfrm>
                  <a:custGeom>
                    <a:cxnLst>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118">
                    <a:extLst>
                      <a:ext uri="{FF2B5EF4-FFF2-40B4-BE49-F238E27FC236}">
                        <a16:creationId xmlns:a16="http://schemas.microsoft.com/office/drawing/2014/main" id="{92AAF19D-D88D-42DE-9F2E-C4D3B207B842}"/>
                      </a:ext>
                    </a:extLst>
                  </p:cNvPr>
                  <p:cNvSpPr/>
                  <p:nvPr/>
                </p:nvSpPr>
                <p:spPr bwMode="auto">
                  <a:xfrm flipH="1">
                    <a:off x="6089" y="20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119">
                    <a:extLst>
                      <a:ext uri="{FF2B5EF4-FFF2-40B4-BE49-F238E27FC236}">
                        <a16:creationId xmlns:a16="http://schemas.microsoft.com/office/drawing/2014/main" id="{D865CC62-8F45-436E-B560-39AEB14BC6E3}"/>
                      </a:ext>
                    </a:extLst>
                  </p:cNvPr>
                  <p:cNvSpPr/>
                  <p:nvPr/>
                </p:nvSpPr>
                <p:spPr bwMode="auto">
                  <a:xfrm>
                    <a:off x="5866" y="2072"/>
                    <a:ext cx="275" cy="40"/>
                  </a:xfrm>
                  <a:custGeom>
                    <a:gdLst>
                      <a:gd fmla="*/ 33 w 137" name="T0"/>
                      <a:gd fmla="*/ 0 h 20" name="T1"/>
                      <a:gd fmla="*/ 33 w 137" name="T2"/>
                      <a:gd fmla="*/ 0 h 20" name="T3"/>
                      <a:gd fmla="*/ 0 w 137" name="T4"/>
                      <a:gd fmla="*/ 12 h 20" name="T5"/>
                      <a:gd fmla="*/ 7 w 137" name="T6"/>
                      <a:gd fmla="*/ 20 h 20" name="T7"/>
                      <a:gd fmla="*/ 36 w 137" name="T8"/>
                      <a:gd fmla="*/ 11 h 20" name="T9"/>
                      <a:gd fmla="*/ 56 w 137" name="T10"/>
                      <a:gd fmla="*/ 13 h 20" name="T11"/>
                      <a:gd fmla="*/ 114 w 137" name="T12"/>
                      <a:gd fmla="*/ 20 h 20" name="T13"/>
                      <a:gd fmla="*/ 130 w 137" name="T14"/>
                      <a:gd fmla="*/ 19 h 20" name="T15"/>
                      <a:gd fmla="*/ 137 w 137" name="T16"/>
                      <a:gd fmla="*/ 7 h 20" name="T17"/>
                      <a:gd fmla="*/ 137 w 137" name="T18"/>
                      <a:gd fmla="*/ 7 h 20" name="T19"/>
                      <a:gd fmla="*/ 137 w 137" name="T20"/>
                      <a:gd fmla="*/ 7 h 20" name="T21"/>
                      <a:gd fmla="*/ 137 w 137" name="T22"/>
                      <a:gd fmla="*/ 7 h 20" name="T23"/>
                      <a:gd fmla="*/ 137 w 137" name="T24"/>
                      <a:gd fmla="*/ 7 h 20" name="T25"/>
                      <a:gd fmla="*/ 137 w 137" name="T26"/>
                      <a:gd fmla="*/ 7 h 20" name="T27"/>
                      <a:gd fmla="*/ 137 w 137" name="T28"/>
                      <a:gd fmla="*/ 7 h 20" name="T29"/>
                      <a:gd fmla="*/ 128 w 137" name="T30"/>
                      <a:gd fmla="*/ 9 h 20" name="T31"/>
                      <a:gd fmla="*/ 111 w 137" name="T32"/>
                      <a:gd fmla="*/ 10 h 20" name="T33"/>
                      <a:gd fmla="*/ 111 w 137" name="T34"/>
                      <a:gd fmla="*/ 10 h 20" name="T35"/>
                      <a:gd fmla="*/ 111 w 137" name="T36"/>
                      <a:gd fmla="*/ 10 h 20" name="T37"/>
                      <a:gd fmla="*/ 111 w 137" name="T38"/>
                      <a:gd fmla="*/ 10 h 20" name="T39"/>
                      <a:gd fmla="*/ 111 w 137" name="T40"/>
                      <a:gd fmla="*/ 10 h 20" name="T41"/>
                      <a:gd fmla="*/ 53 w 137" name="T42"/>
                      <a:gd fmla="*/ 3 h 20" name="T43"/>
                      <a:gd fmla="*/ 52 w 137" name="T44"/>
                      <a:gd fmla="*/ 3 h 20" name="T45"/>
                      <a:gd fmla="*/ 52 w 137" name="T46"/>
                      <a:gd fmla="*/ 3 h 20" name="T47"/>
                      <a:gd fmla="*/ 52 w 137" name="T48"/>
                      <a:gd fmla="*/ 3 h 20" name="T49"/>
                      <a:gd fmla="*/ 52 w 137" name="T50"/>
                      <a:gd fmla="*/ 3 h 20" name="T51"/>
                      <a:gd fmla="*/ 33 w 137" name="T52"/>
                      <a:gd fmla="*/ 0 h 20" name="T53"/>
                      <a:gd fmla="*/ 33 w 137" name="T54"/>
                      <a:gd fmla="*/ 0 h 2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 w="137">
                        <a:moveTo>
                          <a:pt x="33" y="0"/>
                        </a:moveTo>
                        <a:cubicBezTo>
                          <a:pt x="33" y="0"/>
                          <a:pt x="33" y="0"/>
                          <a:pt x="33" y="0"/>
                        </a:cubicBezTo>
                        <a:cubicBezTo>
                          <a:pt x="16" y="0"/>
                          <a:pt x="6" y="6"/>
                          <a:pt x="0" y="12"/>
                        </a:cubicBezTo>
                        <a:cubicBezTo>
                          <a:pt x="2" y="15"/>
                          <a:pt x="5" y="17"/>
                          <a:pt x="7" y="20"/>
                        </a:cubicBezTo>
                        <a:cubicBezTo>
                          <a:pt x="13" y="15"/>
                          <a:pt x="22" y="11"/>
                          <a:pt x="36" y="11"/>
                        </a:cubicBezTo>
                        <a:cubicBezTo>
                          <a:pt x="42" y="11"/>
                          <a:pt x="49" y="11"/>
                          <a:pt x="56" y="13"/>
                        </a:cubicBezTo>
                        <a:cubicBezTo>
                          <a:pt x="82" y="18"/>
                          <a:pt x="101" y="20"/>
                          <a:pt x="114" y="20"/>
                        </a:cubicBezTo>
                        <a:cubicBezTo>
                          <a:pt x="121" y="20"/>
                          <a:pt x="126" y="20"/>
                          <a:pt x="130" y="19"/>
                        </a:cubicBezTo>
                        <a:cubicBezTo>
                          <a:pt x="134" y="12"/>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4" y="8"/>
                          <a:pt x="128" y="9"/>
                        </a:cubicBezTo>
                        <a:cubicBezTo>
                          <a:pt x="124" y="9"/>
                          <a:pt x="118" y="10"/>
                          <a:pt x="111" y="10"/>
                        </a:cubicBezTo>
                        <a:cubicBezTo>
                          <a:pt x="111" y="10"/>
                          <a:pt x="111" y="10"/>
                          <a:pt x="111" y="10"/>
                        </a:cubicBezTo>
                        <a:cubicBezTo>
                          <a:pt x="111" y="10"/>
                          <a:pt x="111" y="10"/>
                          <a:pt x="111" y="10"/>
                        </a:cubicBezTo>
                        <a:cubicBezTo>
                          <a:pt x="111" y="10"/>
                          <a:pt x="111" y="10"/>
                          <a:pt x="111" y="10"/>
                        </a:cubicBezTo>
                        <a:cubicBezTo>
                          <a:pt x="111" y="10"/>
                          <a:pt x="111" y="10"/>
                          <a:pt x="111" y="10"/>
                        </a:cubicBezTo>
                        <a:cubicBezTo>
                          <a:pt x="97" y="10"/>
                          <a:pt x="78" y="8"/>
                          <a:pt x="53" y="3"/>
                        </a:cubicBezTo>
                        <a:cubicBezTo>
                          <a:pt x="53" y="3"/>
                          <a:pt x="53" y="3"/>
                          <a:pt x="52" y="3"/>
                        </a:cubicBezTo>
                        <a:cubicBezTo>
                          <a:pt x="52" y="3"/>
                          <a:pt x="52" y="3"/>
                          <a:pt x="52" y="3"/>
                        </a:cubicBezTo>
                        <a:cubicBezTo>
                          <a:pt x="52" y="3"/>
                          <a:pt x="52" y="3"/>
                          <a:pt x="52" y="3"/>
                        </a:cubicBezTo>
                        <a:cubicBezTo>
                          <a:pt x="52" y="3"/>
                          <a:pt x="52" y="3"/>
                          <a:pt x="52" y="3"/>
                        </a:cubicBezTo>
                        <a:cubicBezTo>
                          <a:pt x="45" y="1"/>
                          <a:pt x="38" y="0"/>
                          <a:pt x="33" y="0"/>
                        </a:cubicBezTo>
                        <a:cubicBezTo>
                          <a:pt x="33" y="0"/>
                          <a:pt x="33" y="0"/>
                          <a:pt x="33"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120">
                    <a:extLst>
                      <a:ext uri="{FF2B5EF4-FFF2-40B4-BE49-F238E27FC236}">
                        <a16:creationId xmlns:a16="http://schemas.microsoft.com/office/drawing/2014/main" id="{D9DD1D52-0352-4E4D-ACBD-E50BB0D1C843}"/>
                      </a:ext>
                    </a:extLst>
                  </p:cNvPr>
                  <p:cNvSpPr/>
                  <p:nvPr/>
                </p:nvSpPr>
                <p:spPr bwMode="auto">
                  <a:xfrm>
                    <a:off x="5868" y="2112"/>
                    <a:ext cx="169" cy="126"/>
                  </a:xfrm>
                  <a:custGeom>
                    <a:gdLst>
                      <a:gd fmla="*/ 5 w 84" name="T0"/>
                      <a:gd fmla="*/ 25 h 63" name="T1"/>
                      <a:gd fmla="*/ 39 w 84" name="T2"/>
                      <a:gd fmla="*/ 7 h 63" name="T3"/>
                      <a:gd fmla="*/ 84 w 84" name="T4"/>
                      <a:gd fmla="*/ 10 h 63" name="T5"/>
                      <a:gd fmla="*/ 53 w 84" name="T6"/>
                      <a:gd fmla="*/ 49 h 63" name="T7"/>
                      <a:gd fmla="*/ 5 w 84" name="T8"/>
                      <a:gd fmla="*/ 25 h 63" name="T9"/>
                    </a:gdLst>
                    <a:cxnLst>
                      <a:cxn ang="0">
                        <a:pos x="T0" y="T1"/>
                      </a:cxn>
                      <a:cxn ang="0">
                        <a:pos x="T2" y="T3"/>
                      </a:cxn>
                      <a:cxn ang="0">
                        <a:pos x="T4" y="T5"/>
                      </a:cxn>
                      <a:cxn ang="0">
                        <a:pos x="T6" y="T7"/>
                      </a:cxn>
                      <a:cxn ang="0">
                        <a:pos x="T8" y="T9"/>
                      </a:cxn>
                    </a:cxnLst>
                    <a:rect b="b" l="0" r="r" t="0"/>
                    <a:pathLst>
                      <a:path h="62" w="84">
                        <a:moveTo>
                          <a:pt x="5" y="25"/>
                        </a:moveTo>
                        <a:cubicBezTo>
                          <a:pt x="5" y="25"/>
                          <a:pt x="6" y="0"/>
                          <a:pt x="39" y="7"/>
                        </a:cubicBezTo>
                        <a:cubicBezTo>
                          <a:pt x="71" y="14"/>
                          <a:pt x="84" y="10"/>
                          <a:pt x="84" y="10"/>
                        </a:cubicBezTo>
                        <a:cubicBezTo>
                          <a:pt x="84" y="10"/>
                          <a:pt x="69" y="36"/>
                          <a:pt x="53" y="49"/>
                        </a:cubicBezTo>
                        <a:cubicBezTo>
                          <a:pt x="38" y="63"/>
                          <a:pt x="0" y="38"/>
                          <a:pt x="5" y="25"/>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121">
                    <a:extLst>
                      <a:ext uri="{FF2B5EF4-FFF2-40B4-BE49-F238E27FC236}">
                        <a16:creationId xmlns:a16="http://schemas.microsoft.com/office/drawing/2014/main" id="{69094104-8947-4781-8991-73351FFF066B}"/>
                      </a:ext>
                    </a:extLst>
                  </p:cNvPr>
                  <p:cNvSpPr/>
                  <p:nvPr/>
                </p:nvSpPr>
                <p:spPr bwMode="auto">
                  <a:xfrm>
                    <a:off x="5501" y="1983"/>
                    <a:ext cx="542" cy="870"/>
                  </a:xfrm>
                  <a:custGeom>
                    <a:gdLst>
                      <a:gd fmla="*/ 6 w 270" name="T0"/>
                      <a:gd fmla="*/ 303 h 433" name="T1"/>
                      <a:gd fmla="*/ 77 w 270" name="T2"/>
                      <a:gd fmla="*/ 36 h 433" name="T3"/>
                      <a:gd fmla="*/ 226 w 270" name="T4"/>
                      <a:gd fmla="*/ 156 h 433" name="T5"/>
                      <a:gd fmla="*/ 150 w 270" name="T6"/>
                      <a:gd fmla="*/ 422 h 433" name="T7"/>
                      <a:gd fmla="*/ 6 w 270" name="T8"/>
                      <a:gd fmla="*/ 303 h 433" name="T9"/>
                    </a:gdLst>
                    <a:cxnLst>
                      <a:cxn ang="0">
                        <a:pos x="T0" y="T1"/>
                      </a:cxn>
                      <a:cxn ang="0">
                        <a:pos x="T2" y="T3"/>
                      </a:cxn>
                      <a:cxn ang="0">
                        <a:pos x="T4" y="T5"/>
                      </a:cxn>
                      <a:cxn ang="0">
                        <a:pos x="T6" y="T7"/>
                      </a:cxn>
                      <a:cxn ang="0">
                        <a:pos x="T8" y="T9"/>
                      </a:cxn>
                    </a:cxnLst>
                    <a:rect b="b" l="0" r="r" t="0"/>
                    <a:pathLst>
                      <a:path h="432" w="270">
                        <a:moveTo>
                          <a:pt x="6" y="303"/>
                        </a:moveTo>
                        <a:cubicBezTo>
                          <a:pt x="6" y="303"/>
                          <a:pt x="24" y="72"/>
                          <a:pt x="77" y="36"/>
                        </a:cubicBezTo>
                        <a:cubicBezTo>
                          <a:pt x="131" y="0"/>
                          <a:pt x="205" y="40"/>
                          <a:pt x="226" y="156"/>
                        </a:cubicBezTo>
                        <a:cubicBezTo>
                          <a:pt x="248" y="272"/>
                          <a:pt x="270" y="433"/>
                          <a:pt x="150" y="422"/>
                        </a:cubicBezTo>
                        <a:cubicBezTo>
                          <a:pt x="31" y="412"/>
                          <a:pt x="0" y="360"/>
                          <a:pt x="6" y="303"/>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122">
                    <a:extLst>
                      <a:ext uri="{FF2B5EF4-FFF2-40B4-BE49-F238E27FC236}">
                        <a16:creationId xmlns:a16="http://schemas.microsoft.com/office/drawing/2014/main" id="{25830228-157C-4EA4-B543-BF7FB594F29C}"/>
                      </a:ext>
                    </a:extLst>
                  </p:cNvPr>
                  <p:cNvSpPr/>
                  <p:nvPr/>
                </p:nvSpPr>
                <p:spPr bwMode="auto">
                  <a:xfrm>
                    <a:off x="5501" y="2477"/>
                    <a:ext cx="492" cy="368"/>
                  </a:xfrm>
                  <a:custGeom>
                    <a:gdLst>
                      <a:gd fmla="*/ 8 w 245" name="T0"/>
                      <a:gd fmla="*/ 32 h 183" name="T1"/>
                      <a:gd fmla="*/ 6 w 245" name="T2"/>
                      <a:gd fmla="*/ 57 h 183" name="T3"/>
                      <a:gd fmla="*/ 150 w 245" name="T4"/>
                      <a:gd fmla="*/ 176 h 183" name="T5"/>
                      <a:gd fmla="*/ 243 w 245" name="T6"/>
                      <a:gd fmla="*/ 44 h 183" name="T7"/>
                      <a:gd fmla="*/ 164 w 245" name="T8"/>
                      <a:gd fmla="*/ 12 h 183" name="T9"/>
                      <a:gd fmla="*/ 8 w 245" name="T10"/>
                      <a:gd fmla="*/ 32 h 183" name="T11"/>
                    </a:gdLst>
                    <a:cxnLst>
                      <a:cxn ang="0">
                        <a:pos x="T0" y="T1"/>
                      </a:cxn>
                      <a:cxn ang="0">
                        <a:pos x="T2" y="T3"/>
                      </a:cxn>
                      <a:cxn ang="0">
                        <a:pos x="T4" y="T5"/>
                      </a:cxn>
                      <a:cxn ang="0">
                        <a:pos x="T6" y="T7"/>
                      </a:cxn>
                      <a:cxn ang="0">
                        <a:pos x="T8" y="T9"/>
                      </a:cxn>
                      <a:cxn ang="0">
                        <a:pos x="T10" y="T11"/>
                      </a:cxn>
                    </a:cxnLst>
                    <a:rect b="b" l="0" r="r" t="0"/>
                    <a:pathLst>
                      <a:path h="183" w="245">
                        <a:moveTo>
                          <a:pt x="8" y="32"/>
                        </a:moveTo>
                        <a:cubicBezTo>
                          <a:pt x="7" y="47"/>
                          <a:pt x="6" y="57"/>
                          <a:pt x="6" y="57"/>
                        </a:cubicBezTo>
                        <a:cubicBezTo>
                          <a:pt x="0" y="114"/>
                          <a:pt x="31" y="166"/>
                          <a:pt x="150" y="176"/>
                        </a:cubicBezTo>
                        <a:cubicBezTo>
                          <a:pt x="226" y="183"/>
                          <a:pt x="245" y="120"/>
                          <a:pt x="243" y="44"/>
                        </a:cubicBezTo>
                        <a:cubicBezTo>
                          <a:pt x="220" y="29"/>
                          <a:pt x="193" y="18"/>
                          <a:pt x="164" y="12"/>
                        </a:cubicBezTo>
                        <a:cubicBezTo>
                          <a:pt x="108" y="0"/>
                          <a:pt x="53" y="9"/>
                          <a:pt x="8" y="32"/>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23">
                    <a:extLst>
                      <a:ext uri="{FF2B5EF4-FFF2-40B4-BE49-F238E27FC236}">
                        <a16:creationId xmlns:a16="http://schemas.microsoft.com/office/drawing/2014/main" id="{0A16AB51-5D1C-43CE-8C43-3FD162D17781}"/>
                      </a:ext>
                    </a:extLst>
                  </p:cNvPr>
                  <p:cNvSpPr/>
                  <p:nvPr/>
                </p:nvSpPr>
                <p:spPr bwMode="auto">
                  <a:xfrm>
                    <a:off x="5614" y="2256"/>
                    <a:ext cx="174" cy="175"/>
                  </a:xfrm>
                  <a:custGeom>
                    <a:gdLst>
                      <a:gd fmla="*/ 82 w 87" name="T0"/>
                      <a:gd fmla="*/ 52 h 87" name="T1"/>
                      <a:gd fmla="*/ 35 w 87" name="T2"/>
                      <a:gd fmla="*/ 82 h 87" name="T3"/>
                      <a:gd fmla="*/ 5 w 87" name="T4"/>
                      <a:gd fmla="*/ 35 h 87" name="T5"/>
                      <a:gd fmla="*/ 52 w 87" name="T6"/>
                      <a:gd fmla="*/ 4 h 87" name="T7"/>
                      <a:gd fmla="*/ 82 w 87" name="T8"/>
                      <a:gd fmla="*/ 52 h 87" name="T9"/>
                    </a:gdLst>
                    <a:cxnLst>
                      <a:cxn ang="0">
                        <a:pos x="T0" y="T1"/>
                      </a:cxn>
                      <a:cxn ang="0">
                        <a:pos x="T2" y="T3"/>
                      </a:cxn>
                      <a:cxn ang="0">
                        <a:pos x="T4" y="T5"/>
                      </a:cxn>
                      <a:cxn ang="0">
                        <a:pos x="T6" y="T7"/>
                      </a:cxn>
                      <a:cxn ang="0">
                        <a:pos x="T8" y="T9"/>
                      </a:cxn>
                    </a:cxnLst>
                    <a:rect b="b" l="0" r="r" t="0"/>
                    <a:pathLst>
                      <a:path h="87" w="87">
                        <a:moveTo>
                          <a:pt x="82" y="52"/>
                        </a:moveTo>
                        <a:cubicBezTo>
                          <a:pt x="78" y="73"/>
                          <a:pt x="57" y="87"/>
                          <a:pt x="35" y="82"/>
                        </a:cubicBezTo>
                        <a:cubicBezTo>
                          <a:pt x="14" y="78"/>
                          <a:pt x="0" y="57"/>
                          <a:pt x="5" y="35"/>
                        </a:cubicBezTo>
                        <a:cubicBezTo>
                          <a:pt x="9" y="14"/>
                          <a:pt x="30" y="0"/>
                          <a:pt x="52" y="4"/>
                        </a:cubicBezTo>
                        <a:cubicBezTo>
                          <a:pt x="73" y="9"/>
                          <a:pt x="87" y="30"/>
                          <a:pt x="82"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Oval 124">
                    <a:extLst>
                      <a:ext uri="{FF2B5EF4-FFF2-40B4-BE49-F238E27FC236}">
                        <a16:creationId xmlns:a16="http://schemas.microsoft.com/office/drawing/2014/main" id="{B51AA402-EF0B-4A74-861B-CB3BB88ABC8E}"/>
                      </a:ext>
                    </a:extLst>
                  </p:cNvPr>
                  <p:cNvSpPr>
                    <a:spLocks noChangeArrowheads="1"/>
                  </p:cNvSpPr>
                  <p:nvPr/>
                </p:nvSpPr>
                <p:spPr bwMode="auto">
                  <a:xfrm>
                    <a:off x="5710" y="2345"/>
                    <a:ext cx="46" cy="46"/>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125">
                    <a:extLst>
                      <a:ext uri="{FF2B5EF4-FFF2-40B4-BE49-F238E27FC236}">
                        <a16:creationId xmlns:a16="http://schemas.microsoft.com/office/drawing/2014/main" id="{B4ADB377-D0A3-4042-B96D-525D54FDAA91}"/>
                      </a:ext>
                    </a:extLst>
                  </p:cNvPr>
                  <p:cNvSpPr/>
                  <p:nvPr/>
                </p:nvSpPr>
                <p:spPr bwMode="auto">
                  <a:xfrm>
                    <a:off x="5826" y="2286"/>
                    <a:ext cx="175" cy="175"/>
                  </a:xfrm>
                  <a:custGeom>
                    <a:gdLst>
                      <a:gd fmla="*/ 82 w 87" name="T0"/>
                      <a:gd fmla="*/ 52 h 87" name="T1"/>
                      <a:gd fmla="*/ 35 w 87" name="T2"/>
                      <a:gd fmla="*/ 82 h 87" name="T3"/>
                      <a:gd fmla="*/ 4 w 87" name="T4"/>
                      <a:gd fmla="*/ 35 h 87" name="T5"/>
                      <a:gd fmla="*/ 51 w 87" name="T6"/>
                      <a:gd fmla="*/ 5 h 87" name="T7"/>
                      <a:gd fmla="*/ 82 w 87" name="T8"/>
                      <a:gd fmla="*/ 52 h 87" name="T9"/>
                    </a:gdLst>
                    <a:cxnLst>
                      <a:cxn ang="0">
                        <a:pos x="T0" y="T1"/>
                      </a:cxn>
                      <a:cxn ang="0">
                        <a:pos x="T2" y="T3"/>
                      </a:cxn>
                      <a:cxn ang="0">
                        <a:pos x="T4" y="T5"/>
                      </a:cxn>
                      <a:cxn ang="0">
                        <a:pos x="T6" y="T7"/>
                      </a:cxn>
                      <a:cxn ang="0">
                        <a:pos x="T8" y="T9"/>
                      </a:cxn>
                    </a:cxnLst>
                    <a:rect b="b" l="0" r="r" t="0"/>
                    <a:pathLst>
                      <a:path h="87" w="87">
                        <a:moveTo>
                          <a:pt x="82" y="52"/>
                        </a:moveTo>
                        <a:cubicBezTo>
                          <a:pt x="78" y="73"/>
                          <a:pt x="57" y="87"/>
                          <a:pt x="35" y="82"/>
                        </a:cubicBezTo>
                        <a:cubicBezTo>
                          <a:pt x="14" y="78"/>
                          <a:pt x="0" y="57"/>
                          <a:pt x="4" y="35"/>
                        </a:cubicBezTo>
                        <a:cubicBezTo>
                          <a:pt x="9" y="14"/>
                          <a:pt x="30" y="0"/>
                          <a:pt x="51" y="5"/>
                        </a:cubicBezTo>
                        <a:cubicBezTo>
                          <a:pt x="73" y="9"/>
                          <a:pt x="87" y="30"/>
                          <a:pt x="82"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Oval 126">
                    <a:extLst>
                      <a:ext uri="{FF2B5EF4-FFF2-40B4-BE49-F238E27FC236}">
                        <a16:creationId xmlns:a16="http://schemas.microsoft.com/office/drawing/2014/main" id="{A0A68053-6C70-4E32-8191-AA64B2AA4D70}"/>
                      </a:ext>
                    </a:extLst>
                  </p:cNvPr>
                  <p:cNvSpPr>
                    <a:spLocks noChangeArrowheads="1"/>
                  </p:cNvSpPr>
                  <p:nvPr/>
                </p:nvSpPr>
                <p:spPr bwMode="auto">
                  <a:xfrm>
                    <a:off x="5854" y="2361"/>
                    <a:ext cx="49" cy="48"/>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127">
                    <a:extLst>
                      <a:ext uri="{FF2B5EF4-FFF2-40B4-BE49-F238E27FC236}">
                        <a16:creationId xmlns:a16="http://schemas.microsoft.com/office/drawing/2014/main" id="{A7D47416-6CAB-4246-BF93-8556BEAFD511}"/>
                      </a:ext>
                    </a:extLst>
                  </p:cNvPr>
                  <p:cNvSpPr/>
                  <p:nvPr/>
                </p:nvSpPr>
                <p:spPr bwMode="auto">
                  <a:xfrm>
                    <a:off x="5609" y="2592"/>
                    <a:ext cx="368" cy="136"/>
                  </a:xfrm>
                  <a:custGeom>
                    <a:gdLst>
                      <a:gd fmla="*/ 161 w 183" name="T0"/>
                      <a:gd fmla="*/ 31 h 68" name="T1"/>
                      <a:gd fmla="*/ 164 w 183" name="T2"/>
                      <a:gd fmla="*/ 37 h 68" name="T3"/>
                      <a:gd fmla="*/ 161 w 183" name="T4"/>
                      <a:gd fmla="*/ 31 h 68" name="T5"/>
                      <a:gd fmla="*/ 161 w 183" name="T6"/>
                      <a:gd fmla="*/ 31 h 68" name="T7"/>
                      <a:gd fmla="*/ 164 w 183" name="T8"/>
                      <a:gd fmla="*/ 37 h 68" name="T9"/>
                      <a:gd fmla="*/ 161 w 183" name="T10"/>
                      <a:gd fmla="*/ 31 h 68" name="T11"/>
                      <a:gd fmla="*/ 160 w 183" name="T12"/>
                      <a:gd fmla="*/ 31 h 68" name="T13"/>
                      <a:gd fmla="*/ 115 w 183" name="T14"/>
                      <a:gd fmla="*/ 40 h 68" name="T15"/>
                      <a:gd fmla="*/ 74 w 183" name="T16"/>
                      <a:gd fmla="*/ 33 h 68" name="T17"/>
                      <a:gd fmla="*/ 24 w 183" name="T18"/>
                      <a:gd fmla="*/ 5 h 68" name="T19"/>
                      <a:gd fmla="*/ 5 w 183" name="T20"/>
                      <a:gd fmla="*/ 7 h 68" name="T21"/>
                      <a:gd fmla="*/ 7 w 183" name="T22"/>
                      <a:gd fmla="*/ 26 h 68" name="T23"/>
                      <a:gd fmla="*/ 65 w 183" name="T24"/>
                      <a:gd fmla="*/ 60 h 68" name="T25"/>
                      <a:gd fmla="*/ 115 w 183" name="T26"/>
                      <a:gd fmla="*/ 68 h 68" name="T27"/>
                      <a:gd fmla="*/ 157 w 183" name="T28"/>
                      <a:gd fmla="*/ 62 h 68" name="T29"/>
                      <a:gd fmla="*/ 174 w 183" name="T30"/>
                      <a:gd fmla="*/ 55 h 68" name="T31"/>
                      <a:gd fmla="*/ 180 w 183" name="T32"/>
                      <a:gd fmla="*/ 36 h 68" name="T33"/>
                      <a:gd fmla="*/ 161 w 183" name="T34"/>
                      <a:gd fmla="*/ 31 h 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 w="183">
                        <a:moveTo>
                          <a:pt x="161" y="31"/>
                        </a:moveTo>
                        <a:cubicBezTo>
                          <a:pt x="164" y="37"/>
                          <a:pt x="164" y="37"/>
                          <a:pt x="164" y="37"/>
                        </a:cubicBezTo>
                        <a:cubicBezTo>
                          <a:pt x="161" y="31"/>
                          <a:pt x="161" y="31"/>
                          <a:pt x="161" y="31"/>
                        </a:cubicBezTo>
                        <a:cubicBezTo>
                          <a:pt x="161" y="31"/>
                          <a:pt x="161" y="31"/>
                          <a:pt x="161" y="31"/>
                        </a:cubicBezTo>
                        <a:cubicBezTo>
                          <a:pt x="164" y="37"/>
                          <a:pt x="164" y="37"/>
                          <a:pt x="164" y="37"/>
                        </a:cubicBezTo>
                        <a:cubicBezTo>
                          <a:pt x="161" y="31"/>
                          <a:pt x="161" y="31"/>
                          <a:pt x="161" y="31"/>
                        </a:cubicBezTo>
                        <a:cubicBezTo>
                          <a:pt x="161" y="31"/>
                          <a:pt x="160" y="31"/>
                          <a:pt x="160" y="31"/>
                        </a:cubicBezTo>
                        <a:cubicBezTo>
                          <a:pt x="156" y="33"/>
                          <a:pt x="139" y="40"/>
                          <a:pt x="115" y="40"/>
                        </a:cubicBezTo>
                        <a:cubicBezTo>
                          <a:pt x="103" y="40"/>
                          <a:pt x="89" y="38"/>
                          <a:pt x="74" y="33"/>
                        </a:cubicBezTo>
                        <a:cubicBezTo>
                          <a:pt x="59" y="28"/>
                          <a:pt x="42" y="19"/>
                          <a:pt x="24" y="5"/>
                        </a:cubicBezTo>
                        <a:cubicBezTo>
                          <a:pt x="18" y="0"/>
                          <a:pt x="9" y="1"/>
                          <a:pt x="5" y="7"/>
                        </a:cubicBezTo>
                        <a:cubicBezTo>
                          <a:pt x="0" y="13"/>
                          <a:pt x="1" y="22"/>
                          <a:pt x="7" y="26"/>
                        </a:cubicBezTo>
                        <a:cubicBezTo>
                          <a:pt x="27" y="43"/>
                          <a:pt x="46" y="53"/>
                          <a:pt x="65" y="60"/>
                        </a:cubicBezTo>
                        <a:cubicBezTo>
                          <a:pt x="83" y="66"/>
                          <a:pt x="101" y="68"/>
                          <a:pt x="115" y="68"/>
                        </a:cubicBezTo>
                        <a:cubicBezTo>
                          <a:pt x="133" y="68"/>
                          <a:pt x="147" y="65"/>
                          <a:pt x="157" y="62"/>
                        </a:cubicBezTo>
                        <a:cubicBezTo>
                          <a:pt x="167" y="59"/>
                          <a:pt x="173" y="56"/>
                          <a:pt x="174" y="55"/>
                        </a:cubicBezTo>
                        <a:cubicBezTo>
                          <a:pt x="181" y="52"/>
                          <a:pt x="183" y="43"/>
                          <a:pt x="180" y="36"/>
                        </a:cubicBezTo>
                        <a:cubicBezTo>
                          <a:pt x="176" y="30"/>
                          <a:pt x="167" y="27"/>
                          <a:pt x="161" y="31"/>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128">
                    <a:extLst>
                      <a:ext uri="{FF2B5EF4-FFF2-40B4-BE49-F238E27FC236}">
                        <a16:creationId xmlns:a16="http://schemas.microsoft.com/office/drawing/2014/main" id="{1070456B-58A2-46C4-9F76-BC7092E8D1E9}"/>
                      </a:ext>
                    </a:extLst>
                  </p:cNvPr>
                  <p:cNvSpPr/>
                  <p:nvPr/>
                </p:nvSpPr>
                <p:spPr bwMode="auto">
                  <a:xfrm>
                    <a:off x="5796" y="2608"/>
                    <a:ext cx="48" cy="110"/>
                  </a:xfrm>
                  <a:custGeom>
                    <a:gdLst>
                      <a:gd fmla="*/ 4 w 24" name="T0"/>
                      <a:gd fmla="*/ 9 h 55" name="T1"/>
                      <a:gd fmla="*/ 1 w 24" name="T2"/>
                      <a:gd fmla="*/ 44 h 55" name="T3"/>
                      <a:gd fmla="*/ 10 w 24" name="T4"/>
                      <a:gd fmla="*/ 55 h 55" name="T5"/>
                      <a:gd fmla="*/ 21 w 24" name="T6"/>
                      <a:gd fmla="*/ 46 h 55" name="T7"/>
                      <a:gd fmla="*/ 24 w 24" name="T8"/>
                      <a:gd fmla="*/ 11 h 55" name="T9"/>
                      <a:gd fmla="*/ 15 w 24" name="T10"/>
                      <a:gd fmla="*/ 0 h 55" name="T11"/>
                      <a:gd fmla="*/ 4 w 24" name="T12"/>
                      <a:gd fmla="*/ 9 h 55" name="T13"/>
                    </a:gdLst>
                    <a:cxnLst>
                      <a:cxn ang="0">
                        <a:pos x="T0" y="T1"/>
                      </a:cxn>
                      <a:cxn ang="0">
                        <a:pos x="T2" y="T3"/>
                      </a:cxn>
                      <a:cxn ang="0">
                        <a:pos x="T4" y="T5"/>
                      </a:cxn>
                      <a:cxn ang="0">
                        <a:pos x="T6" y="T7"/>
                      </a:cxn>
                      <a:cxn ang="0">
                        <a:pos x="T8" y="T9"/>
                      </a:cxn>
                      <a:cxn ang="0">
                        <a:pos x="T10" y="T11"/>
                      </a:cxn>
                      <a:cxn ang="0">
                        <a:pos x="T12" y="T13"/>
                      </a:cxn>
                    </a:cxnLst>
                    <a:rect b="b" l="0" r="r" t="0"/>
                    <a:pathLst>
                      <a:path h="55" w="24">
                        <a:moveTo>
                          <a:pt x="4" y="9"/>
                        </a:moveTo>
                        <a:cubicBezTo>
                          <a:pt x="1" y="44"/>
                          <a:pt x="1" y="44"/>
                          <a:pt x="1" y="44"/>
                        </a:cubicBezTo>
                        <a:cubicBezTo>
                          <a:pt x="0" y="50"/>
                          <a:pt x="4" y="54"/>
                          <a:pt x="10" y="55"/>
                        </a:cubicBezTo>
                        <a:cubicBezTo>
                          <a:pt x="15" y="55"/>
                          <a:pt x="20" y="51"/>
                          <a:pt x="21" y="46"/>
                        </a:cubicBezTo>
                        <a:cubicBezTo>
                          <a:pt x="24" y="11"/>
                          <a:pt x="24" y="11"/>
                          <a:pt x="24" y="11"/>
                        </a:cubicBezTo>
                        <a:cubicBezTo>
                          <a:pt x="24" y="6"/>
                          <a:pt x="20" y="1"/>
                          <a:pt x="15" y="0"/>
                        </a:cubicBezTo>
                        <a:cubicBezTo>
                          <a:pt x="9" y="0"/>
                          <a:pt x="4" y="4"/>
                          <a:pt x="4" y="9"/>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129">
                    <a:extLst>
                      <a:ext uri="{FF2B5EF4-FFF2-40B4-BE49-F238E27FC236}">
                        <a16:creationId xmlns:a16="http://schemas.microsoft.com/office/drawing/2014/main" id="{45B6F39B-02C2-41E0-909A-31A45FB84C8D}"/>
                      </a:ext>
                    </a:extLst>
                  </p:cNvPr>
                  <p:cNvSpPr/>
                  <p:nvPr/>
                </p:nvSpPr>
                <p:spPr bwMode="auto">
                  <a:xfrm>
                    <a:off x="5720" y="2513"/>
                    <a:ext cx="207" cy="125"/>
                  </a:xfrm>
                  <a:custGeom>
                    <a:gdLst>
                      <a:gd fmla="*/ 100 w 103" name="T0"/>
                      <a:gd fmla="*/ 41 h 62" name="T1"/>
                      <a:gd fmla="*/ 46 w 103" name="T2"/>
                      <a:gd fmla="*/ 57 h 62" name="T3"/>
                      <a:gd fmla="*/ 3 w 103" name="T4"/>
                      <a:gd fmla="*/ 21 h 62" name="T5"/>
                      <a:gd fmla="*/ 57 w 103" name="T6"/>
                      <a:gd fmla="*/ 5 h 62" name="T7"/>
                      <a:gd fmla="*/ 100 w 103" name="T8"/>
                      <a:gd fmla="*/ 41 h 62" name="T9"/>
                    </a:gdLst>
                    <a:cxnLst>
                      <a:cxn ang="0">
                        <a:pos x="T0" y="T1"/>
                      </a:cxn>
                      <a:cxn ang="0">
                        <a:pos x="T2" y="T3"/>
                      </a:cxn>
                      <a:cxn ang="0">
                        <a:pos x="T4" y="T5"/>
                      </a:cxn>
                      <a:cxn ang="0">
                        <a:pos x="T6" y="T7"/>
                      </a:cxn>
                      <a:cxn ang="0">
                        <a:pos x="T8" y="T9"/>
                      </a:cxn>
                    </a:cxnLst>
                    <a:rect b="b" l="0" r="r" t="0"/>
                    <a:pathLst>
                      <a:path h="62" w="103">
                        <a:moveTo>
                          <a:pt x="100" y="41"/>
                        </a:moveTo>
                        <a:cubicBezTo>
                          <a:pt x="97" y="55"/>
                          <a:pt x="73" y="62"/>
                          <a:pt x="46" y="57"/>
                        </a:cubicBezTo>
                        <a:cubicBezTo>
                          <a:pt x="19" y="51"/>
                          <a:pt x="0" y="35"/>
                          <a:pt x="3" y="21"/>
                        </a:cubicBezTo>
                        <a:cubicBezTo>
                          <a:pt x="6" y="7"/>
                          <a:pt x="30" y="0"/>
                          <a:pt x="57" y="5"/>
                        </a:cubicBezTo>
                        <a:cubicBezTo>
                          <a:pt x="84" y="11"/>
                          <a:pt x="103" y="27"/>
                          <a:pt x="100" y="41"/>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130">
                    <a:extLst>
                      <a:ext uri="{FF2B5EF4-FFF2-40B4-BE49-F238E27FC236}">
                        <a16:creationId xmlns:a16="http://schemas.microsoft.com/office/drawing/2014/main" id="{067A7629-4470-4EDD-84A9-AC1C5451499E}"/>
                      </a:ext>
                    </a:extLst>
                  </p:cNvPr>
                  <p:cNvSpPr/>
                  <p:nvPr/>
                </p:nvSpPr>
                <p:spPr bwMode="auto">
                  <a:xfrm>
                    <a:off x="5720" y="2525"/>
                    <a:ext cx="205" cy="113"/>
                  </a:xfrm>
                  <a:custGeom>
                    <a:gdLst>
                      <a:gd fmla="*/ 91 w 102" name="T0"/>
                      <a:gd fmla="*/ 15 h 56" name="T1"/>
                      <a:gd fmla="*/ 92 w 102" name="T2"/>
                      <a:gd fmla="*/ 24 h 56" name="T3"/>
                      <a:gd fmla="*/ 49 w 102" name="T4"/>
                      <a:gd fmla="*/ 37 h 56" name="T5"/>
                      <a:gd fmla="*/ 15 w 102" name="T6"/>
                      <a:gd fmla="*/ 8 h 56" name="T7"/>
                      <a:gd fmla="*/ 20 w 102" name="T8"/>
                      <a:gd fmla="*/ 0 h 56" name="T9"/>
                      <a:gd fmla="*/ 3 w 102" name="T10"/>
                      <a:gd fmla="*/ 15 h 56" name="T11"/>
                      <a:gd fmla="*/ 46 w 102" name="T12"/>
                      <a:gd fmla="*/ 51 h 56" name="T13"/>
                      <a:gd fmla="*/ 100 w 102" name="T14"/>
                      <a:gd fmla="*/ 35 h 56" name="T15"/>
                      <a:gd fmla="*/ 91 w 102" name="T16"/>
                      <a:gd fmla="*/ 15 h 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 w="102">
                        <a:moveTo>
                          <a:pt x="91" y="15"/>
                        </a:moveTo>
                        <a:cubicBezTo>
                          <a:pt x="92" y="18"/>
                          <a:pt x="93" y="21"/>
                          <a:pt x="92" y="24"/>
                        </a:cubicBezTo>
                        <a:cubicBezTo>
                          <a:pt x="90" y="36"/>
                          <a:pt x="71" y="41"/>
                          <a:pt x="49" y="37"/>
                        </a:cubicBezTo>
                        <a:cubicBezTo>
                          <a:pt x="28" y="32"/>
                          <a:pt x="12" y="19"/>
                          <a:pt x="15" y="8"/>
                        </a:cubicBezTo>
                        <a:cubicBezTo>
                          <a:pt x="15" y="5"/>
                          <a:pt x="17" y="2"/>
                          <a:pt x="20" y="0"/>
                        </a:cubicBezTo>
                        <a:cubicBezTo>
                          <a:pt x="11" y="3"/>
                          <a:pt x="4" y="8"/>
                          <a:pt x="3" y="15"/>
                        </a:cubicBezTo>
                        <a:cubicBezTo>
                          <a:pt x="0" y="29"/>
                          <a:pt x="19" y="45"/>
                          <a:pt x="46" y="51"/>
                        </a:cubicBezTo>
                        <a:cubicBezTo>
                          <a:pt x="73" y="56"/>
                          <a:pt x="97" y="49"/>
                          <a:pt x="100" y="35"/>
                        </a:cubicBezTo>
                        <a:cubicBezTo>
                          <a:pt x="102" y="28"/>
                          <a:pt x="98" y="21"/>
                          <a:pt x="91" y="15"/>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131">
                    <a:extLst>
                      <a:ext uri="{FF2B5EF4-FFF2-40B4-BE49-F238E27FC236}">
                        <a16:creationId xmlns:a16="http://schemas.microsoft.com/office/drawing/2014/main" id="{1D403DB5-98D1-477D-A741-42AFB78CEC70}"/>
                      </a:ext>
                    </a:extLst>
                  </p:cNvPr>
                  <p:cNvSpPr>
                    <a:spLocks noEditPoints="1"/>
                  </p:cNvSpPr>
                  <p:nvPr/>
                </p:nvSpPr>
                <p:spPr bwMode="auto">
                  <a:xfrm>
                    <a:off x="5642" y="2052"/>
                    <a:ext cx="22" cy="16"/>
                  </a:xfrm>
                  <a:custGeom>
                    <a:gdLst>
                      <a:gd fmla="*/ 11 w 11" name="T0"/>
                      <a:gd fmla="*/ 0 h 8" name="T1"/>
                      <a:gd fmla="*/ 7 w 11" name="T2"/>
                      <a:gd fmla="*/ 2 h 8" name="T3"/>
                      <a:gd fmla="*/ 0 w 11" name="T4"/>
                      <a:gd fmla="*/ 8 h 8" name="T5"/>
                      <a:gd fmla="*/ 0 w 11" name="T6"/>
                      <a:gd fmla="*/ 8 h 8" name="T7"/>
                      <a:gd fmla="*/ 7 w 11" name="T8"/>
                      <a:gd fmla="*/ 2 h 8" name="T9"/>
                      <a:gd fmla="*/ 11 w 11" name="T10"/>
                      <a:gd fmla="*/ 0 h 8" name="T11"/>
                      <a:gd fmla="*/ 11 w 11" name="T12"/>
                      <a:gd fmla="*/ 0 h 8" name="T13"/>
                      <a:gd fmla="*/ 11 w 11" name="T14"/>
                      <a:gd fmla="*/ 0 h 8" name="T15"/>
                      <a:gd fmla="*/ 11 w 11"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11">
                        <a:moveTo>
                          <a:pt x="11" y="0"/>
                        </a:moveTo>
                        <a:cubicBezTo>
                          <a:pt x="10" y="1"/>
                          <a:pt x="9" y="1"/>
                          <a:pt x="7" y="2"/>
                        </a:cubicBezTo>
                        <a:cubicBezTo>
                          <a:pt x="5" y="4"/>
                          <a:pt x="3" y="6"/>
                          <a:pt x="0" y="8"/>
                        </a:cubicBezTo>
                        <a:cubicBezTo>
                          <a:pt x="0" y="8"/>
                          <a:pt x="0" y="8"/>
                          <a:pt x="0" y="8"/>
                        </a:cubicBezTo>
                        <a:cubicBezTo>
                          <a:pt x="3" y="6"/>
                          <a:pt x="5" y="4"/>
                          <a:pt x="7" y="2"/>
                        </a:cubicBezTo>
                        <a:cubicBezTo>
                          <a:pt x="9" y="1"/>
                          <a:pt x="10" y="1"/>
                          <a:pt x="11" y="0"/>
                        </a:cubicBezTo>
                        <a:moveTo>
                          <a:pt x="11" y="0"/>
                        </a:moveTo>
                        <a:cubicBezTo>
                          <a:pt x="11" y="0"/>
                          <a:pt x="11" y="0"/>
                          <a:pt x="11" y="0"/>
                        </a:cubicBezTo>
                        <a:cubicBezTo>
                          <a:pt x="11" y="0"/>
                          <a:pt x="11" y="0"/>
                          <a:pt x="11"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132">
                    <a:extLst>
                      <a:ext uri="{FF2B5EF4-FFF2-40B4-BE49-F238E27FC236}">
                        <a16:creationId xmlns:a16="http://schemas.microsoft.com/office/drawing/2014/main" id="{D1BCBAE4-1543-4709-81D0-8917B5137EF3}"/>
                      </a:ext>
                    </a:extLst>
                  </p:cNvPr>
                  <p:cNvSpPr/>
                  <p:nvPr/>
                </p:nvSpPr>
                <p:spPr bwMode="auto">
                  <a:xfrm>
                    <a:off x="5551" y="2035"/>
                    <a:ext cx="151" cy="408"/>
                  </a:xfrm>
                  <a:custGeom>
                    <a:gdLst>
                      <a:gd fmla="*/ 75 w 75" name="T0"/>
                      <a:gd fmla="*/ 0 h 203" name="T1"/>
                      <a:gd fmla="*/ 56 w 75" name="T2"/>
                      <a:gd fmla="*/ 8 h 203" name="T3"/>
                      <a:gd fmla="*/ 56 w 75" name="T4"/>
                      <a:gd fmla="*/ 8 h 203" name="T5"/>
                      <a:gd fmla="*/ 56 w 75" name="T6"/>
                      <a:gd fmla="*/ 8 h 203" name="T7"/>
                      <a:gd fmla="*/ 52 w 75" name="T8"/>
                      <a:gd fmla="*/ 10 h 203" name="T9"/>
                      <a:gd fmla="*/ 45 w 75" name="T10"/>
                      <a:gd fmla="*/ 16 h 203" name="T11"/>
                      <a:gd fmla="*/ 48 w 75" name="T12"/>
                      <a:gd fmla="*/ 28 h 203" name="T13"/>
                      <a:gd fmla="*/ 45 w 75" name="T14"/>
                      <a:gd fmla="*/ 42 h 203" name="T15"/>
                      <a:gd fmla="*/ 45 w 75" name="T16"/>
                      <a:gd fmla="*/ 42 h 203" name="T17"/>
                      <a:gd fmla="*/ 45 w 75" name="T18"/>
                      <a:gd fmla="*/ 42 h 203" name="T19"/>
                      <a:gd fmla="*/ 45 w 75" name="T20"/>
                      <a:gd fmla="*/ 42 h 203" name="T21"/>
                      <a:gd fmla="*/ 45 w 75" name="T22"/>
                      <a:gd fmla="*/ 42 h 203" name="T23"/>
                      <a:gd fmla="*/ 45 w 75" name="T24"/>
                      <a:gd fmla="*/ 42 h 203" name="T25"/>
                      <a:gd fmla="*/ 45 w 75" name="T26"/>
                      <a:gd fmla="*/ 42 h 203" name="T27"/>
                      <a:gd fmla="*/ 45 w 75" name="T28"/>
                      <a:gd fmla="*/ 42 h 203" name="T29"/>
                      <a:gd fmla="*/ 45 w 75" name="T30"/>
                      <a:gd fmla="*/ 42 h 203" name="T31"/>
                      <a:gd fmla="*/ 45 w 75" name="T32"/>
                      <a:gd fmla="*/ 42 h 203" name="T33"/>
                      <a:gd fmla="*/ 45 w 75" name="T34"/>
                      <a:gd fmla="*/ 43 h 203" name="T35"/>
                      <a:gd fmla="*/ 45 w 75" name="T36"/>
                      <a:gd fmla="*/ 43 h 203" name="T37"/>
                      <a:gd fmla="*/ 45 w 75" name="T38"/>
                      <a:gd fmla="*/ 43 h 203" name="T39"/>
                      <a:gd fmla="*/ 45 w 75" name="T40"/>
                      <a:gd fmla="*/ 43 h 203" name="T41"/>
                      <a:gd fmla="*/ 45 w 75" name="T42"/>
                      <a:gd fmla="*/ 43 h 203" name="T43"/>
                      <a:gd fmla="*/ 45 w 75" name="T44"/>
                      <a:gd fmla="*/ 43 h 203" name="T45"/>
                      <a:gd fmla="*/ 45 w 75" name="T46"/>
                      <a:gd fmla="*/ 43 h 203" name="T47"/>
                      <a:gd fmla="*/ 45 w 75" name="T48"/>
                      <a:gd fmla="*/ 43 h 203" name="T49"/>
                      <a:gd fmla="*/ 45 w 75" name="T50"/>
                      <a:gd fmla="*/ 43 h 203" name="T51"/>
                      <a:gd fmla="*/ 45 w 75" name="T52"/>
                      <a:gd fmla="*/ 43 h 203" name="T53"/>
                      <a:gd fmla="*/ 45 w 75" name="T54"/>
                      <a:gd fmla="*/ 43 h 203" name="T55"/>
                      <a:gd fmla="*/ 45 w 75" name="T56"/>
                      <a:gd fmla="*/ 43 h 203" name="T57"/>
                      <a:gd fmla="*/ 45 w 75" name="T58"/>
                      <a:gd fmla="*/ 43 h 203" name="T59"/>
                      <a:gd fmla="*/ 45 w 75" name="T60"/>
                      <a:gd fmla="*/ 43 h 203" name="T61"/>
                      <a:gd fmla="*/ 45 w 75" name="T62"/>
                      <a:gd fmla="*/ 43 h 203" name="T63"/>
                      <a:gd fmla="*/ 45 w 75" name="T64"/>
                      <a:gd fmla="*/ 43 h 203" name="T65"/>
                      <a:gd fmla="*/ 45 w 75" name="T66"/>
                      <a:gd fmla="*/ 43 h 203" name="T67"/>
                      <a:gd fmla="*/ 20 w 75" name="T68"/>
                      <a:gd fmla="*/ 64 h 203" name="T69"/>
                      <a:gd fmla="*/ 16 w 75" name="T70"/>
                      <a:gd fmla="*/ 75 h 203" name="T71"/>
                      <a:gd fmla="*/ 8 w 75" name="T72"/>
                      <a:gd fmla="*/ 105 h 203" name="T73"/>
                      <a:gd fmla="*/ 0 w 75" name="T74"/>
                      <a:gd fmla="*/ 142 h 203" name="T75"/>
                      <a:gd fmla="*/ 17 w 75" name="T76"/>
                      <a:gd fmla="*/ 203 h 203" name="T77"/>
                      <a:gd fmla="*/ 75 w 75" name="T78"/>
                      <a:gd fmla="*/ 0 h 20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3" w="75">
                        <a:moveTo>
                          <a:pt x="75" y="0"/>
                        </a:moveTo>
                        <a:cubicBezTo>
                          <a:pt x="68" y="2"/>
                          <a:pt x="62" y="4"/>
                          <a:pt x="56" y="8"/>
                        </a:cubicBezTo>
                        <a:cubicBezTo>
                          <a:pt x="56" y="8"/>
                          <a:pt x="56" y="8"/>
                          <a:pt x="56" y="8"/>
                        </a:cubicBezTo>
                        <a:cubicBezTo>
                          <a:pt x="56" y="8"/>
                          <a:pt x="56" y="8"/>
                          <a:pt x="56" y="8"/>
                        </a:cubicBezTo>
                        <a:cubicBezTo>
                          <a:pt x="55" y="9"/>
                          <a:pt x="54" y="9"/>
                          <a:pt x="52" y="10"/>
                        </a:cubicBezTo>
                        <a:cubicBezTo>
                          <a:pt x="50" y="12"/>
                          <a:pt x="48" y="14"/>
                          <a:pt x="45" y="16"/>
                        </a:cubicBezTo>
                        <a:cubicBezTo>
                          <a:pt x="47" y="20"/>
                          <a:pt x="48" y="24"/>
                          <a:pt x="48" y="28"/>
                        </a:cubicBezTo>
                        <a:cubicBezTo>
                          <a:pt x="48" y="36"/>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4" y="52"/>
                          <a:pt x="33" y="59"/>
                          <a:pt x="20" y="64"/>
                        </a:cubicBezTo>
                        <a:cubicBezTo>
                          <a:pt x="19" y="67"/>
                          <a:pt x="17" y="71"/>
                          <a:pt x="16" y="75"/>
                        </a:cubicBezTo>
                        <a:cubicBezTo>
                          <a:pt x="13" y="85"/>
                          <a:pt x="10" y="95"/>
                          <a:pt x="8" y="105"/>
                        </a:cubicBezTo>
                        <a:cubicBezTo>
                          <a:pt x="5" y="117"/>
                          <a:pt x="2" y="129"/>
                          <a:pt x="0" y="142"/>
                        </a:cubicBezTo>
                        <a:cubicBezTo>
                          <a:pt x="6" y="162"/>
                          <a:pt x="12" y="183"/>
                          <a:pt x="17" y="203"/>
                        </a:cubicBezTo>
                        <a:cubicBezTo>
                          <a:pt x="26" y="137"/>
                          <a:pt x="43" y="34"/>
                          <a:pt x="7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133">
                    <a:extLst>
                      <a:ext uri="{FF2B5EF4-FFF2-40B4-BE49-F238E27FC236}">
                        <a16:creationId xmlns:a16="http://schemas.microsoft.com/office/drawing/2014/main" id="{5D0C7616-4934-4532-87E7-0FE3E0C75ED5}"/>
                      </a:ext>
                    </a:extLst>
                  </p:cNvPr>
                  <p:cNvSpPr/>
                  <p:nvPr/>
                </p:nvSpPr>
                <p:spPr bwMode="auto">
                  <a:xfrm>
                    <a:off x="5587" y="2694"/>
                    <a:ext cx="344" cy="139"/>
                  </a:xfrm>
                  <a:custGeom>
                    <a:gdLst>
                      <a:gd fmla="*/ 10 w 171" name="T0"/>
                      <a:gd fmla="*/ 0 h 69" name="T1"/>
                      <a:gd fmla="*/ 0 w 171" name="T2"/>
                      <a:gd fmla="*/ 36 h 69" name="T3"/>
                      <a:gd fmla="*/ 107 w 171" name="T4"/>
                      <a:gd fmla="*/ 68 h 69" name="T5"/>
                      <a:gd fmla="*/ 118 w 171" name="T6"/>
                      <a:gd fmla="*/ 69 h 69" name="T7"/>
                      <a:gd fmla="*/ 171 w 171" name="T8"/>
                      <a:gd fmla="*/ 49 h 69" name="T9"/>
                      <a:gd fmla="*/ 148 w 171" name="T10"/>
                      <a:gd fmla="*/ 52 h 69" name="T11"/>
                      <a:gd fmla="*/ 137 w 171" name="T12"/>
                      <a:gd fmla="*/ 52 h 69" name="T13"/>
                      <a:gd fmla="*/ 10 w 171" name="T14"/>
                      <a:gd fmla="*/ 0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171">
                        <a:moveTo>
                          <a:pt x="10" y="0"/>
                        </a:moveTo>
                        <a:cubicBezTo>
                          <a:pt x="8" y="13"/>
                          <a:pt x="5" y="25"/>
                          <a:pt x="0" y="36"/>
                        </a:cubicBezTo>
                        <a:cubicBezTo>
                          <a:pt x="23" y="52"/>
                          <a:pt x="57" y="64"/>
                          <a:pt x="107" y="68"/>
                        </a:cubicBezTo>
                        <a:cubicBezTo>
                          <a:pt x="111" y="69"/>
                          <a:pt x="115" y="69"/>
                          <a:pt x="118" y="69"/>
                        </a:cubicBezTo>
                        <a:cubicBezTo>
                          <a:pt x="141" y="69"/>
                          <a:pt x="158" y="62"/>
                          <a:pt x="171" y="49"/>
                        </a:cubicBezTo>
                        <a:cubicBezTo>
                          <a:pt x="164" y="51"/>
                          <a:pt x="156" y="52"/>
                          <a:pt x="148" y="52"/>
                        </a:cubicBezTo>
                        <a:cubicBezTo>
                          <a:pt x="145" y="52"/>
                          <a:pt x="141" y="52"/>
                          <a:pt x="137" y="52"/>
                        </a:cubicBezTo>
                        <a:cubicBezTo>
                          <a:pt x="70" y="46"/>
                          <a:pt x="30" y="26"/>
                          <a:pt x="10"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134">
                    <a:extLst>
                      <a:ext uri="{FF2B5EF4-FFF2-40B4-BE49-F238E27FC236}">
                        <a16:creationId xmlns:a16="http://schemas.microsoft.com/office/drawing/2014/main" id="{A15CB8AF-46E9-483D-93B2-B12097836C27}"/>
                      </a:ext>
                    </a:extLst>
                  </p:cNvPr>
                  <p:cNvSpPr/>
                  <p:nvPr/>
                </p:nvSpPr>
                <p:spPr bwMode="auto">
                  <a:xfrm>
                    <a:off x="5397" y="1947"/>
                    <a:ext cx="281" cy="255"/>
                  </a:xfrm>
                  <a:custGeom>
                    <a:gdLst>
                      <a:gd fmla="*/ 122 w 140" name="T0"/>
                      <a:gd fmla="*/ 86 h 127" name="T1"/>
                      <a:gd fmla="*/ 79 w 140" name="T2"/>
                      <a:gd fmla="*/ 31 h 127" name="T3"/>
                      <a:gd fmla="*/ 0 w 140" name="T4"/>
                      <a:gd fmla="*/ 0 h 127" name="T5"/>
                      <a:gd fmla="*/ 22 w 140" name="T6"/>
                      <a:gd fmla="*/ 92 h 127" name="T7"/>
                      <a:gd fmla="*/ 122 w 140" name="T8"/>
                      <a:gd fmla="*/ 86 h 127" name="T9"/>
                    </a:gdLst>
                    <a:cxnLst>
                      <a:cxn ang="0">
                        <a:pos x="T0" y="T1"/>
                      </a:cxn>
                      <a:cxn ang="0">
                        <a:pos x="T2" y="T3"/>
                      </a:cxn>
                      <a:cxn ang="0">
                        <a:pos x="T4" y="T5"/>
                      </a:cxn>
                      <a:cxn ang="0">
                        <a:pos x="T6" y="T7"/>
                      </a:cxn>
                      <a:cxn ang="0">
                        <a:pos x="T8" y="T9"/>
                      </a:cxn>
                    </a:cxnLst>
                    <a:rect b="b" l="0" r="r" t="0"/>
                    <a:pathLst>
                      <a:path h="127" w="140">
                        <a:moveTo>
                          <a:pt x="122" y="86"/>
                        </a:moveTo>
                        <a:cubicBezTo>
                          <a:pt x="122" y="86"/>
                          <a:pt x="140" y="44"/>
                          <a:pt x="79" y="31"/>
                        </a:cubicBezTo>
                        <a:cubicBezTo>
                          <a:pt x="17" y="18"/>
                          <a:pt x="0" y="0"/>
                          <a:pt x="0" y="0"/>
                        </a:cubicBezTo>
                        <a:cubicBezTo>
                          <a:pt x="0" y="0"/>
                          <a:pt x="5" y="56"/>
                          <a:pt x="22" y="92"/>
                        </a:cubicBezTo>
                        <a:cubicBezTo>
                          <a:pt x="39" y="127"/>
                          <a:pt x="121" y="112"/>
                          <a:pt x="122" y="8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135">
                    <a:extLst>
                      <a:ext uri="{FF2B5EF4-FFF2-40B4-BE49-F238E27FC236}">
                        <a16:creationId xmlns:a16="http://schemas.microsoft.com/office/drawing/2014/main" id="{60BD5F81-3F0B-4A67-A848-C947921E6F2F}"/>
                      </a:ext>
                    </a:extLst>
                  </p:cNvPr>
                  <p:cNvSpPr>
                    <a:spLocks noEditPoints="1"/>
                  </p:cNvSpPr>
                  <p:nvPr/>
                </p:nvSpPr>
                <p:spPr bwMode="auto">
                  <a:xfrm>
                    <a:off x="5642" y="2068"/>
                    <a:ext cx="6" cy="54"/>
                  </a:xfrm>
                  <a:custGeom>
                    <a:gdLst>
                      <a:gd fmla="*/ 0 w 3" name="T0"/>
                      <a:gd fmla="*/ 27 h 27" name="T1"/>
                      <a:gd fmla="*/ 0 w 3" name="T2"/>
                      <a:gd fmla="*/ 27 h 27" name="T3"/>
                      <a:gd fmla="*/ 0 w 3" name="T4"/>
                      <a:gd fmla="*/ 27 h 27" name="T5"/>
                      <a:gd fmla="*/ 0 w 3" name="T6"/>
                      <a:gd fmla="*/ 27 h 27" name="T7"/>
                      <a:gd fmla="*/ 0 w 3" name="T8"/>
                      <a:gd fmla="*/ 27 h 27" name="T9"/>
                      <a:gd fmla="*/ 0 w 3" name="T10"/>
                      <a:gd fmla="*/ 27 h 27" name="T11"/>
                      <a:gd fmla="*/ 0 w 3" name="T12"/>
                      <a:gd fmla="*/ 27 h 27" name="T13"/>
                      <a:gd fmla="*/ 0 w 3" name="T14"/>
                      <a:gd fmla="*/ 27 h 27" name="T15"/>
                      <a:gd fmla="*/ 0 w 3" name="T16"/>
                      <a:gd fmla="*/ 27 h 27" name="T17"/>
                      <a:gd fmla="*/ 0 w 3" name="T18"/>
                      <a:gd fmla="*/ 27 h 27" name="T19"/>
                      <a:gd fmla="*/ 0 w 3" name="T20"/>
                      <a:gd fmla="*/ 27 h 27" name="T21"/>
                      <a:gd fmla="*/ 0 w 3" name="T22"/>
                      <a:gd fmla="*/ 27 h 27" name="T23"/>
                      <a:gd fmla="*/ 0 w 3" name="T24"/>
                      <a:gd fmla="*/ 27 h 27" name="T25"/>
                      <a:gd fmla="*/ 0 w 3" name="T26"/>
                      <a:gd fmla="*/ 27 h 27" name="T27"/>
                      <a:gd fmla="*/ 0 w 3" name="T28"/>
                      <a:gd fmla="*/ 27 h 27" name="T29"/>
                      <a:gd fmla="*/ 0 w 3" name="T30"/>
                      <a:gd fmla="*/ 27 h 27" name="T31"/>
                      <a:gd fmla="*/ 0 w 3" name="T32"/>
                      <a:gd fmla="*/ 27 h 27" name="T33"/>
                      <a:gd fmla="*/ 0 w 3" name="T34"/>
                      <a:gd fmla="*/ 27 h 27" name="T35"/>
                      <a:gd fmla="*/ 0 w 3" name="T36"/>
                      <a:gd fmla="*/ 27 h 27" name="T37"/>
                      <a:gd fmla="*/ 0 w 3" name="T38"/>
                      <a:gd fmla="*/ 27 h 27" name="T39"/>
                      <a:gd fmla="*/ 0 w 3" name="T40"/>
                      <a:gd fmla="*/ 27 h 27" name="T41"/>
                      <a:gd fmla="*/ 0 w 3" name="T42"/>
                      <a:gd fmla="*/ 27 h 27" name="T43"/>
                      <a:gd fmla="*/ 0 w 3" name="T44"/>
                      <a:gd fmla="*/ 27 h 27" name="T45"/>
                      <a:gd fmla="*/ 0 w 3" name="T46"/>
                      <a:gd fmla="*/ 27 h 27" name="T47"/>
                      <a:gd fmla="*/ 0 w 3" name="T48"/>
                      <a:gd fmla="*/ 26 h 27" name="T49"/>
                      <a:gd fmla="*/ 0 w 3" name="T50"/>
                      <a:gd fmla="*/ 27 h 27" name="T51"/>
                      <a:gd fmla="*/ 0 w 3" name="T52"/>
                      <a:gd fmla="*/ 26 h 27" name="T53"/>
                      <a:gd fmla="*/ 0 w 3" name="T54"/>
                      <a:gd fmla="*/ 26 h 27" name="T55"/>
                      <a:gd fmla="*/ 0 w 3" name="T56"/>
                      <a:gd fmla="*/ 26 h 27" name="T57"/>
                      <a:gd fmla="*/ 0 w 3" name="T58"/>
                      <a:gd fmla="*/ 26 h 27" name="T59"/>
                      <a:gd fmla="*/ 0 w 3" name="T60"/>
                      <a:gd fmla="*/ 26 h 27" name="T61"/>
                      <a:gd fmla="*/ 0 w 3" name="T62"/>
                      <a:gd fmla="*/ 26 h 27" name="T63"/>
                      <a:gd fmla="*/ 0 w 3" name="T64"/>
                      <a:gd fmla="*/ 26 h 27" name="T65"/>
                      <a:gd fmla="*/ 0 w 3" name="T66"/>
                      <a:gd fmla="*/ 26 h 27" name="T67"/>
                      <a:gd fmla="*/ 0 w 3" name="T68"/>
                      <a:gd fmla="*/ 26 h 27" name="T69"/>
                      <a:gd fmla="*/ 0 w 3" name="T70"/>
                      <a:gd fmla="*/ 26 h 27" name="T71"/>
                      <a:gd fmla="*/ 0 w 3" name="T72"/>
                      <a:gd fmla="*/ 26 h 27" name="T73"/>
                      <a:gd fmla="*/ 0 w 3" name="T74"/>
                      <a:gd fmla="*/ 26 h 27" name="T75"/>
                      <a:gd fmla="*/ 0 w 3" name="T76"/>
                      <a:gd fmla="*/ 26 h 27" name="T77"/>
                      <a:gd fmla="*/ 0 w 3" name="T78"/>
                      <a:gd fmla="*/ 0 h 27" name="T79"/>
                      <a:gd fmla="*/ 0 w 3" name="T80"/>
                      <a:gd fmla="*/ 0 h 27" name="T81"/>
                      <a:gd fmla="*/ 3 w 3" name="T82"/>
                      <a:gd fmla="*/ 12 h 27" name="T83"/>
                      <a:gd fmla="*/ 0 w 3" name="T84"/>
                      <a:gd fmla="*/ 0 h 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7" w="3">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6"/>
                        </a:moveTo>
                        <a:cubicBezTo>
                          <a:pt x="0" y="26"/>
                          <a:pt x="0" y="27"/>
                          <a:pt x="0" y="27"/>
                        </a:cubicBezTo>
                        <a:cubicBezTo>
                          <a:pt x="0" y="27"/>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0"/>
                        </a:moveTo>
                        <a:cubicBezTo>
                          <a:pt x="0" y="0"/>
                          <a:pt x="0" y="0"/>
                          <a:pt x="0" y="0"/>
                        </a:cubicBezTo>
                        <a:cubicBezTo>
                          <a:pt x="2" y="4"/>
                          <a:pt x="3" y="8"/>
                          <a:pt x="3" y="12"/>
                        </a:cubicBezTo>
                        <a:cubicBezTo>
                          <a:pt x="3" y="8"/>
                          <a:pt x="2" y="4"/>
                          <a:pt x="0" y="0"/>
                        </a:cubicBezTo>
                      </a:path>
                    </a:pathLst>
                  </a:custGeom>
                  <a:solidFill>
                    <a:srgbClr val="61402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136">
                    <a:extLst>
                      <a:ext uri="{FF2B5EF4-FFF2-40B4-BE49-F238E27FC236}">
                        <a16:creationId xmlns:a16="http://schemas.microsoft.com/office/drawing/2014/main" id="{9A819C1A-C0AC-4089-8950-F85CFF55FB1B}"/>
                      </a:ext>
                    </a:extLst>
                  </p:cNvPr>
                  <p:cNvSpPr/>
                  <p:nvPr/>
                </p:nvSpPr>
                <p:spPr bwMode="auto">
                  <a:xfrm>
                    <a:off x="5513" y="2001"/>
                    <a:ext cx="151" cy="147"/>
                  </a:xfrm>
                  <a:custGeom>
                    <a:gdLst>
                      <a:gd fmla="*/ 4 w 75" name="T0"/>
                      <a:gd fmla="*/ 0 h 73" name="T1"/>
                      <a:gd fmla="*/ 0 w 75" name="T2"/>
                      <a:gd fmla="*/ 9 h 73" name="T3"/>
                      <a:gd fmla="*/ 13 w 75" name="T4"/>
                      <a:gd fmla="*/ 12 h 73" name="T5"/>
                      <a:gd fmla="*/ 56 w 75" name="T6"/>
                      <a:gd fmla="*/ 67 h 73" name="T7"/>
                      <a:gd fmla="*/ 55 w 75" name="T8"/>
                      <a:gd fmla="*/ 73 h 73" name="T9"/>
                      <a:gd fmla="*/ 64 w 75" name="T10"/>
                      <a:gd fmla="*/ 60 h 73" name="T11"/>
                      <a:gd fmla="*/ 64 w 75" name="T12"/>
                      <a:gd fmla="*/ 60 h 73" name="T13"/>
                      <a:gd fmla="*/ 64 w 75" name="T14"/>
                      <a:gd fmla="*/ 60 h 73" name="T15"/>
                      <a:gd fmla="*/ 64 w 75" name="T16"/>
                      <a:gd fmla="*/ 60 h 73" name="T17"/>
                      <a:gd fmla="*/ 64 w 75" name="T18"/>
                      <a:gd fmla="*/ 60 h 73" name="T19"/>
                      <a:gd fmla="*/ 64 w 75" name="T20"/>
                      <a:gd fmla="*/ 60 h 73" name="T21"/>
                      <a:gd fmla="*/ 64 w 75" name="T22"/>
                      <a:gd fmla="*/ 60 h 73" name="T23"/>
                      <a:gd fmla="*/ 64 w 75" name="T24"/>
                      <a:gd fmla="*/ 60 h 73" name="T25"/>
                      <a:gd fmla="*/ 64 w 75" name="T26"/>
                      <a:gd fmla="*/ 60 h 73" name="T27"/>
                      <a:gd fmla="*/ 64 w 75" name="T28"/>
                      <a:gd fmla="*/ 60 h 73" name="T29"/>
                      <a:gd fmla="*/ 64 w 75" name="T30"/>
                      <a:gd fmla="*/ 60 h 73" name="T31"/>
                      <a:gd fmla="*/ 64 w 75" name="T32"/>
                      <a:gd fmla="*/ 60 h 73" name="T33"/>
                      <a:gd fmla="*/ 64 w 75" name="T34"/>
                      <a:gd fmla="*/ 60 h 73" name="T35"/>
                      <a:gd fmla="*/ 64 w 75" name="T36"/>
                      <a:gd fmla="*/ 60 h 73" name="T37"/>
                      <a:gd fmla="*/ 64 w 75" name="T38"/>
                      <a:gd fmla="*/ 60 h 73" name="T39"/>
                      <a:gd fmla="*/ 64 w 75" name="T40"/>
                      <a:gd fmla="*/ 60 h 73" name="T41"/>
                      <a:gd fmla="*/ 64 w 75" name="T42"/>
                      <a:gd fmla="*/ 60 h 73" name="T43"/>
                      <a:gd fmla="*/ 64 w 75" name="T44"/>
                      <a:gd fmla="*/ 59 h 73" name="T45"/>
                      <a:gd fmla="*/ 64 w 75" name="T46"/>
                      <a:gd fmla="*/ 59 h 73" name="T47"/>
                      <a:gd fmla="*/ 64 w 75" name="T48"/>
                      <a:gd fmla="*/ 59 h 73" name="T49"/>
                      <a:gd fmla="*/ 64 w 75" name="T50"/>
                      <a:gd fmla="*/ 59 h 73" name="T51"/>
                      <a:gd fmla="*/ 64 w 75" name="T52"/>
                      <a:gd fmla="*/ 59 h 73" name="T53"/>
                      <a:gd fmla="*/ 64 w 75" name="T54"/>
                      <a:gd fmla="*/ 59 h 73" name="T55"/>
                      <a:gd fmla="*/ 64 w 75" name="T56"/>
                      <a:gd fmla="*/ 59 h 73" name="T57"/>
                      <a:gd fmla="*/ 64 w 75" name="T58"/>
                      <a:gd fmla="*/ 59 h 73" name="T59"/>
                      <a:gd fmla="*/ 64 w 75" name="T60"/>
                      <a:gd fmla="*/ 59 h 73" name="T61"/>
                      <a:gd fmla="*/ 64 w 75" name="T62"/>
                      <a:gd fmla="*/ 59 h 73" name="T63"/>
                      <a:gd fmla="*/ 67 w 75" name="T64"/>
                      <a:gd fmla="*/ 45 h 73" name="T65"/>
                      <a:gd fmla="*/ 64 w 75" name="T66"/>
                      <a:gd fmla="*/ 33 h 73" name="T67"/>
                      <a:gd fmla="*/ 21 w 75" name="T68"/>
                      <a:gd fmla="*/ 4 h 73" name="T69"/>
                      <a:gd fmla="*/ 4 w 75" name="T70"/>
                      <a:gd fmla="*/ 0 h 7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3" w="75">
                        <a:moveTo>
                          <a:pt x="4" y="0"/>
                        </a:moveTo>
                        <a:cubicBezTo>
                          <a:pt x="3" y="3"/>
                          <a:pt x="2" y="6"/>
                          <a:pt x="0" y="9"/>
                        </a:cubicBezTo>
                        <a:cubicBezTo>
                          <a:pt x="4" y="10"/>
                          <a:pt x="9" y="11"/>
                          <a:pt x="13" y="12"/>
                        </a:cubicBezTo>
                        <a:cubicBezTo>
                          <a:pt x="75" y="25"/>
                          <a:pt x="56" y="67"/>
                          <a:pt x="56" y="67"/>
                        </a:cubicBezTo>
                        <a:cubicBezTo>
                          <a:pt x="56" y="69"/>
                          <a:pt x="56" y="71"/>
                          <a:pt x="55" y="73"/>
                        </a:cubicBezTo>
                        <a:cubicBezTo>
                          <a:pt x="60" y="69"/>
                          <a:pt x="63" y="65"/>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7" y="53"/>
                          <a:pt x="67" y="45"/>
                        </a:cubicBezTo>
                        <a:cubicBezTo>
                          <a:pt x="67" y="41"/>
                          <a:pt x="66" y="37"/>
                          <a:pt x="64" y="33"/>
                        </a:cubicBezTo>
                        <a:cubicBezTo>
                          <a:pt x="60" y="22"/>
                          <a:pt x="49" y="10"/>
                          <a:pt x="21" y="4"/>
                        </a:cubicBezTo>
                        <a:cubicBezTo>
                          <a:pt x="15" y="2"/>
                          <a:pt x="9" y="1"/>
                          <a:pt x="4"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137">
                    <a:extLst>
                      <a:ext uri="{FF2B5EF4-FFF2-40B4-BE49-F238E27FC236}">
                        <a16:creationId xmlns:a16="http://schemas.microsoft.com/office/drawing/2014/main" id="{51A86E9C-7D12-4A70-B963-8F78FD81DFFE}"/>
                      </a:ext>
                    </a:extLst>
                  </p:cNvPr>
                  <p:cNvSpPr/>
                  <p:nvPr/>
                </p:nvSpPr>
                <p:spPr bwMode="auto">
                  <a:xfrm>
                    <a:off x="5473" y="2031"/>
                    <a:ext cx="153" cy="137"/>
                  </a:xfrm>
                  <a:custGeom>
                    <a:gdLst>
                      <a:gd fmla="*/ 66 w 76" name="T0"/>
                      <a:gd fmla="*/ 46 h 68" name="T1"/>
                      <a:gd fmla="*/ 43 w 76" name="T2"/>
                      <a:gd fmla="*/ 16 h 68" name="T3"/>
                      <a:gd fmla="*/ 0 w 76" name="T4"/>
                      <a:gd fmla="*/ 0 h 68" name="T5"/>
                      <a:gd fmla="*/ 12 w 76" name="T6"/>
                      <a:gd fmla="*/ 49 h 68" name="T7"/>
                      <a:gd fmla="*/ 66 w 76" name="T8"/>
                      <a:gd fmla="*/ 46 h 68" name="T9"/>
                    </a:gdLst>
                    <a:cxnLst>
                      <a:cxn ang="0">
                        <a:pos x="T0" y="T1"/>
                      </a:cxn>
                      <a:cxn ang="0">
                        <a:pos x="T2" y="T3"/>
                      </a:cxn>
                      <a:cxn ang="0">
                        <a:pos x="T4" y="T5"/>
                      </a:cxn>
                      <a:cxn ang="0">
                        <a:pos x="T6" y="T7"/>
                      </a:cxn>
                      <a:cxn ang="0">
                        <a:pos x="T8" y="T9"/>
                      </a:cxn>
                    </a:cxnLst>
                    <a:rect b="b" l="0" r="r" t="0"/>
                    <a:pathLst>
                      <a:path h="68" w="76">
                        <a:moveTo>
                          <a:pt x="66" y="46"/>
                        </a:moveTo>
                        <a:cubicBezTo>
                          <a:pt x="66" y="46"/>
                          <a:pt x="76" y="23"/>
                          <a:pt x="43" y="16"/>
                        </a:cubicBezTo>
                        <a:cubicBezTo>
                          <a:pt x="10" y="10"/>
                          <a:pt x="0" y="0"/>
                          <a:pt x="0" y="0"/>
                        </a:cubicBezTo>
                        <a:cubicBezTo>
                          <a:pt x="0" y="0"/>
                          <a:pt x="3" y="30"/>
                          <a:pt x="12" y="49"/>
                        </a:cubicBezTo>
                        <a:cubicBezTo>
                          <a:pt x="21" y="68"/>
                          <a:pt x="65" y="60"/>
                          <a:pt x="66" y="46"/>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138">
                    <a:extLst>
                      <a:ext uri="{FF2B5EF4-FFF2-40B4-BE49-F238E27FC236}">
                        <a16:creationId xmlns:a16="http://schemas.microsoft.com/office/drawing/2014/main" id="{2D892083-5FC5-4E37-A7B8-4FB72EC5BCB9}"/>
                      </a:ext>
                    </a:extLst>
                  </p:cNvPr>
                  <p:cNvSpPr/>
                  <p:nvPr/>
                </p:nvSpPr>
                <p:spPr bwMode="auto">
                  <a:xfrm>
                    <a:off x="4666" y="1176"/>
                    <a:ext cx="420" cy="942"/>
                  </a:xfrm>
                  <a:custGeom>
                    <a:gdLst>
                      <a:gd fmla="*/ 133 w 209" name="T0"/>
                      <a:gd fmla="*/ 468 h 469" name="T1"/>
                      <a:gd fmla="*/ 145 w 209" name="T2"/>
                      <a:gd fmla="*/ 468 h 469" name="T3"/>
                      <a:gd fmla="*/ 209 w 209" name="T4"/>
                      <a:gd fmla="*/ 459 h 469" name="T5"/>
                      <a:gd fmla="*/ 199 w 209" name="T6"/>
                      <a:gd fmla="*/ 415 h 469" name="T7"/>
                      <a:gd fmla="*/ 204 w 209" name="T8"/>
                      <a:gd fmla="*/ 437 h 469" name="T9"/>
                      <a:gd fmla="*/ 199 w 209" name="T10"/>
                      <a:gd fmla="*/ 415 h 469" name="T11"/>
                      <a:gd fmla="*/ 65 w 209" name="T12"/>
                      <a:gd fmla="*/ 406 h 469" name="T13"/>
                      <a:gd fmla="*/ 63 w 209" name="T14"/>
                      <a:gd fmla="*/ 209 h 469" name="T15"/>
                      <a:gd fmla="*/ 86 w 209" name="T16"/>
                      <a:gd fmla="*/ 32 h 469" name="T17"/>
                      <a:gd fmla="*/ 42 w 209" name="T18"/>
                      <a:gd fmla="*/ 24 h 469" name="T19"/>
                      <a:gd fmla="*/ 18 w 209" name="T20"/>
                      <a:gd fmla="*/ 208 h 469" name="T21"/>
                      <a:gd fmla="*/ 35 w 209" name="T22"/>
                      <a:gd fmla="*/ 439 h 469" name="T23"/>
                      <a:gd fmla="*/ 133 w 209" name="T24"/>
                      <a:gd fmla="*/ 468 h 4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9" w="209">
                        <a:moveTo>
                          <a:pt x="133" y="468"/>
                        </a:moveTo>
                        <a:cubicBezTo>
                          <a:pt x="137" y="468"/>
                          <a:pt x="141" y="468"/>
                          <a:pt x="145" y="468"/>
                        </a:cubicBezTo>
                        <a:cubicBezTo>
                          <a:pt x="180" y="466"/>
                          <a:pt x="208" y="459"/>
                          <a:pt x="209" y="459"/>
                        </a:cubicBezTo>
                        <a:cubicBezTo>
                          <a:pt x="199" y="415"/>
                          <a:pt x="199" y="415"/>
                          <a:pt x="199" y="415"/>
                        </a:cubicBezTo>
                        <a:cubicBezTo>
                          <a:pt x="204" y="437"/>
                          <a:pt x="204" y="437"/>
                          <a:pt x="204" y="437"/>
                        </a:cubicBezTo>
                        <a:cubicBezTo>
                          <a:pt x="199" y="415"/>
                          <a:pt x="199" y="415"/>
                          <a:pt x="199" y="415"/>
                        </a:cubicBezTo>
                        <a:cubicBezTo>
                          <a:pt x="173" y="422"/>
                          <a:pt x="95" y="433"/>
                          <a:pt x="65" y="406"/>
                        </a:cubicBezTo>
                        <a:cubicBezTo>
                          <a:pt x="63" y="404"/>
                          <a:pt x="46" y="379"/>
                          <a:pt x="63" y="209"/>
                        </a:cubicBezTo>
                        <a:cubicBezTo>
                          <a:pt x="72" y="118"/>
                          <a:pt x="86" y="33"/>
                          <a:pt x="86" y="32"/>
                        </a:cubicBezTo>
                        <a:cubicBezTo>
                          <a:pt x="91" y="4"/>
                          <a:pt x="45" y="0"/>
                          <a:pt x="42" y="24"/>
                        </a:cubicBezTo>
                        <a:cubicBezTo>
                          <a:pt x="42" y="25"/>
                          <a:pt x="27" y="114"/>
                          <a:pt x="18" y="208"/>
                        </a:cubicBezTo>
                        <a:cubicBezTo>
                          <a:pt x="0" y="382"/>
                          <a:pt x="17" y="423"/>
                          <a:pt x="35" y="439"/>
                        </a:cubicBezTo>
                        <a:cubicBezTo>
                          <a:pt x="56" y="459"/>
                          <a:pt x="90" y="469"/>
                          <a:pt x="133" y="46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139">
                    <a:extLst>
                      <a:ext uri="{FF2B5EF4-FFF2-40B4-BE49-F238E27FC236}">
                        <a16:creationId xmlns:a16="http://schemas.microsoft.com/office/drawing/2014/main" id="{A4223819-C510-4941-B50A-E61519CCD3A7}"/>
                      </a:ext>
                    </a:extLst>
                  </p:cNvPr>
                  <p:cNvSpPr>
                    <a:spLocks noEditPoints="1"/>
                  </p:cNvSpPr>
                  <p:nvPr/>
                </p:nvSpPr>
                <p:spPr bwMode="auto">
                  <a:xfrm>
                    <a:off x="4523" y="1270"/>
                    <a:ext cx="239" cy="300"/>
                  </a:xfrm>
                  <a:custGeom>
                    <a:gdLst>
                      <a:gd fmla="*/ 20 w 119" name="T0"/>
                      <a:gd fmla="*/ 140 h 149" name="T1"/>
                      <a:gd fmla="*/ 2 w 119" name="T2"/>
                      <a:gd fmla="*/ 107 h 149" name="T3"/>
                      <a:gd fmla="*/ 18 w 119" name="T4"/>
                      <a:gd fmla="*/ 12 h 149" name="T5"/>
                      <a:gd fmla="*/ 49 w 119" name="T6"/>
                      <a:gd fmla="*/ 22 h 149" name="T7"/>
                      <a:gd fmla="*/ 35 w 119" name="T8"/>
                      <a:gd fmla="*/ 105 h 149" name="T9"/>
                      <a:gd fmla="*/ 38 w 119" name="T10"/>
                      <a:gd fmla="*/ 113 h 149" name="T11"/>
                      <a:gd fmla="*/ 108 w 119" name="T12"/>
                      <a:gd fmla="*/ 108 h 149" name="T13"/>
                      <a:gd fmla="*/ 119 w 119" name="T14"/>
                      <a:gd fmla="*/ 139 h 149" name="T15"/>
                      <a:gd fmla="*/ 60 w 119" name="T16"/>
                      <a:gd fmla="*/ 149 h 149" name="T17"/>
                      <a:gd fmla="*/ 20 w 119" name="T18"/>
                      <a:gd fmla="*/ 140 h 149" name="T19"/>
                      <a:gd fmla="*/ 108 w 119" name="T20"/>
                      <a:gd fmla="*/ 108 h 149" name="T21"/>
                      <a:gd fmla="*/ 108 w 119" name="T22"/>
                      <a:gd fmla="*/ 108 h 149" name="T23"/>
                      <a:gd fmla="*/ 113 w 119" name="T24"/>
                      <a:gd fmla="*/ 123 h 149" name="T25"/>
                      <a:gd fmla="*/ 108 w 119" name="T26"/>
                      <a:gd fmla="*/ 108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19">
                        <a:moveTo>
                          <a:pt x="20" y="140"/>
                        </a:moveTo>
                        <a:cubicBezTo>
                          <a:pt x="9" y="132"/>
                          <a:pt x="3" y="121"/>
                          <a:pt x="2" y="107"/>
                        </a:cubicBezTo>
                        <a:cubicBezTo>
                          <a:pt x="0" y="57"/>
                          <a:pt x="17" y="15"/>
                          <a:pt x="18" y="12"/>
                        </a:cubicBezTo>
                        <a:cubicBezTo>
                          <a:pt x="24" y="0"/>
                          <a:pt x="53" y="6"/>
                          <a:pt x="49" y="22"/>
                        </a:cubicBezTo>
                        <a:cubicBezTo>
                          <a:pt x="49" y="23"/>
                          <a:pt x="33" y="61"/>
                          <a:pt x="35" y="105"/>
                        </a:cubicBezTo>
                        <a:cubicBezTo>
                          <a:pt x="35" y="110"/>
                          <a:pt x="37" y="112"/>
                          <a:pt x="38" y="113"/>
                        </a:cubicBezTo>
                        <a:cubicBezTo>
                          <a:pt x="51" y="121"/>
                          <a:pt x="87" y="115"/>
                          <a:pt x="108" y="108"/>
                        </a:cubicBezTo>
                        <a:cubicBezTo>
                          <a:pt x="119" y="139"/>
                          <a:pt x="119" y="139"/>
                          <a:pt x="119" y="139"/>
                        </a:cubicBezTo>
                        <a:cubicBezTo>
                          <a:pt x="111" y="141"/>
                          <a:pt x="86" y="149"/>
                          <a:pt x="60" y="149"/>
                        </a:cubicBezTo>
                        <a:cubicBezTo>
                          <a:pt x="45" y="149"/>
                          <a:pt x="31" y="147"/>
                          <a:pt x="20" y="140"/>
                        </a:cubicBezTo>
                        <a:moveTo>
                          <a:pt x="108" y="108"/>
                        </a:moveTo>
                        <a:cubicBezTo>
                          <a:pt x="108" y="108"/>
                          <a:pt x="108" y="108"/>
                          <a:pt x="108" y="108"/>
                        </a:cubicBezTo>
                        <a:cubicBezTo>
                          <a:pt x="113" y="123"/>
                          <a:pt x="113" y="123"/>
                          <a:pt x="113" y="123"/>
                        </a:cubicBezTo>
                        <a:cubicBezTo>
                          <a:pt x="108" y="108"/>
                          <a:pt x="108" y="108"/>
                          <a:pt x="108" y="10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140">
                    <a:extLst>
                      <a:ext uri="{FF2B5EF4-FFF2-40B4-BE49-F238E27FC236}">
                        <a16:creationId xmlns:a16="http://schemas.microsoft.com/office/drawing/2014/main" id="{8981FF15-46FE-4026-9EBC-0070BC6D15A1}"/>
                      </a:ext>
                    </a:extLst>
                  </p:cNvPr>
                  <p:cNvSpPr/>
                  <p:nvPr/>
                </p:nvSpPr>
                <p:spPr bwMode="auto">
                  <a:xfrm>
                    <a:off x="4417" y="1377"/>
                    <a:ext cx="155" cy="74"/>
                  </a:xfrm>
                  <a:custGeom>
                    <a:gdLst>
                      <a:gd fmla="*/ 10 w 77" name="T0"/>
                      <a:gd fmla="*/ 28 h 37" name="T1"/>
                      <a:gd fmla="*/ 62 w 77" name="T2"/>
                      <a:gd fmla="*/ 36 h 37" name="T3"/>
                      <a:gd fmla="*/ 75 w 77" name="T4"/>
                      <a:gd fmla="*/ 27 h 37" name="T5"/>
                      <a:gd fmla="*/ 76 w 77" name="T6"/>
                      <a:gd fmla="*/ 21 h 37" name="T7"/>
                      <a:gd fmla="*/ 66 w 77" name="T8"/>
                      <a:gd fmla="*/ 8 h 37" name="T9"/>
                      <a:gd fmla="*/ 15 w 77" name="T10"/>
                      <a:gd fmla="*/ 1 h 37" name="T11"/>
                      <a:gd fmla="*/ 2 w 77" name="T12"/>
                      <a:gd fmla="*/ 10 h 37" name="T13"/>
                      <a:gd fmla="*/ 1 w 77" name="T14"/>
                      <a:gd fmla="*/ 16 h 37" name="T15"/>
                      <a:gd fmla="*/ 10 w 77" name="T16"/>
                      <a:gd fmla="*/ 2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77">
                        <a:moveTo>
                          <a:pt x="10" y="28"/>
                        </a:moveTo>
                        <a:cubicBezTo>
                          <a:pt x="62" y="36"/>
                          <a:pt x="62" y="36"/>
                          <a:pt x="62" y="36"/>
                        </a:cubicBezTo>
                        <a:cubicBezTo>
                          <a:pt x="68" y="37"/>
                          <a:pt x="74" y="33"/>
                          <a:pt x="75" y="27"/>
                        </a:cubicBezTo>
                        <a:cubicBezTo>
                          <a:pt x="76" y="21"/>
                          <a:pt x="76" y="21"/>
                          <a:pt x="76" y="21"/>
                        </a:cubicBezTo>
                        <a:cubicBezTo>
                          <a:pt x="77" y="15"/>
                          <a:pt x="72" y="9"/>
                          <a:pt x="66" y="8"/>
                        </a:cubicBezTo>
                        <a:cubicBezTo>
                          <a:pt x="15" y="1"/>
                          <a:pt x="15" y="1"/>
                          <a:pt x="15" y="1"/>
                        </a:cubicBezTo>
                        <a:cubicBezTo>
                          <a:pt x="8" y="0"/>
                          <a:pt x="3" y="4"/>
                          <a:pt x="2" y="10"/>
                        </a:cubicBezTo>
                        <a:cubicBezTo>
                          <a:pt x="1" y="16"/>
                          <a:pt x="1" y="16"/>
                          <a:pt x="1" y="16"/>
                        </a:cubicBezTo>
                        <a:cubicBezTo>
                          <a:pt x="0" y="22"/>
                          <a:pt x="4" y="27"/>
                          <a:pt x="10"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141">
                    <a:extLst>
                      <a:ext uri="{FF2B5EF4-FFF2-40B4-BE49-F238E27FC236}">
                        <a16:creationId xmlns:a16="http://schemas.microsoft.com/office/drawing/2014/main" id="{245B1CF5-CF9D-4B66-BC34-C9358ECD71B9}"/>
                      </a:ext>
                    </a:extLst>
                  </p:cNvPr>
                  <p:cNvSpPr/>
                  <p:nvPr/>
                </p:nvSpPr>
                <p:spPr bwMode="auto">
                  <a:xfrm>
                    <a:off x="4764" y="1317"/>
                    <a:ext cx="155" cy="78"/>
                  </a:xfrm>
                  <a:custGeom>
                    <a:gdLst>
                      <a:gd fmla="*/ 15 w 77" name="T0"/>
                      <a:gd fmla="*/ 38 h 39" name="T1"/>
                      <a:gd fmla="*/ 66 w 77" name="T2"/>
                      <a:gd fmla="*/ 29 h 39" name="T3"/>
                      <a:gd fmla="*/ 75 w 77" name="T4"/>
                      <a:gd fmla="*/ 15 h 39" name="T5"/>
                      <a:gd fmla="*/ 75 w 77" name="T6"/>
                      <a:gd fmla="*/ 11 h 39" name="T7"/>
                      <a:gd fmla="*/ 61 w 77" name="T8"/>
                      <a:gd fmla="*/ 1 h 39" name="T9"/>
                      <a:gd fmla="*/ 10 w 77" name="T10"/>
                      <a:gd fmla="*/ 10 h 39" name="T11"/>
                      <a:gd fmla="*/ 1 w 77" name="T12"/>
                      <a:gd fmla="*/ 23 h 39" name="T13"/>
                      <a:gd fmla="*/ 2 w 77" name="T14"/>
                      <a:gd fmla="*/ 28 h 39" name="T15"/>
                      <a:gd fmla="*/ 15 w 77"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77">
                        <a:moveTo>
                          <a:pt x="15" y="38"/>
                        </a:moveTo>
                        <a:cubicBezTo>
                          <a:pt x="66" y="29"/>
                          <a:pt x="66" y="29"/>
                          <a:pt x="66" y="29"/>
                        </a:cubicBezTo>
                        <a:cubicBezTo>
                          <a:pt x="72" y="28"/>
                          <a:pt x="77" y="22"/>
                          <a:pt x="75" y="15"/>
                        </a:cubicBezTo>
                        <a:cubicBezTo>
                          <a:pt x="75" y="11"/>
                          <a:pt x="75" y="11"/>
                          <a:pt x="75" y="11"/>
                        </a:cubicBezTo>
                        <a:cubicBezTo>
                          <a:pt x="74" y="4"/>
                          <a:pt x="67" y="0"/>
                          <a:pt x="61" y="1"/>
                        </a:cubicBezTo>
                        <a:cubicBezTo>
                          <a:pt x="10" y="10"/>
                          <a:pt x="10" y="10"/>
                          <a:pt x="10" y="10"/>
                        </a:cubicBezTo>
                        <a:cubicBezTo>
                          <a:pt x="4" y="11"/>
                          <a:pt x="0" y="17"/>
                          <a:pt x="1" y="23"/>
                        </a:cubicBezTo>
                        <a:cubicBezTo>
                          <a:pt x="2" y="28"/>
                          <a:pt x="2" y="28"/>
                          <a:pt x="2" y="28"/>
                        </a:cubicBezTo>
                        <a:cubicBezTo>
                          <a:pt x="3" y="34"/>
                          <a:pt x="9" y="39"/>
                          <a:pt x="15" y="3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142">
                    <a:extLst>
                      <a:ext uri="{FF2B5EF4-FFF2-40B4-BE49-F238E27FC236}">
                        <a16:creationId xmlns:a16="http://schemas.microsoft.com/office/drawing/2014/main" id="{4CA2C164-8155-475E-A65C-2A6C45EBD7AE}"/>
                      </a:ext>
                    </a:extLst>
                  </p:cNvPr>
                  <p:cNvSpPr/>
                  <p:nvPr/>
                </p:nvSpPr>
                <p:spPr bwMode="auto">
                  <a:xfrm>
                    <a:off x="4869" y="1515"/>
                    <a:ext cx="78" cy="129"/>
                  </a:xfrm>
                  <a:custGeom>
                    <a:gdLst>
                      <a:gd fmla="*/ 11 w 39" name="T0"/>
                      <a:gd fmla="*/ 9 h 64" name="T1"/>
                      <a:gd fmla="*/ 1 w 39" name="T2"/>
                      <a:gd fmla="*/ 49 h 64" name="T3"/>
                      <a:gd fmla="*/ 9 w 39" name="T4"/>
                      <a:gd fmla="*/ 61 h 64" name="T5"/>
                      <a:gd fmla="*/ 16 w 39" name="T6"/>
                      <a:gd fmla="*/ 62 h 64" name="T7"/>
                      <a:gd fmla="*/ 28 w 39" name="T8"/>
                      <a:gd fmla="*/ 55 h 64" name="T9"/>
                      <a:gd fmla="*/ 38 w 39" name="T10"/>
                      <a:gd fmla="*/ 15 h 64" name="T11"/>
                      <a:gd fmla="*/ 30 w 39" name="T12"/>
                      <a:gd fmla="*/ 3 h 64" name="T13"/>
                      <a:gd fmla="*/ 23 w 39" name="T14"/>
                      <a:gd fmla="*/ 1 h 64" name="T15"/>
                      <a:gd fmla="*/ 11 w 39" name="T16"/>
                      <a:gd fmla="*/ 9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9">
                        <a:moveTo>
                          <a:pt x="11" y="9"/>
                        </a:moveTo>
                        <a:cubicBezTo>
                          <a:pt x="1" y="49"/>
                          <a:pt x="1" y="49"/>
                          <a:pt x="1" y="49"/>
                        </a:cubicBezTo>
                        <a:cubicBezTo>
                          <a:pt x="0" y="54"/>
                          <a:pt x="3" y="59"/>
                          <a:pt x="9" y="61"/>
                        </a:cubicBezTo>
                        <a:cubicBezTo>
                          <a:pt x="16" y="62"/>
                          <a:pt x="16" y="62"/>
                          <a:pt x="16" y="62"/>
                        </a:cubicBezTo>
                        <a:cubicBezTo>
                          <a:pt x="22" y="64"/>
                          <a:pt x="27" y="60"/>
                          <a:pt x="28" y="55"/>
                        </a:cubicBezTo>
                        <a:cubicBezTo>
                          <a:pt x="38" y="15"/>
                          <a:pt x="38" y="15"/>
                          <a:pt x="38" y="15"/>
                        </a:cubicBezTo>
                        <a:cubicBezTo>
                          <a:pt x="39" y="10"/>
                          <a:pt x="36" y="4"/>
                          <a:pt x="30" y="3"/>
                        </a:cubicBezTo>
                        <a:cubicBezTo>
                          <a:pt x="23" y="1"/>
                          <a:pt x="23" y="1"/>
                          <a:pt x="23" y="1"/>
                        </a:cubicBezTo>
                        <a:cubicBezTo>
                          <a:pt x="17" y="0"/>
                          <a:pt x="12" y="4"/>
                          <a:pt x="11" y="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143">
                    <a:extLst>
                      <a:ext uri="{FF2B5EF4-FFF2-40B4-BE49-F238E27FC236}">
                        <a16:creationId xmlns:a16="http://schemas.microsoft.com/office/drawing/2014/main" id="{6C7C382F-6AE3-41BF-870C-081591D74CA1}"/>
                      </a:ext>
                    </a:extLst>
                  </p:cNvPr>
                  <p:cNvSpPr/>
                  <p:nvPr/>
                </p:nvSpPr>
                <p:spPr bwMode="auto">
                  <a:xfrm>
                    <a:off x="4515" y="1714"/>
                    <a:ext cx="225" cy="89"/>
                  </a:xfrm>
                  <a:custGeom>
                    <a:gdLst>
                      <a:gd fmla="*/ 14 w 112" name="T0"/>
                      <a:gd fmla="*/ 33 h 44" name="T1"/>
                      <a:gd fmla="*/ 93 w 112" name="T2"/>
                      <a:gd fmla="*/ 43 h 44" name="T3"/>
                      <a:gd fmla="*/ 110 w 112" name="T4"/>
                      <a:gd fmla="*/ 30 h 44" name="T5"/>
                      <a:gd fmla="*/ 111 w 112" name="T6"/>
                      <a:gd fmla="*/ 28 h 44" name="T7"/>
                      <a:gd fmla="*/ 97 w 112" name="T8"/>
                      <a:gd fmla="*/ 11 h 44" name="T9"/>
                      <a:gd fmla="*/ 18 w 112" name="T10"/>
                      <a:gd fmla="*/ 1 h 44" name="T11"/>
                      <a:gd fmla="*/ 1 w 112" name="T12"/>
                      <a:gd fmla="*/ 14 h 44" name="T13"/>
                      <a:gd fmla="*/ 1 w 112" name="T14"/>
                      <a:gd fmla="*/ 16 h 44" name="T15"/>
                      <a:gd fmla="*/ 14 w 112" name="T16"/>
                      <a:gd fmla="*/ 33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12">
                        <a:moveTo>
                          <a:pt x="14" y="33"/>
                        </a:moveTo>
                        <a:cubicBezTo>
                          <a:pt x="93" y="43"/>
                          <a:pt x="93" y="43"/>
                          <a:pt x="93" y="43"/>
                        </a:cubicBezTo>
                        <a:cubicBezTo>
                          <a:pt x="102" y="44"/>
                          <a:pt x="109" y="38"/>
                          <a:pt x="110" y="30"/>
                        </a:cubicBezTo>
                        <a:cubicBezTo>
                          <a:pt x="111" y="28"/>
                          <a:pt x="111" y="28"/>
                          <a:pt x="111" y="28"/>
                        </a:cubicBezTo>
                        <a:cubicBezTo>
                          <a:pt x="112" y="19"/>
                          <a:pt x="106" y="12"/>
                          <a:pt x="97" y="11"/>
                        </a:cubicBezTo>
                        <a:cubicBezTo>
                          <a:pt x="18" y="1"/>
                          <a:pt x="18" y="1"/>
                          <a:pt x="18" y="1"/>
                        </a:cubicBezTo>
                        <a:cubicBezTo>
                          <a:pt x="9" y="0"/>
                          <a:pt x="2" y="6"/>
                          <a:pt x="1" y="14"/>
                        </a:cubicBezTo>
                        <a:cubicBezTo>
                          <a:pt x="1" y="16"/>
                          <a:pt x="1" y="16"/>
                          <a:pt x="1" y="16"/>
                        </a:cubicBezTo>
                        <a:cubicBezTo>
                          <a:pt x="0" y="24"/>
                          <a:pt x="5" y="32"/>
                          <a:pt x="14" y="3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144">
                    <a:extLst>
                      <a:ext uri="{FF2B5EF4-FFF2-40B4-BE49-F238E27FC236}">
                        <a16:creationId xmlns:a16="http://schemas.microsoft.com/office/drawing/2014/main" id="{FB277C5A-4BFC-4788-B4DC-9C5A9E75F4D5}"/>
                      </a:ext>
                    </a:extLst>
                  </p:cNvPr>
                  <p:cNvSpPr/>
                  <p:nvPr/>
                </p:nvSpPr>
                <p:spPr bwMode="auto">
                  <a:xfrm>
                    <a:off x="4734" y="1590"/>
                    <a:ext cx="293" cy="94"/>
                  </a:xfrm>
                  <a:custGeom>
                    <a:gdLst>
                      <a:gd fmla="*/ 18 w 146" name="T0"/>
                      <a:gd fmla="*/ 47 h 47" name="T1"/>
                      <a:gd fmla="*/ 132 w 146" name="T2"/>
                      <a:gd fmla="*/ 34 h 47" name="T3"/>
                      <a:gd fmla="*/ 145 w 146" name="T4"/>
                      <a:gd fmla="*/ 17 h 47" name="T5"/>
                      <a:gd fmla="*/ 145 w 146" name="T6"/>
                      <a:gd fmla="*/ 14 h 47" name="T7"/>
                      <a:gd fmla="*/ 128 w 146" name="T8"/>
                      <a:gd fmla="*/ 1 h 47" name="T9"/>
                      <a:gd fmla="*/ 14 w 146" name="T10"/>
                      <a:gd fmla="*/ 14 h 47" name="T11"/>
                      <a:gd fmla="*/ 1 w 146" name="T12"/>
                      <a:gd fmla="*/ 31 h 47" name="T13"/>
                      <a:gd fmla="*/ 2 w 146" name="T14"/>
                      <a:gd fmla="*/ 33 h 47" name="T15"/>
                      <a:gd fmla="*/ 18 w 146" name="T16"/>
                      <a:gd fmla="*/ 4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46">
                        <a:moveTo>
                          <a:pt x="18" y="47"/>
                        </a:moveTo>
                        <a:cubicBezTo>
                          <a:pt x="132" y="34"/>
                          <a:pt x="132" y="34"/>
                          <a:pt x="132" y="34"/>
                        </a:cubicBezTo>
                        <a:cubicBezTo>
                          <a:pt x="140" y="33"/>
                          <a:pt x="146" y="25"/>
                          <a:pt x="145" y="17"/>
                        </a:cubicBezTo>
                        <a:cubicBezTo>
                          <a:pt x="145" y="14"/>
                          <a:pt x="145" y="14"/>
                          <a:pt x="145" y="14"/>
                        </a:cubicBezTo>
                        <a:cubicBezTo>
                          <a:pt x="144" y="6"/>
                          <a:pt x="137" y="0"/>
                          <a:pt x="128" y="1"/>
                        </a:cubicBezTo>
                        <a:cubicBezTo>
                          <a:pt x="14" y="14"/>
                          <a:pt x="14" y="14"/>
                          <a:pt x="14" y="14"/>
                        </a:cubicBezTo>
                        <a:cubicBezTo>
                          <a:pt x="6" y="15"/>
                          <a:pt x="0" y="23"/>
                          <a:pt x="1" y="31"/>
                        </a:cubicBezTo>
                        <a:cubicBezTo>
                          <a:pt x="2" y="33"/>
                          <a:pt x="2" y="33"/>
                          <a:pt x="2" y="33"/>
                        </a:cubicBezTo>
                        <a:cubicBezTo>
                          <a:pt x="2" y="42"/>
                          <a:pt x="10" y="47"/>
                          <a:pt x="18"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145">
                    <a:extLst>
                      <a:ext uri="{FF2B5EF4-FFF2-40B4-BE49-F238E27FC236}">
                        <a16:creationId xmlns:a16="http://schemas.microsoft.com/office/drawing/2014/main" id="{6EF00D65-D966-489A-8F1C-9381ADD4FAAD}"/>
                      </a:ext>
                    </a:extLst>
                  </p:cNvPr>
                  <p:cNvSpPr/>
                  <p:nvPr/>
                </p:nvSpPr>
                <p:spPr bwMode="auto">
                  <a:xfrm>
                    <a:off x="4817" y="1355"/>
                    <a:ext cx="14" cy="34"/>
                  </a:xfrm>
                  <a:custGeom>
                    <a:gdLst>
                      <a:gd fmla="*/ 4 w 14" name="T0"/>
                      <a:gd fmla="*/ 0 h 34" name="T1"/>
                      <a:gd fmla="*/ 0 w 14" name="T2"/>
                      <a:gd fmla="*/ 34 h 34" name="T3"/>
                      <a:gd fmla="*/ 14 w 14" name="T4"/>
                      <a:gd fmla="*/ 30 h 34" name="T5"/>
                      <a:gd fmla="*/ 4 w 14" name="T6"/>
                      <a:gd fmla="*/ 0 h 34" name="T7"/>
                    </a:gdLst>
                    <a:cxnLst>
                      <a:cxn ang="0">
                        <a:pos x="T0" y="T1"/>
                      </a:cxn>
                      <a:cxn ang="0">
                        <a:pos x="T2" y="T3"/>
                      </a:cxn>
                      <a:cxn ang="0">
                        <a:pos x="T4" y="T5"/>
                      </a:cxn>
                      <a:cxn ang="0">
                        <a:pos x="T6" y="T7"/>
                      </a:cxn>
                    </a:cxnLst>
                    <a:rect b="b" l="0" r="r" t="0"/>
                    <a:pathLst>
                      <a:path h="34" w="14">
                        <a:moveTo>
                          <a:pt x="4" y="0"/>
                        </a:moveTo>
                        <a:lnTo>
                          <a:pt x="0" y="34"/>
                        </a:lnTo>
                        <a:lnTo>
                          <a:pt x="14" y="30"/>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146">
                    <a:extLst>
                      <a:ext uri="{FF2B5EF4-FFF2-40B4-BE49-F238E27FC236}">
                        <a16:creationId xmlns:a16="http://schemas.microsoft.com/office/drawing/2014/main" id="{02B2BC09-9DED-4CDB-862F-790F3EADC808}"/>
                      </a:ext>
                    </a:extLst>
                  </p:cNvPr>
                  <p:cNvSpPr/>
                  <p:nvPr/>
                </p:nvSpPr>
                <p:spPr bwMode="auto">
                  <a:xfrm>
                    <a:off x="4817" y="1355"/>
                    <a:ext cx="14" cy="34"/>
                  </a:xfrm>
                  <a:custGeom>
                    <a:gdLst>
                      <a:gd fmla="*/ 4 w 14" name="T0"/>
                      <a:gd fmla="*/ 0 h 34" name="T1"/>
                      <a:gd fmla="*/ 0 w 14" name="T2"/>
                      <a:gd fmla="*/ 34 h 34" name="T3"/>
                      <a:gd fmla="*/ 14 w 14" name="T4"/>
                      <a:gd fmla="*/ 30 h 34" name="T5"/>
                      <a:gd fmla="*/ 4 w 14" name="T6"/>
                      <a:gd fmla="*/ 0 h 34" name="T7"/>
                    </a:gdLst>
                    <a:cxnLst>
                      <a:cxn ang="0">
                        <a:pos x="T0" y="T1"/>
                      </a:cxn>
                      <a:cxn ang="0">
                        <a:pos x="T2" y="T3"/>
                      </a:cxn>
                      <a:cxn ang="0">
                        <a:pos x="T4" y="T5"/>
                      </a:cxn>
                      <a:cxn ang="0">
                        <a:pos x="T6" y="T7"/>
                      </a:cxn>
                    </a:cxnLst>
                    <a:rect b="b" l="0" r="r" t="0"/>
                    <a:pathLst>
                      <a:path h="34" w="14">
                        <a:moveTo>
                          <a:pt x="4" y="0"/>
                        </a:moveTo>
                        <a:lnTo>
                          <a:pt x="0" y="34"/>
                        </a:lnTo>
                        <a:lnTo>
                          <a:pt x="14" y="30"/>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147">
                    <a:extLst>
                      <a:ext uri="{FF2B5EF4-FFF2-40B4-BE49-F238E27FC236}">
                        <a16:creationId xmlns:a16="http://schemas.microsoft.com/office/drawing/2014/main" id="{6C963A9C-D803-4522-955B-CB79F23FCBD9}"/>
                      </a:ext>
                    </a:extLst>
                  </p:cNvPr>
                  <p:cNvSpPr/>
                  <p:nvPr/>
                </p:nvSpPr>
                <p:spPr bwMode="auto">
                  <a:xfrm>
                    <a:off x="4698" y="1495"/>
                    <a:ext cx="14" cy="2"/>
                  </a:xfrm>
                  <a:custGeom>
                    <a:gdLst>
                      <a:gd fmla="*/ 7 w 7" name="T0"/>
                      <a:gd fmla="*/ 0 h 1" name="T1"/>
                      <a:gd fmla="*/ 0 w 7" name="T2"/>
                      <a:gd fmla="*/ 1 h 1" name="T3"/>
                      <a:gd fmla="*/ 7 w 7" name="T4"/>
                      <a:gd fmla="*/ 0 h 1" name="T5"/>
                      <a:gd fmla="*/ 7 w 7" name="T6"/>
                      <a:gd fmla="*/ 0 h 1" name="T7"/>
                    </a:gdLst>
                    <a:cxnLst>
                      <a:cxn ang="0">
                        <a:pos x="T0" y="T1"/>
                      </a:cxn>
                      <a:cxn ang="0">
                        <a:pos x="T2" y="T3"/>
                      </a:cxn>
                      <a:cxn ang="0">
                        <a:pos x="T4" y="T5"/>
                      </a:cxn>
                      <a:cxn ang="0">
                        <a:pos x="T6" y="T7"/>
                      </a:cxn>
                    </a:cxnLst>
                    <a:rect b="b" l="0" r="r" t="0"/>
                    <a:pathLst>
                      <a:path h="1" w="7">
                        <a:moveTo>
                          <a:pt x="7" y="0"/>
                        </a:moveTo>
                        <a:cubicBezTo>
                          <a:pt x="0" y="1"/>
                          <a:pt x="0" y="1"/>
                          <a:pt x="0" y="1"/>
                        </a:cubicBezTo>
                        <a:cubicBezTo>
                          <a:pt x="3" y="1"/>
                          <a:pt x="5" y="0"/>
                          <a:pt x="7" y="0"/>
                        </a:cubicBezTo>
                        <a:cubicBezTo>
                          <a:pt x="7" y="0"/>
                          <a:pt x="7" y="0"/>
                          <a:pt x="7"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Rectangle 148">
                    <a:extLst>
                      <a:ext uri="{FF2B5EF4-FFF2-40B4-BE49-F238E27FC236}">
                        <a16:creationId xmlns:a16="http://schemas.microsoft.com/office/drawing/2014/main" id="{D65C493E-3465-4C56-9DE1-6414700230BC}"/>
                      </a:ext>
                    </a:extLst>
                  </p:cNvPr>
                  <p:cNvSpPr>
                    <a:spLocks noChangeArrowheads="1"/>
                  </p:cNvSpPr>
                  <p:nvPr/>
                </p:nvSpPr>
                <p:spPr bwMode="auto">
                  <a:xfrm>
                    <a:off x="4712" y="1495"/>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Rectangle 149">
                    <a:extLst>
                      <a:ext uri="{FF2B5EF4-FFF2-40B4-BE49-F238E27FC236}">
                        <a16:creationId xmlns:a16="http://schemas.microsoft.com/office/drawing/2014/main" id="{F85AFAE1-FB44-4B48-B2B0-BDC4892C2449}"/>
                      </a:ext>
                    </a:extLst>
                  </p:cNvPr>
                  <p:cNvSpPr>
                    <a:spLocks noChangeArrowheads="1"/>
                  </p:cNvSpPr>
                  <p:nvPr/>
                </p:nvSpPr>
                <p:spPr bwMode="auto">
                  <a:xfrm>
                    <a:off x="4712" y="1495"/>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150">
                    <a:extLst>
                      <a:ext uri="{FF2B5EF4-FFF2-40B4-BE49-F238E27FC236}">
                        <a16:creationId xmlns:a16="http://schemas.microsoft.com/office/drawing/2014/main" id="{F5CA902C-21AC-4CBA-BFEC-90F03197DB4D}"/>
                      </a:ext>
                    </a:extLst>
                  </p:cNvPr>
                  <p:cNvSpPr/>
                  <p:nvPr/>
                </p:nvSpPr>
                <p:spPr bwMode="auto">
                  <a:xfrm>
                    <a:off x="4698" y="1495"/>
                    <a:ext cx="14" cy="46"/>
                  </a:xfrm>
                  <a:custGeom>
                    <a:gdLst>
                      <a:gd fmla="*/ 7 w 7" name="T0"/>
                      <a:gd fmla="*/ 0 h 23" name="T1"/>
                      <a:gd fmla="*/ 7 w 7" name="T2"/>
                      <a:gd fmla="*/ 0 h 23" name="T3"/>
                      <a:gd fmla="*/ 0 w 7" name="T4"/>
                      <a:gd fmla="*/ 1 h 23" name="T5"/>
                      <a:gd fmla="*/ 0 w 7" name="T6"/>
                      <a:gd fmla="*/ 1 h 23" name="T7"/>
                      <a:gd fmla="*/ 4 w 7" name="T8"/>
                      <a:gd fmla="*/ 23 h 23" name="T9"/>
                      <a:gd fmla="*/ 7 w 7" name="T10"/>
                      <a:gd fmla="*/ 0 h 23" name="T11"/>
                    </a:gdLst>
                    <a:cxnLst>
                      <a:cxn ang="0">
                        <a:pos x="T0" y="T1"/>
                      </a:cxn>
                      <a:cxn ang="0">
                        <a:pos x="T2" y="T3"/>
                      </a:cxn>
                      <a:cxn ang="0">
                        <a:pos x="T4" y="T5"/>
                      </a:cxn>
                      <a:cxn ang="0">
                        <a:pos x="T6" y="T7"/>
                      </a:cxn>
                      <a:cxn ang="0">
                        <a:pos x="T8" y="T9"/>
                      </a:cxn>
                      <a:cxn ang="0">
                        <a:pos x="T10" y="T11"/>
                      </a:cxn>
                    </a:cxnLst>
                    <a:rect b="b" l="0" r="r" t="0"/>
                    <a:pathLst>
                      <a:path h="23" w="7">
                        <a:moveTo>
                          <a:pt x="7" y="0"/>
                        </a:moveTo>
                        <a:cubicBezTo>
                          <a:pt x="7" y="0"/>
                          <a:pt x="7" y="0"/>
                          <a:pt x="7" y="0"/>
                        </a:cubicBezTo>
                        <a:cubicBezTo>
                          <a:pt x="5" y="0"/>
                          <a:pt x="3" y="1"/>
                          <a:pt x="0" y="1"/>
                        </a:cubicBezTo>
                        <a:cubicBezTo>
                          <a:pt x="0" y="1"/>
                          <a:pt x="0" y="1"/>
                          <a:pt x="0" y="1"/>
                        </a:cubicBezTo>
                        <a:cubicBezTo>
                          <a:pt x="4" y="23"/>
                          <a:pt x="4" y="23"/>
                          <a:pt x="4" y="23"/>
                        </a:cubicBezTo>
                        <a:cubicBezTo>
                          <a:pt x="7" y="0"/>
                          <a:pt x="7" y="0"/>
                          <a:pt x="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151">
                    <a:extLst>
                      <a:ext uri="{FF2B5EF4-FFF2-40B4-BE49-F238E27FC236}">
                        <a16:creationId xmlns:a16="http://schemas.microsoft.com/office/drawing/2014/main" id="{3FD77E86-0701-4260-876B-F8548FA64FD5}"/>
                      </a:ext>
                    </a:extLst>
                  </p:cNvPr>
                  <p:cNvSpPr/>
                  <p:nvPr/>
                </p:nvSpPr>
                <p:spPr bwMode="auto">
                  <a:xfrm>
                    <a:off x="4784" y="1678"/>
                    <a:ext cx="25" cy="4"/>
                  </a:xfrm>
                  <a:custGeom>
                    <a:gdLst>
                      <a:gd fmla="*/ 25 w 25" name="T0"/>
                      <a:gd fmla="*/ 0 h 4" name="T1"/>
                      <a:gd fmla="*/ 0 w 25" name="T2"/>
                      <a:gd fmla="*/ 4 h 4" name="T3"/>
                      <a:gd fmla="*/ 0 w 25" name="T4"/>
                      <a:gd fmla="*/ 4 h 4" name="T5"/>
                      <a:gd fmla="*/ 25 w 25" name="T6"/>
                      <a:gd fmla="*/ 0 h 4" name="T7"/>
                    </a:gdLst>
                    <a:cxnLst>
                      <a:cxn ang="0">
                        <a:pos x="T0" y="T1"/>
                      </a:cxn>
                      <a:cxn ang="0">
                        <a:pos x="T2" y="T3"/>
                      </a:cxn>
                      <a:cxn ang="0">
                        <a:pos x="T4" y="T5"/>
                      </a:cxn>
                      <a:cxn ang="0">
                        <a:pos x="T6" y="T7"/>
                      </a:cxn>
                    </a:cxnLst>
                    <a:rect b="b" l="0" r="r" t="0"/>
                    <a:pathLst>
                      <a:path h="4" w="25">
                        <a:moveTo>
                          <a:pt x="25" y="0"/>
                        </a:moveTo>
                        <a:lnTo>
                          <a:pt x="0" y="4"/>
                        </a:lnTo>
                        <a:lnTo>
                          <a:pt x="0" y="4"/>
                        </a:lnTo>
                        <a:lnTo>
                          <a:pt x="25"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152">
                    <a:extLst>
                      <a:ext uri="{FF2B5EF4-FFF2-40B4-BE49-F238E27FC236}">
                        <a16:creationId xmlns:a16="http://schemas.microsoft.com/office/drawing/2014/main" id="{F2E43293-36A8-4386-882E-64873570C420}"/>
                      </a:ext>
                    </a:extLst>
                  </p:cNvPr>
                  <p:cNvSpPr/>
                  <p:nvPr/>
                </p:nvSpPr>
                <p:spPr bwMode="auto">
                  <a:xfrm>
                    <a:off x="4784" y="1678"/>
                    <a:ext cx="25" cy="4"/>
                  </a:xfrm>
                  <a:custGeom>
                    <a:gdLst>
                      <a:gd fmla="*/ 25 w 25" name="T0"/>
                      <a:gd fmla="*/ 0 h 4" name="T1"/>
                      <a:gd fmla="*/ 0 w 25" name="T2"/>
                      <a:gd fmla="*/ 4 h 4" name="T3"/>
                      <a:gd fmla="*/ 0 w 25" name="T4"/>
                      <a:gd fmla="*/ 4 h 4" name="T5"/>
                      <a:gd fmla="*/ 25 w 25" name="T6"/>
                      <a:gd fmla="*/ 0 h 4" name="T7"/>
                    </a:gdLst>
                    <a:cxnLst>
                      <a:cxn ang="0">
                        <a:pos x="T0" y="T1"/>
                      </a:cxn>
                      <a:cxn ang="0">
                        <a:pos x="T2" y="T3"/>
                      </a:cxn>
                      <a:cxn ang="0">
                        <a:pos x="T4" y="T5"/>
                      </a:cxn>
                      <a:cxn ang="0">
                        <a:pos x="T6" y="T7"/>
                      </a:cxn>
                    </a:cxnLst>
                    <a:rect b="b" l="0" r="r" t="0"/>
                    <a:pathLst>
                      <a:path h="4" w="25">
                        <a:moveTo>
                          <a:pt x="25" y="0"/>
                        </a:moveTo>
                        <a:lnTo>
                          <a:pt x="0" y="4"/>
                        </a:lnTo>
                        <a:lnTo>
                          <a:pt x="0" y="4"/>
                        </a:lnTo>
                        <a:lnTo>
                          <a:pt x="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153">
                    <a:extLst>
                      <a:ext uri="{FF2B5EF4-FFF2-40B4-BE49-F238E27FC236}">
                        <a16:creationId xmlns:a16="http://schemas.microsoft.com/office/drawing/2014/main" id="{F8D240E9-C4FE-4C17-8411-9AD9E8BE1F0D}"/>
                      </a:ext>
                    </a:extLst>
                  </p:cNvPr>
                  <p:cNvSpPr/>
                  <p:nvPr/>
                </p:nvSpPr>
                <p:spPr bwMode="auto">
                  <a:xfrm>
                    <a:off x="4784" y="1632"/>
                    <a:ext cx="25" cy="50"/>
                  </a:xfrm>
                  <a:custGeom>
                    <a:gdLst>
                      <a:gd fmla="*/ 4 w 25" name="T0"/>
                      <a:gd fmla="*/ 0 h 50" name="T1"/>
                      <a:gd fmla="*/ 0 w 25" name="T2"/>
                      <a:gd fmla="*/ 50 h 50" name="T3"/>
                      <a:gd fmla="*/ 25 w 25" name="T4"/>
                      <a:gd fmla="*/ 46 h 50" name="T5"/>
                      <a:gd fmla="*/ 4 w 25" name="T6"/>
                      <a:gd fmla="*/ 0 h 50" name="T7"/>
                    </a:gdLst>
                    <a:cxnLst>
                      <a:cxn ang="0">
                        <a:pos x="T0" y="T1"/>
                      </a:cxn>
                      <a:cxn ang="0">
                        <a:pos x="T2" y="T3"/>
                      </a:cxn>
                      <a:cxn ang="0">
                        <a:pos x="T4" y="T5"/>
                      </a:cxn>
                      <a:cxn ang="0">
                        <a:pos x="T6" y="T7"/>
                      </a:cxn>
                    </a:cxnLst>
                    <a:rect b="b" l="0" r="r" t="0"/>
                    <a:pathLst>
                      <a:path h="50" w="25">
                        <a:moveTo>
                          <a:pt x="4" y="0"/>
                        </a:moveTo>
                        <a:lnTo>
                          <a:pt x="0" y="50"/>
                        </a:lnTo>
                        <a:lnTo>
                          <a:pt x="25" y="46"/>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154">
                    <a:extLst>
                      <a:ext uri="{FF2B5EF4-FFF2-40B4-BE49-F238E27FC236}">
                        <a16:creationId xmlns:a16="http://schemas.microsoft.com/office/drawing/2014/main" id="{94238E07-D8C1-4788-9E3B-E63DBE2DC09A}"/>
                      </a:ext>
                    </a:extLst>
                  </p:cNvPr>
                  <p:cNvSpPr/>
                  <p:nvPr/>
                </p:nvSpPr>
                <p:spPr bwMode="auto">
                  <a:xfrm>
                    <a:off x="4784" y="1632"/>
                    <a:ext cx="25" cy="50"/>
                  </a:xfrm>
                  <a:custGeom>
                    <a:gdLst>
                      <a:gd fmla="*/ 4 w 25" name="T0"/>
                      <a:gd fmla="*/ 0 h 50" name="T1"/>
                      <a:gd fmla="*/ 0 w 25" name="T2"/>
                      <a:gd fmla="*/ 50 h 50" name="T3"/>
                      <a:gd fmla="*/ 25 w 25" name="T4"/>
                      <a:gd fmla="*/ 46 h 50" name="T5"/>
                      <a:gd fmla="*/ 4 w 25" name="T6"/>
                      <a:gd fmla="*/ 0 h 50" name="T7"/>
                    </a:gdLst>
                    <a:cxnLst>
                      <a:cxn ang="0">
                        <a:pos x="T0" y="T1"/>
                      </a:cxn>
                      <a:cxn ang="0">
                        <a:pos x="T2" y="T3"/>
                      </a:cxn>
                      <a:cxn ang="0">
                        <a:pos x="T4" y="T5"/>
                      </a:cxn>
                      <a:cxn ang="0">
                        <a:pos x="T6" y="T7"/>
                      </a:cxn>
                    </a:cxnLst>
                    <a:rect b="b" l="0" r="r" t="0"/>
                    <a:pathLst>
                      <a:path h="50" w="25">
                        <a:moveTo>
                          <a:pt x="4" y="0"/>
                        </a:moveTo>
                        <a:lnTo>
                          <a:pt x="0" y="50"/>
                        </a:lnTo>
                        <a:lnTo>
                          <a:pt x="25" y="46"/>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155">
                    <a:extLst>
                      <a:ext uri="{FF2B5EF4-FFF2-40B4-BE49-F238E27FC236}">
                        <a16:creationId xmlns:a16="http://schemas.microsoft.com/office/drawing/2014/main" id="{66099047-516D-434B-81A9-552C13178ACB}"/>
                      </a:ext>
                    </a:extLst>
                  </p:cNvPr>
                  <p:cNvSpPr/>
                  <p:nvPr/>
                </p:nvSpPr>
                <p:spPr bwMode="auto">
                  <a:xfrm>
                    <a:off x="4931" y="1588"/>
                    <a:ext cx="4" cy="12"/>
                  </a:xfrm>
                  <a:custGeom>
                    <a:gdLst>
                      <a:gd fmla="*/ 4 w 4" name="T0"/>
                      <a:gd fmla="*/ 0 h 12" name="T1"/>
                      <a:gd fmla="*/ 4 w 4" name="T2"/>
                      <a:gd fmla="*/ 0 h 12" name="T3"/>
                      <a:gd fmla="*/ 0 w 4" name="T4"/>
                      <a:gd fmla="*/ 12 h 12" name="T5"/>
                      <a:gd fmla="*/ 2 w 4" name="T6"/>
                      <a:gd fmla="*/ 12 h 12" name="T7"/>
                      <a:gd fmla="*/ 4 w 4" name="T8"/>
                      <a:gd fmla="*/ 0 h 12" name="T9"/>
                    </a:gdLst>
                    <a:cxnLst>
                      <a:cxn ang="0">
                        <a:pos x="T0" y="T1"/>
                      </a:cxn>
                      <a:cxn ang="0">
                        <a:pos x="T2" y="T3"/>
                      </a:cxn>
                      <a:cxn ang="0">
                        <a:pos x="T4" y="T5"/>
                      </a:cxn>
                      <a:cxn ang="0">
                        <a:pos x="T6" y="T7"/>
                      </a:cxn>
                      <a:cxn ang="0">
                        <a:pos x="T8" y="T9"/>
                      </a:cxn>
                    </a:cxnLst>
                    <a:rect b="b" l="0" r="r" t="0"/>
                    <a:pathLst>
                      <a:path h="12" w="4">
                        <a:moveTo>
                          <a:pt x="4" y="0"/>
                        </a:moveTo>
                        <a:lnTo>
                          <a:pt x="4" y="0"/>
                        </a:lnTo>
                        <a:lnTo>
                          <a:pt x="0" y="12"/>
                        </a:lnTo>
                        <a:lnTo>
                          <a:pt x="2" y="12"/>
                        </a:lnTo>
                        <a:lnTo>
                          <a:pt x="4"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156">
                    <a:extLst>
                      <a:ext uri="{FF2B5EF4-FFF2-40B4-BE49-F238E27FC236}">
                        <a16:creationId xmlns:a16="http://schemas.microsoft.com/office/drawing/2014/main" id="{B24958B7-0595-4D67-A2CA-236EA72B7DB7}"/>
                      </a:ext>
                    </a:extLst>
                  </p:cNvPr>
                  <p:cNvSpPr/>
                  <p:nvPr/>
                </p:nvSpPr>
                <p:spPr bwMode="auto">
                  <a:xfrm>
                    <a:off x="4931" y="1588"/>
                    <a:ext cx="4" cy="12"/>
                  </a:xfrm>
                  <a:custGeom>
                    <a:gdLst>
                      <a:gd fmla="*/ 4 w 4" name="T0"/>
                      <a:gd fmla="*/ 0 h 12" name="T1"/>
                      <a:gd fmla="*/ 4 w 4" name="T2"/>
                      <a:gd fmla="*/ 0 h 12" name="T3"/>
                      <a:gd fmla="*/ 0 w 4" name="T4"/>
                      <a:gd fmla="*/ 12 h 12" name="T5"/>
                      <a:gd fmla="*/ 2 w 4" name="T6"/>
                      <a:gd fmla="*/ 12 h 12" name="T7"/>
                      <a:gd fmla="*/ 4 w 4" name="T8"/>
                      <a:gd fmla="*/ 0 h 12" name="T9"/>
                    </a:gdLst>
                    <a:cxnLst>
                      <a:cxn ang="0">
                        <a:pos x="T0" y="T1"/>
                      </a:cxn>
                      <a:cxn ang="0">
                        <a:pos x="T2" y="T3"/>
                      </a:cxn>
                      <a:cxn ang="0">
                        <a:pos x="T4" y="T5"/>
                      </a:cxn>
                      <a:cxn ang="0">
                        <a:pos x="T6" y="T7"/>
                      </a:cxn>
                      <a:cxn ang="0">
                        <a:pos x="T8" y="T9"/>
                      </a:cxn>
                    </a:cxnLst>
                    <a:rect b="b" l="0" r="r" t="0"/>
                    <a:pathLst>
                      <a:path h="12" w="4">
                        <a:moveTo>
                          <a:pt x="4" y="0"/>
                        </a:moveTo>
                        <a:lnTo>
                          <a:pt x="4" y="0"/>
                        </a:lnTo>
                        <a:lnTo>
                          <a:pt x="0" y="12"/>
                        </a:lnTo>
                        <a:lnTo>
                          <a:pt x="2" y="12"/>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157">
                    <a:extLst>
                      <a:ext uri="{FF2B5EF4-FFF2-40B4-BE49-F238E27FC236}">
                        <a16:creationId xmlns:a16="http://schemas.microsoft.com/office/drawing/2014/main" id="{BF50F9DE-64E3-42EA-AD2C-9CED14E8757A}"/>
                      </a:ext>
                    </a:extLst>
                  </p:cNvPr>
                  <p:cNvSpPr/>
                  <p:nvPr/>
                </p:nvSpPr>
                <p:spPr bwMode="auto">
                  <a:xfrm>
                    <a:off x="4903" y="1588"/>
                    <a:ext cx="32" cy="14"/>
                  </a:xfrm>
                  <a:custGeom>
                    <a:gdLst>
                      <a:gd fmla="*/ 32 w 32" name="T0"/>
                      <a:gd fmla="*/ 0 h 14" name="T1"/>
                      <a:gd fmla="*/ 0 w 32" name="T2"/>
                      <a:gd fmla="*/ 14 h 14" name="T3"/>
                      <a:gd fmla="*/ 28 w 32" name="T4"/>
                      <a:gd fmla="*/ 12 h 14" name="T5"/>
                      <a:gd fmla="*/ 32 w 32" name="T6"/>
                      <a:gd fmla="*/ 0 h 14" name="T7"/>
                    </a:gdLst>
                    <a:cxnLst>
                      <a:cxn ang="0">
                        <a:pos x="T0" y="T1"/>
                      </a:cxn>
                      <a:cxn ang="0">
                        <a:pos x="T2" y="T3"/>
                      </a:cxn>
                      <a:cxn ang="0">
                        <a:pos x="T4" y="T5"/>
                      </a:cxn>
                      <a:cxn ang="0">
                        <a:pos x="T6" y="T7"/>
                      </a:cxn>
                    </a:cxnLst>
                    <a:rect b="b" l="0" r="r" t="0"/>
                    <a:pathLst>
                      <a:path h="14" w="32">
                        <a:moveTo>
                          <a:pt x="32" y="0"/>
                        </a:moveTo>
                        <a:lnTo>
                          <a:pt x="0" y="14"/>
                        </a:lnTo>
                        <a:lnTo>
                          <a:pt x="28" y="12"/>
                        </a:lnTo>
                        <a:lnTo>
                          <a:pt x="32"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158">
                    <a:extLst>
                      <a:ext uri="{FF2B5EF4-FFF2-40B4-BE49-F238E27FC236}">
                        <a16:creationId xmlns:a16="http://schemas.microsoft.com/office/drawing/2014/main" id="{6545E068-2EFB-4346-B83B-9630A5B0DECB}"/>
                      </a:ext>
                    </a:extLst>
                  </p:cNvPr>
                  <p:cNvSpPr/>
                  <p:nvPr/>
                </p:nvSpPr>
                <p:spPr bwMode="auto">
                  <a:xfrm>
                    <a:off x="4903" y="1588"/>
                    <a:ext cx="32" cy="14"/>
                  </a:xfrm>
                  <a:custGeom>
                    <a:gdLst>
                      <a:gd fmla="*/ 32 w 32" name="T0"/>
                      <a:gd fmla="*/ 0 h 14" name="T1"/>
                      <a:gd fmla="*/ 0 w 32" name="T2"/>
                      <a:gd fmla="*/ 14 h 14" name="T3"/>
                      <a:gd fmla="*/ 28 w 32" name="T4"/>
                      <a:gd fmla="*/ 12 h 14" name="T5"/>
                      <a:gd fmla="*/ 32 w 32" name="T6"/>
                      <a:gd fmla="*/ 0 h 14" name="T7"/>
                    </a:gdLst>
                    <a:cxnLst>
                      <a:cxn ang="0">
                        <a:pos x="T0" y="T1"/>
                      </a:cxn>
                      <a:cxn ang="0">
                        <a:pos x="T2" y="T3"/>
                      </a:cxn>
                      <a:cxn ang="0">
                        <a:pos x="T4" y="T5"/>
                      </a:cxn>
                      <a:cxn ang="0">
                        <a:pos x="T6" y="T7"/>
                      </a:cxn>
                    </a:cxnLst>
                    <a:rect b="b" l="0" r="r" t="0"/>
                    <a:pathLst>
                      <a:path h="14" w="32">
                        <a:moveTo>
                          <a:pt x="32" y="0"/>
                        </a:moveTo>
                        <a:lnTo>
                          <a:pt x="0" y="14"/>
                        </a:lnTo>
                        <a:lnTo>
                          <a:pt x="28" y="12"/>
                        </a:lnTo>
                        <a:lnTo>
                          <a:pt x="3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159">
                    <a:extLst>
                      <a:ext uri="{FF2B5EF4-FFF2-40B4-BE49-F238E27FC236}">
                        <a16:creationId xmlns:a16="http://schemas.microsoft.com/office/drawing/2014/main" id="{0D74D02F-42E2-4228-9125-08A41D8ACB5A}"/>
                      </a:ext>
                    </a:extLst>
                  </p:cNvPr>
                  <p:cNvSpPr/>
                  <p:nvPr/>
                </p:nvSpPr>
                <p:spPr bwMode="auto">
                  <a:xfrm>
                    <a:off x="4903" y="1600"/>
                    <a:ext cx="30" cy="2"/>
                  </a:xfrm>
                  <a:custGeom>
                    <a:gdLst>
                      <a:gd fmla="*/ 30 w 30" name="T0"/>
                      <a:gd fmla="*/ 0 h 2" name="T1"/>
                      <a:gd fmla="*/ 28 w 30" name="T2"/>
                      <a:gd fmla="*/ 0 h 2" name="T3"/>
                      <a:gd fmla="*/ 0 w 30" name="T4"/>
                      <a:gd fmla="*/ 2 h 2" name="T5"/>
                      <a:gd fmla="*/ 0 w 30" name="T6"/>
                      <a:gd fmla="*/ 2 h 2" name="T7"/>
                      <a:gd fmla="*/ 28 w 30" name="T8"/>
                      <a:gd fmla="*/ 0 h 2" name="T9"/>
                      <a:gd fmla="*/ 30 w 30" name="T10"/>
                      <a:gd fmla="*/ 0 h 2" name="T11"/>
                    </a:gdLst>
                    <a:cxnLst>
                      <a:cxn ang="0">
                        <a:pos x="T0" y="T1"/>
                      </a:cxn>
                      <a:cxn ang="0">
                        <a:pos x="T2" y="T3"/>
                      </a:cxn>
                      <a:cxn ang="0">
                        <a:pos x="T4" y="T5"/>
                      </a:cxn>
                      <a:cxn ang="0">
                        <a:pos x="T6" y="T7"/>
                      </a:cxn>
                      <a:cxn ang="0">
                        <a:pos x="T8" y="T9"/>
                      </a:cxn>
                      <a:cxn ang="0">
                        <a:pos x="T10" y="T11"/>
                      </a:cxn>
                    </a:cxnLst>
                    <a:rect b="b" l="0" r="r" t="0"/>
                    <a:pathLst>
                      <a:path h="2" w="30">
                        <a:moveTo>
                          <a:pt x="30" y="0"/>
                        </a:moveTo>
                        <a:lnTo>
                          <a:pt x="28" y="0"/>
                        </a:lnTo>
                        <a:lnTo>
                          <a:pt x="0" y="2"/>
                        </a:lnTo>
                        <a:lnTo>
                          <a:pt x="0" y="2"/>
                        </a:lnTo>
                        <a:lnTo>
                          <a:pt x="28" y="0"/>
                        </a:lnTo>
                        <a:lnTo>
                          <a:pt x="3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160">
                    <a:extLst>
                      <a:ext uri="{FF2B5EF4-FFF2-40B4-BE49-F238E27FC236}">
                        <a16:creationId xmlns:a16="http://schemas.microsoft.com/office/drawing/2014/main" id="{C607EC80-0008-4AFA-94F6-C8B257807F5C}"/>
                      </a:ext>
                    </a:extLst>
                  </p:cNvPr>
                  <p:cNvSpPr/>
                  <p:nvPr/>
                </p:nvSpPr>
                <p:spPr bwMode="auto">
                  <a:xfrm>
                    <a:off x="4903" y="1600"/>
                    <a:ext cx="30" cy="2"/>
                  </a:xfrm>
                  <a:custGeom>
                    <a:gdLst>
                      <a:gd fmla="*/ 30 w 30" name="T0"/>
                      <a:gd fmla="*/ 0 h 2" name="T1"/>
                      <a:gd fmla="*/ 28 w 30" name="T2"/>
                      <a:gd fmla="*/ 0 h 2" name="T3"/>
                      <a:gd fmla="*/ 0 w 30" name="T4"/>
                      <a:gd fmla="*/ 2 h 2" name="T5"/>
                      <a:gd fmla="*/ 0 w 30" name="T6"/>
                      <a:gd fmla="*/ 2 h 2" name="T7"/>
                      <a:gd fmla="*/ 28 w 30" name="T8"/>
                      <a:gd fmla="*/ 0 h 2" name="T9"/>
                      <a:gd fmla="*/ 30 w 30" name="T10"/>
                      <a:gd fmla="*/ 0 h 2" name="T11"/>
                    </a:gdLst>
                    <a:cxnLst>
                      <a:cxn ang="0">
                        <a:pos x="T0" y="T1"/>
                      </a:cxn>
                      <a:cxn ang="0">
                        <a:pos x="T2" y="T3"/>
                      </a:cxn>
                      <a:cxn ang="0">
                        <a:pos x="T4" y="T5"/>
                      </a:cxn>
                      <a:cxn ang="0">
                        <a:pos x="T6" y="T7"/>
                      </a:cxn>
                      <a:cxn ang="0">
                        <a:pos x="T8" y="T9"/>
                      </a:cxn>
                      <a:cxn ang="0">
                        <a:pos x="T10" y="T11"/>
                      </a:cxn>
                    </a:cxnLst>
                    <a:rect b="b" l="0" r="r" t="0"/>
                    <a:pathLst>
                      <a:path h="2" w="30">
                        <a:moveTo>
                          <a:pt x="30" y="0"/>
                        </a:moveTo>
                        <a:lnTo>
                          <a:pt x="28" y="0"/>
                        </a:lnTo>
                        <a:lnTo>
                          <a:pt x="0" y="2"/>
                        </a:lnTo>
                        <a:lnTo>
                          <a:pt x="0" y="2"/>
                        </a:lnTo>
                        <a:lnTo>
                          <a:pt x="28" y="0"/>
                        </a:lnTo>
                        <a:lnTo>
                          <a:pt x="3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161">
                    <a:extLst>
                      <a:ext uri="{FF2B5EF4-FFF2-40B4-BE49-F238E27FC236}">
                        <a16:creationId xmlns:a16="http://schemas.microsoft.com/office/drawing/2014/main" id="{A4BAE70A-F20F-4AA1-91A8-8EF429D80DD1}"/>
                      </a:ext>
                    </a:extLst>
                  </p:cNvPr>
                  <p:cNvSpPr/>
                  <p:nvPr/>
                </p:nvSpPr>
                <p:spPr bwMode="auto">
                  <a:xfrm>
                    <a:off x="4686" y="1748"/>
                    <a:ext cx="4" cy="22"/>
                  </a:xfrm>
                  <a:custGeom>
                    <a:gdLst>
                      <a:gd fmla="*/ 2 w 2" name="T0"/>
                      <a:gd fmla="*/ 0 h 11" name="T1"/>
                      <a:gd fmla="*/ 0 w 2" name="T2"/>
                      <a:gd fmla="*/ 4 h 11" name="T3"/>
                      <a:gd fmla="*/ 1 w 2" name="T4"/>
                      <a:gd fmla="*/ 7 h 11" name="T5"/>
                      <a:gd fmla="*/ 1 w 2" name="T6"/>
                      <a:gd fmla="*/ 11 h 11" name="T7"/>
                      <a:gd fmla="*/ 1 w 2" name="T8"/>
                      <a:gd fmla="*/ 11 h 11" name="T9"/>
                      <a:gd fmla="*/ 2 w 2" name="T10"/>
                      <a:gd fmla="*/ 0 h 11" name="T11"/>
                    </a:gdLst>
                    <a:cxnLst>
                      <a:cxn ang="0">
                        <a:pos x="T0" y="T1"/>
                      </a:cxn>
                      <a:cxn ang="0">
                        <a:pos x="T2" y="T3"/>
                      </a:cxn>
                      <a:cxn ang="0">
                        <a:pos x="T4" y="T5"/>
                      </a:cxn>
                      <a:cxn ang="0">
                        <a:pos x="T6" y="T7"/>
                      </a:cxn>
                      <a:cxn ang="0">
                        <a:pos x="T8" y="T9"/>
                      </a:cxn>
                      <a:cxn ang="0">
                        <a:pos x="T10" y="T11"/>
                      </a:cxn>
                    </a:cxnLst>
                    <a:rect b="b" l="0" r="r" t="0"/>
                    <a:pathLst>
                      <a:path h="11" w="2">
                        <a:moveTo>
                          <a:pt x="2" y="0"/>
                        </a:moveTo>
                        <a:cubicBezTo>
                          <a:pt x="0" y="4"/>
                          <a:pt x="0" y="4"/>
                          <a:pt x="0" y="4"/>
                        </a:cubicBezTo>
                        <a:cubicBezTo>
                          <a:pt x="1" y="5"/>
                          <a:pt x="1" y="6"/>
                          <a:pt x="1" y="7"/>
                        </a:cubicBezTo>
                        <a:cubicBezTo>
                          <a:pt x="1" y="11"/>
                          <a:pt x="1" y="11"/>
                          <a:pt x="1" y="11"/>
                        </a:cubicBezTo>
                        <a:cubicBezTo>
                          <a:pt x="1" y="11"/>
                          <a:pt x="1" y="11"/>
                          <a:pt x="1" y="11"/>
                        </a:cubicBezTo>
                        <a:cubicBezTo>
                          <a:pt x="2" y="0"/>
                          <a:pt x="2" y="0"/>
                          <a:pt x="2"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162">
                    <a:extLst>
                      <a:ext uri="{FF2B5EF4-FFF2-40B4-BE49-F238E27FC236}">
                        <a16:creationId xmlns:a16="http://schemas.microsoft.com/office/drawing/2014/main" id="{6FE2D45D-5DB2-4EAD-9585-F488B79117F9}"/>
                      </a:ext>
                    </a:extLst>
                  </p:cNvPr>
                  <p:cNvSpPr/>
                  <p:nvPr/>
                </p:nvSpPr>
                <p:spPr bwMode="auto">
                  <a:xfrm>
                    <a:off x="4853" y="2019"/>
                    <a:ext cx="36" cy="4"/>
                  </a:xfrm>
                  <a:custGeom>
                    <a:gdLst>
                      <a:gd fmla="*/ 0 w 18" name="T0"/>
                      <a:gd fmla="*/ 0 h 2" name="T1"/>
                      <a:gd fmla="*/ 0 w 18" name="T2"/>
                      <a:gd fmla="*/ 0 h 2" name="T3"/>
                      <a:gd fmla="*/ 18 w 18" name="T4"/>
                      <a:gd fmla="*/ 2 h 2" name="T5"/>
                      <a:gd fmla="*/ 18 w 18" name="T6"/>
                      <a:gd fmla="*/ 2 h 2" name="T7"/>
                      <a:gd fmla="*/ 0 w 18" name="T8"/>
                      <a:gd fmla="*/ 0 h 2" name="T9"/>
                    </a:gdLst>
                    <a:cxnLst>
                      <a:cxn ang="0">
                        <a:pos x="T0" y="T1"/>
                      </a:cxn>
                      <a:cxn ang="0">
                        <a:pos x="T2" y="T3"/>
                      </a:cxn>
                      <a:cxn ang="0">
                        <a:pos x="T4" y="T5"/>
                      </a:cxn>
                      <a:cxn ang="0">
                        <a:pos x="T6" y="T7"/>
                      </a:cxn>
                      <a:cxn ang="0">
                        <a:pos x="T8" y="T9"/>
                      </a:cxn>
                    </a:cxnLst>
                    <a:rect b="b" l="0" r="r" t="0"/>
                    <a:pathLst>
                      <a:path h="2" w="18">
                        <a:moveTo>
                          <a:pt x="0" y="0"/>
                        </a:moveTo>
                        <a:cubicBezTo>
                          <a:pt x="0" y="0"/>
                          <a:pt x="0" y="0"/>
                          <a:pt x="0" y="0"/>
                        </a:cubicBezTo>
                        <a:cubicBezTo>
                          <a:pt x="6" y="1"/>
                          <a:pt x="12" y="2"/>
                          <a:pt x="18" y="2"/>
                        </a:cubicBezTo>
                        <a:cubicBezTo>
                          <a:pt x="18" y="2"/>
                          <a:pt x="18" y="2"/>
                          <a:pt x="18" y="2"/>
                        </a:cubicBezTo>
                        <a:cubicBezTo>
                          <a:pt x="12" y="2"/>
                          <a:pt x="6" y="1"/>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163">
                    <a:extLst>
                      <a:ext uri="{FF2B5EF4-FFF2-40B4-BE49-F238E27FC236}">
                        <a16:creationId xmlns:a16="http://schemas.microsoft.com/office/drawing/2014/main" id="{4AF1D64C-07CE-40FF-BD7B-4E8EC2747BCF}"/>
                      </a:ext>
                    </a:extLst>
                  </p:cNvPr>
                  <p:cNvSpPr/>
                  <p:nvPr/>
                </p:nvSpPr>
                <p:spPr bwMode="auto">
                  <a:xfrm>
                    <a:off x="4847" y="2019"/>
                    <a:ext cx="42" cy="95"/>
                  </a:xfrm>
                  <a:custGeom>
                    <a:gdLst>
                      <a:gd fmla="*/ 3 w 21" name="T0"/>
                      <a:gd fmla="*/ 0 h 47" name="T1"/>
                      <a:gd fmla="*/ 0 w 21" name="T2"/>
                      <a:gd fmla="*/ 29 h 47" name="T3"/>
                      <a:gd fmla="*/ 2 w 21" name="T4"/>
                      <a:gd fmla="*/ 45 h 47" name="T5"/>
                      <a:gd fmla="*/ 18 w 21" name="T6"/>
                      <a:gd fmla="*/ 47 h 47" name="T7"/>
                      <a:gd fmla="*/ 21 w 21" name="T8"/>
                      <a:gd fmla="*/ 2 h 47" name="T9"/>
                      <a:gd fmla="*/ 3 w 21" name="T10"/>
                      <a:gd fmla="*/ 0 h 47" name="T11"/>
                    </a:gdLst>
                    <a:cxnLst>
                      <a:cxn ang="0">
                        <a:pos x="T0" y="T1"/>
                      </a:cxn>
                      <a:cxn ang="0">
                        <a:pos x="T2" y="T3"/>
                      </a:cxn>
                      <a:cxn ang="0">
                        <a:pos x="T4" y="T5"/>
                      </a:cxn>
                      <a:cxn ang="0">
                        <a:pos x="T6" y="T7"/>
                      </a:cxn>
                      <a:cxn ang="0">
                        <a:pos x="T8" y="T9"/>
                      </a:cxn>
                      <a:cxn ang="0">
                        <a:pos x="T10" y="T11"/>
                      </a:cxn>
                    </a:cxnLst>
                    <a:rect b="b" l="0" r="r" t="0"/>
                    <a:pathLst>
                      <a:path h="47" w="21">
                        <a:moveTo>
                          <a:pt x="3" y="0"/>
                        </a:moveTo>
                        <a:cubicBezTo>
                          <a:pt x="1" y="9"/>
                          <a:pt x="0" y="19"/>
                          <a:pt x="0" y="29"/>
                        </a:cubicBezTo>
                        <a:cubicBezTo>
                          <a:pt x="0" y="34"/>
                          <a:pt x="1" y="40"/>
                          <a:pt x="2" y="45"/>
                        </a:cubicBezTo>
                        <a:cubicBezTo>
                          <a:pt x="7" y="46"/>
                          <a:pt x="12" y="47"/>
                          <a:pt x="18" y="47"/>
                        </a:cubicBezTo>
                        <a:cubicBezTo>
                          <a:pt x="18" y="32"/>
                          <a:pt x="19" y="17"/>
                          <a:pt x="21" y="2"/>
                        </a:cubicBezTo>
                        <a:cubicBezTo>
                          <a:pt x="15" y="2"/>
                          <a:pt x="9" y="1"/>
                          <a:pt x="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164">
                    <a:extLst>
                      <a:ext uri="{FF2B5EF4-FFF2-40B4-BE49-F238E27FC236}">
                        <a16:creationId xmlns:a16="http://schemas.microsoft.com/office/drawing/2014/main" id="{DF37EE6C-1FB1-4ADB-A94B-02CB26E81978}"/>
                      </a:ext>
                    </a:extLst>
                  </p:cNvPr>
                  <p:cNvSpPr/>
                  <p:nvPr/>
                </p:nvSpPr>
                <p:spPr bwMode="auto">
                  <a:xfrm>
                    <a:off x="5138" y="1176"/>
                    <a:ext cx="419" cy="942"/>
                  </a:xfrm>
                  <a:custGeom>
                    <a:gdLst>
                      <a:gd fmla="*/ 76 w 209" name="T0"/>
                      <a:gd fmla="*/ 468 h 469" name="T1"/>
                      <a:gd fmla="*/ 64 w 209" name="T2"/>
                      <a:gd fmla="*/ 468 h 469" name="T3"/>
                      <a:gd fmla="*/ 0 w 209" name="T4"/>
                      <a:gd fmla="*/ 459 h 469" name="T5"/>
                      <a:gd fmla="*/ 10 w 209" name="T6"/>
                      <a:gd fmla="*/ 415 h 469" name="T7"/>
                      <a:gd fmla="*/ 5 w 209" name="T8"/>
                      <a:gd fmla="*/ 437 h 469" name="T9"/>
                      <a:gd fmla="*/ 10 w 209" name="T10"/>
                      <a:gd fmla="*/ 415 h 469" name="T11"/>
                      <a:gd fmla="*/ 144 w 209" name="T12"/>
                      <a:gd fmla="*/ 406 h 469" name="T13"/>
                      <a:gd fmla="*/ 146 w 209" name="T14"/>
                      <a:gd fmla="*/ 209 h 469" name="T15"/>
                      <a:gd fmla="*/ 123 w 209" name="T16"/>
                      <a:gd fmla="*/ 32 h 469" name="T17"/>
                      <a:gd fmla="*/ 167 w 209" name="T18"/>
                      <a:gd fmla="*/ 24 h 469" name="T19"/>
                      <a:gd fmla="*/ 191 w 209" name="T20"/>
                      <a:gd fmla="*/ 208 h 469" name="T21"/>
                      <a:gd fmla="*/ 174 w 209" name="T22"/>
                      <a:gd fmla="*/ 439 h 469" name="T23"/>
                      <a:gd fmla="*/ 76 w 209" name="T24"/>
                      <a:gd fmla="*/ 468 h 4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9" w="209">
                        <a:moveTo>
                          <a:pt x="76" y="468"/>
                        </a:moveTo>
                        <a:cubicBezTo>
                          <a:pt x="72" y="468"/>
                          <a:pt x="68" y="468"/>
                          <a:pt x="64" y="468"/>
                        </a:cubicBezTo>
                        <a:cubicBezTo>
                          <a:pt x="29" y="466"/>
                          <a:pt x="1" y="459"/>
                          <a:pt x="0" y="459"/>
                        </a:cubicBezTo>
                        <a:cubicBezTo>
                          <a:pt x="10" y="415"/>
                          <a:pt x="10" y="415"/>
                          <a:pt x="10" y="415"/>
                        </a:cubicBezTo>
                        <a:cubicBezTo>
                          <a:pt x="5" y="437"/>
                          <a:pt x="5" y="437"/>
                          <a:pt x="5" y="437"/>
                        </a:cubicBezTo>
                        <a:cubicBezTo>
                          <a:pt x="10" y="415"/>
                          <a:pt x="10" y="415"/>
                          <a:pt x="10" y="415"/>
                        </a:cubicBezTo>
                        <a:cubicBezTo>
                          <a:pt x="36" y="422"/>
                          <a:pt x="114" y="433"/>
                          <a:pt x="144" y="406"/>
                        </a:cubicBezTo>
                        <a:cubicBezTo>
                          <a:pt x="146" y="404"/>
                          <a:pt x="164" y="379"/>
                          <a:pt x="146" y="209"/>
                        </a:cubicBezTo>
                        <a:cubicBezTo>
                          <a:pt x="137" y="118"/>
                          <a:pt x="123" y="33"/>
                          <a:pt x="123" y="32"/>
                        </a:cubicBezTo>
                        <a:cubicBezTo>
                          <a:pt x="118" y="4"/>
                          <a:pt x="164" y="0"/>
                          <a:pt x="167" y="24"/>
                        </a:cubicBezTo>
                        <a:cubicBezTo>
                          <a:pt x="167" y="25"/>
                          <a:pt x="182" y="114"/>
                          <a:pt x="191" y="208"/>
                        </a:cubicBezTo>
                        <a:cubicBezTo>
                          <a:pt x="209" y="382"/>
                          <a:pt x="192" y="423"/>
                          <a:pt x="174" y="439"/>
                        </a:cubicBezTo>
                        <a:cubicBezTo>
                          <a:pt x="153" y="459"/>
                          <a:pt x="119" y="469"/>
                          <a:pt x="76" y="46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165">
                    <a:extLst>
                      <a:ext uri="{FF2B5EF4-FFF2-40B4-BE49-F238E27FC236}">
                        <a16:creationId xmlns:a16="http://schemas.microsoft.com/office/drawing/2014/main" id="{BB217561-56EF-4FCA-BBD2-99B115B0D595}"/>
                      </a:ext>
                    </a:extLst>
                  </p:cNvPr>
                  <p:cNvSpPr>
                    <a:spLocks noEditPoints="1"/>
                  </p:cNvSpPr>
                  <p:nvPr/>
                </p:nvSpPr>
                <p:spPr bwMode="auto">
                  <a:xfrm>
                    <a:off x="5461" y="1270"/>
                    <a:ext cx="239" cy="300"/>
                  </a:xfrm>
                  <a:custGeom>
                    <a:gdLst>
                      <a:gd fmla="*/ 59 w 119" name="T0"/>
                      <a:gd fmla="*/ 149 h 149" name="T1"/>
                      <a:gd fmla="*/ 0 w 119" name="T2"/>
                      <a:gd fmla="*/ 139 h 149" name="T3"/>
                      <a:gd fmla="*/ 11 w 119" name="T4"/>
                      <a:gd fmla="*/ 108 h 149" name="T5"/>
                      <a:gd fmla="*/ 81 w 119" name="T6"/>
                      <a:gd fmla="*/ 113 h 149" name="T7"/>
                      <a:gd fmla="*/ 84 w 119" name="T8"/>
                      <a:gd fmla="*/ 105 h 149" name="T9"/>
                      <a:gd fmla="*/ 70 w 119" name="T10"/>
                      <a:gd fmla="*/ 22 h 149" name="T11"/>
                      <a:gd fmla="*/ 101 w 119" name="T12"/>
                      <a:gd fmla="*/ 12 h 149" name="T13"/>
                      <a:gd fmla="*/ 117 w 119" name="T14"/>
                      <a:gd fmla="*/ 107 h 149" name="T15"/>
                      <a:gd fmla="*/ 99 w 119" name="T16"/>
                      <a:gd fmla="*/ 140 h 149" name="T17"/>
                      <a:gd fmla="*/ 59 w 119" name="T18"/>
                      <a:gd fmla="*/ 149 h 149" name="T19"/>
                      <a:gd fmla="*/ 6 w 119" name="T20"/>
                      <a:gd fmla="*/ 123 h 149" name="T21"/>
                      <a:gd fmla="*/ 11 w 119" name="T22"/>
                      <a:gd fmla="*/ 108 h 149" name="T23"/>
                      <a:gd fmla="*/ 11 w 119" name="T24"/>
                      <a:gd fmla="*/ 108 h 149" name="T25"/>
                      <a:gd fmla="*/ 6 w 119" name="T26"/>
                      <a:gd fmla="*/ 123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19">
                        <a:moveTo>
                          <a:pt x="59" y="149"/>
                        </a:moveTo>
                        <a:cubicBezTo>
                          <a:pt x="34" y="149"/>
                          <a:pt x="8" y="141"/>
                          <a:pt x="0" y="139"/>
                        </a:cubicBezTo>
                        <a:cubicBezTo>
                          <a:pt x="11" y="108"/>
                          <a:pt x="11" y="108"/>
                          <a:pt x="11" y="108"/>
                        </a:cubicBezTo>
                        <a:cubicBezTo>
                          <a:pt x="32" y="115"/>
                          <a:pt x="68" y="121"/>
                          <a:pt x="81" y="113"/>
                        </a:cubicBezTo>
                        <a:cubicBezTo>
                          <a:pt x="82" y="112"/>
                          <a:pt x="84" y="110"/>
                          <a:pt x="84" y="105"/>
                        </a:cubicBezTo>
                        <a:cubicBezTo>
                          <a:pt x="86" y="61"/>
                          <a:pt x="70" y="23"/>
                          <a:pt x="70" y="22"/>
                        </a:cubicBezTo>
                        <a:cubicBezTo>
                          <a:pt x="66" y="6"/>
                          <a:pt x="95" y="0"/>
                          <a:pt x="101" y="12"/>
                        </a:cubicBezTo>
                        <a:cubicBezTo>
                          <a:pt x="102" y="15"/>
                          <a:pt x="119" y="57"/>
                          <a:pt x="117" y="107"/>
                        </a:cubicBezTo>
                        <a:cubicBezTo>
                          <a:pt x="116" y="121"/>
                          <a:pt x="110" y="132"/>
                          <a:pt x="99" y="140"/>
                        </a:cubicBezTo>
                        <a:cubicBezTo>
                          <a:pt x="88" y="147"/>
                          <a:pt x="74" y="149"/>
                          <a:pt x="59" y="149"/>
                        </a:cubicBezTo>
                        <a:moveTo>
                          <a:pt x="6" y="123"/>
                        </a:moveTo>
                        <a:cubicBezTo>
                          <a:pt x="11" y="108"/>
                          <a:pt x="11" y="108"/>
                          <a:pt x="11" y="108"/>
                        </a:cubicBezTo>
                        <a:cubicBezTo>
                          <a:pt x="11" y="108"/>
                          <a:pt x="11" y="108"/>
                          <a:pt x="11" y="108"/>
                        </a:cubicBezTo>
                        <a:cubicBezTo>
                          <a:pt x="6" y="123"/>
                          <a:pt x="6" y="123"/>
                          <a:pt x="6" y="1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166">
                    <a:extLst>
                      <a:ext uri="{FF2B5EF4-FFF2-40B4-BE49-F238E27FC236}">
                        <a16:creationId xmlns:a16="http://schemas.microsoft.com/office/drawing/2014/main" id="{6806C752-5ADF-4C3F-921A-E55DBDAA4FD8}"/>
                      </a:ext>
                    </a:extLst>
                  </p:cNvPr>
                  <p:cNvSpPr/>
                  <p:nvPr/>
                </p:nvSpPr>
                <p:spPr bwMode="auto">
                  <a:xfrm>
                    <a:off x="5652" y="1377"/>
                    <a:ext cx="154" cy="74"/>
                  </a:xfrm>
                  <a:custGeom>
                    <a:gdLst>
                      <a:gd fmla="*/ 67 w 77" name="T0"/>
                      <a:gd fmla="*/ 28 h 37" name="T1"/>
                      <a:gd fmla="*/ 15 w 77" name="T2"/>
                      <a:gd fmla="*/ 36 h 37" name="T3"/>
                      <a:gd fmla="*/ 2 w 77" name="T4"/>
                      <a:gd fmla="*/ 27 h 37" name="T5"/>
                      <a:gd fmla="*/ 1 w 77" name="T6"/>
                      <a:gd fmla="*/ 21 h 37" name="T7"/>
                      <a:gd fmla="*/ 11 w 77" name="T8"/>
                      <a:gd fmla="*/ 8 h 37" name="T9"/>
                      <a:gd fmla="*/ 63 w 77" name="T10"/>
                      <a:gd fmla="*/ 1 h 37" name="T11"/>
                      <a:gd fmla="*/ 75 w 77" name="T12"/>
                      <a:gd fmla="*/ 10 h 37" name="T13"/>
                      <a:gd fmla="*/ 76 w 77" name="T14"/>
                      <a:gd fmla="*/ 16 h 37" name="T15"/>
                      <a:gd fmla="*/ 67 w 77" name="T16"/>
                      <a:gd fmla="*/ 2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77">
                        <a:moveTo>
                          <a:pt x="67" y="28"/>
                        </a:moveTo>
                        <a:cubicBezTo>
                          <a:pt x="15" y="36"/>
                          <a:pt x="15" y="36"/>
                          <a:pt x="15" y="36"/>
                        </a:cubicBezTo>
                        <a:cubicBezTo>
                          <a:pt x="9" y="37"/>
                          <a:pt x="3" y="33"/>
                          <a:pt x="2" y="27"/>
                        </a:cubicBezTo>
                        <a:cubicBezTo>
                          <a:pt x="1" y="21"/>
                          <a:pt x="1" y="21"/>
                          <a:pt x="1" y="21"/>
                        </a:cubicBezTo>
                        <a:cubicBezTo>
                          <a:pt x="0" y="15"/>
                          <a:pt x="5" y="9"/>
                          <a:pt x="11" y="8"/>
                        </a:cubicBezTo>
                        <a:cubicBezTo>
                          <a:pt x="63" y="1"/>
                          <a:pt x="63" y="1"/>
                          <a:pt x="63" y="1"/>
                        </a:cubicBezTo>
                        <a:cubicBezTo>
                          <a:pt x="69" y="0"/>
                          <a:pt x="74" y="4"/>
                          <a:pt x="75" y="10"/>
                        </a:cubicBezTo>
                        <a:cubicBezTo>
                          <a:pt x="76" y="16"/>
                          <a:pt x="76" y="16"/>
                          <a:pt x="76" y="16"/>
                        </a:cubicBezTo>
                        <a:cubicBezTo>
                          <a:pt x="77" y="22"/>
                          <a:pt x="73" y="27"/>
                          <a:pt x="67" y="28"/>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167">
                    <a:extLst>
                      <a:ext uri="{FF2B5EF4-FFF2-40B4-BE49-F238E27FC236}">
                        <a16:creationId xmlns:a16="http://schemas.microsoft.com/office/drawing/2014/main" id="{38CF5DB7-620D-4AC7-B3AC-DDC116BF6BBC}"/>
                      </a:ext>
                    </a:extLst>
                  </p:cNvPr>
                  <p:cNvSpPr/>
                  <p:nvPr/>
                </p:nvSpPr>
                <p:spPr bwMode="auto">
                  <a:xfrm>
                    <a:off x="5306" y="1317"/>
                    <a:ext cx="153" cy="78"/>
                  </a:xfrm>
                  <a:custGeom>
                    <a:gdLst>
                      <a:gd fmla="*/ 61 w 76" name="T0"/>
                      <a:gd fmla="*/ 38 h 39" name="T1"/>
                      <a:gd fmla="*/ 10 w 76" name="T2"/>
                      <a:gd fmla="*/ 29 h 39" name="T3"/>
                      <a:gd fmla="*/ 1 w 76" name="T4"/>
                      <a:gd fmla="*/ 15 h 39" name="T5"/>
                      <a:gd fmla="*/ 1 w 76" name="T6"/>
                      <a:gd fmla="*/ 11 h 39" name="T7"/>
                      <a:gd fmla="*/ 15 w 76" name="T8"/>
                      <a:gd fmla="*/ 1 h 39" name="T9"/>
                      <a:gd fmla="*/ 66 w 76" name="T10"/>
                      <a:gd fmla="*/ 10 h 39" name="T11"/>
                      <a:gd fmla="*/ 75 w 76" name="T12"/>
                      <a:gd fmla="*/ 23 h 39" name="T13"/>
                      <a:gd fmla="*/ 74 w 76" name="T14"/>
                      <a:gd fmla="*/ 28 h 39" name="T15"/>
                      <a:gd fmla="*/ 61 w 76"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76">
                        <a:moveTo>
                          <a:pt x="61" y="38"/>
                        </a:moveTo>
                        <a:cubicBezTo>
                          <a:pt x="10" y="29"/>
                          <a:pt x="10" y="29"/>
                          <a:pt x="10" y="29"/>
                        </a:cubicBezTo>
                        <a:cubicBezTo>
                          <a:pt x="4" y="28"/>
                          <a:pt x="0" y="22"/>
                          <a:pt x="1" y="15"/>
                        </a:cubicBezTo>
                        <a:cubicBezTo>
                          <a:pt x="1" y="11"/>
                          <a:pt x="1" y="11"/>
                          <a:pt x="1" y="11"/>
                        </a:cubicBezTo>
                        <a:cubicBezTo>
                          <a:pt x="3" y="4"/>
                          <a:pt x="9" y="0"/>
                          <a:pt x="15" y="1"/>
                        </a:cubicBezTo>
                        <a:cubicBezTo>
                          <a:pt x="66" y="10"/>
                          <a:pt x="66" y="10"/>
                          <a:pt x="66" y="10"/>
                        </a:cubicBezTo>
                        <a:cubicBezTo>
                          <a:pt x="72" y="11"/>
                          <a:pt x="76" y="17"/>
                          <a:pt x="75" y="23"/>
                        </a:cubicBezTo>
                        <a:cubicBezTo>
                          <a:pt x="74" y="28"/>
                          <a:pt x="74" y="28"/>
                          <a:pt x="74" y="28"/>
                        </a:cubicBezTo>
                        <a:cubicBezTo>
                          <a:pt x="73" y="34"/>
                          <a:pt x="67" y="39"/>
                          <a:pt x="61" y="3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168">
                    <a:extLst>
                      <a:ext uri="{FF2B5EF4-FFF2-40B4-BE49-F238E27FC236}">
                        <a16:creationId xmlns:a16="http://schemas.microsoft.com/office/drawing/2014/main" id="{2820A595-F7FC-4615-9C8D-083F98B316CC}"/>
                      </a:ext>
                    </a:extLst>
                  </p:cNvPr>
                  <p:cNvSpPr/>
                  <p:nvPr/>
                </p:nvSpPr>
                <p:spPr bwMode="auto">
                  <a:xfrm>
                    <a:off x="5276" y="1515"/>
                    <a:ext cx="79" cy="129"/>
                  </a:xfrm>
                  <a:custGeom>
                    <a:gdLst>
                      <a:gd fmla="*/ 28 w 39" name="T0"/>
                      <a:gd fmla="*/ 9 h 64" name="T1"/>
                      <a:gd fmla="*/ 38 w 39" name="T2"/>
                      <a:gd fmla="*/ 49 h 64" name="T3"/>
                      <a:gd fmla="*/ 30 w 39" name="T4"/>
                      <a:gd fmla="*/ 61 h 64" name="T5"/>
                      <a:gd fmla="*/ 23 w 39" name="T6"/>
                      <a:gd fmla="*/ 62 h 64" name="T7"/>
                      <a:gd fmla="*/ 11 w 39" name="T8"/>
                      <a:gd fmla="*/ 55 h 64" name="T9"/>
                      <a:gd fmla="*/ 1 w 39" name="T10"/>
                      <a:gd fmla="*/ 15 h 64" name="T11"/>
                      <a:gd fmla="*/ 9 w 39" name="T12"/>
                      <a:gd fmla="*/ 3 h 64" name="T13"/>
                      <a:gd fmla="*/ 16 w 39" name="T14"/>
                      <a:gd fmla="*/ 1 h 64" name="T15"/>
                      <a:gd fmla="*/ 28 w 39" name="T16"/>
                      <a:gd fmla="*/ 9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9">
                        <a:moveTo>
                          <a:pt x="28" y="9"/>
                        </a:moveTo>
                        <a:cubicBezTo>
                          <a:pt x="38" y="49"/>
                          <a:pt x="38" y="49"/>
                          <a:pt x="38" y="49"/>
                        </a:cubicBezTo>
                        <a:cubicBezTo>
                          <a:pt x="39" y="54"/>
                          <a:pt x="36" y="59"/>
                          <a:pt x="30" y="61"/>
                        </a:cubicBezTo>
                        <a:cubicBezTo>
                          <a:pt x="23" y="62"/>
                          <a:pt x="23" y="62"/>
                          <a:pt x="23" y="62"/>
                        </a:cubicBezTo>
                        <a:cubicBezTo>
                          <a:pt x="17" y="64"/>
                          <a:pt x="12" y="60"/>
                          <a:pt x="11" y="55"/>
                        </a:cubicBezTo>
                        <a:cubicBezTo>
                          <a:pt x="1" y="15"/>
                          <a:pt x="1" y="15"/>
                          <a:pt x="1" y="15"/>
                        </a:cubicBezTo>
                        <a:cubicBezTo>
                          <a:pt x="0" y="10"/>
                          <a:pt x="3" y="4"/>
                          <a:pt x="9" y="3"/>
                        </a:cubicBezTo>
                        <a:cubicBezTo>
                          <a:pt x="16" y="1"/>
                          <a:pt x="16" y="1"/>
                          <a:pt x="16" y="1"/>
                        </a:cubicBezTo>
                        <a:cubicBezTo>
                          <a:pt x="22" y="0"/>
                          <a:pt x="27" y="4"/>
                          <a:pt x="28" y="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169">
                    <a:extLst>
                      <a:ext uri="{FF2B5EF4-FFF2-40B4-BE49-F238E27FC236}">
                        <a16:creationId xmlns:a16="http://schemas.microsoft.com/office/drawing/2014/main" id="{92A0FF21-35CB-4B7B-BD59-1ABDFD527E81}"/>
                      </a:ext>
                    </a:extLst>
                  </p:cNvPr>
                  <p:cNvSpPr/>
                  <p:nvPr/>
                </p:nvSpPr>
                <p:spPr bwMode="auto">
                  <a:xfrm>
                    <a:off x="5483" y="1714"/>
                    <a:ext cx="227" cy="89"/>
                  </a:xfrm>
                  <a:custGeom>
                    <a:gdLst>
                      <a:gd fmla="*/ 98 w 113" name="T0"/>
                      <a:gd fmla="*/ 33 h 44" name="T1"/>
                      <a:gd fmla="*/ 19 w 113" name="T2"/>
                      <a:gd fmla="*/ 43 h 44" name="T3"/>
                      <a:gd fmla="*/ 2 w 113" name="T4"/>
                      <a:gd fmla="*/ 30 h 44" name="T5"/>
                      <a:gd fmla="*/ 2 w 113" name="T6"/>
                      <a:gd fmla="*/ 28 h 44" name="T7"/>
                      <a:gd fmla="*/ 15 w 113" name="T8"/>
                      <a:gd fmla="*/ 11 h 44" name="T9"/>
                      <a:gd fmla="*/ 94 w 113" name="T10"/>
                      <a:gd fmla="*/ 1 h 44" name="T11"/>
                      <a:gd fmla="*/ 111 w 113" name="T12"/>
                      <a:gd fmla="*/ 14 h 44" name="T13"/>
                      <a:gd fmla="*/ 112 w 113" name="T14"/>
                      <a:gd fmla="*/ 16 h 44" name="T15"/>
                      <a:gd fmla="*/ 98 w 113" name="T16"/>
                      <a:gd fmla="*/ 33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13">
                        <a:moveTo>
                          <a:pt x="98" y="33"/>
                        </a:moveTo>
                        <a:cubicBezTo>
                          <a:pt x="19" y="43"/>
                          <a:pt x="19" y="43"/>
                          <a:pt x="19" y="43"/>
                        </a:cubicBezTo>
                        <a:cubicBezTo>
                          <a:pt x="10" y="44"/>
                          <a:pt x="3" y="38"/>
                          <a:pt x="2" y="30"/>
                        </a:cubicBezTo>
                        <a:cubicBezTo>
                          <a:pt x="2" y="28"/>
                          <a:pt x="2" y="28"/>
                          <a:pt x="2" y="28"/>
                        </a:cubicBezTo>
                        <a:cubicBezTo>
                          <a:pt x="0" y="19"/>
                          <a:pt x="6" y="12"/>
                          <a:pt x="15" y="11"/>
                        </a:cubicBezTo>
                        <a:cubicBezTo>
                          <a:pt x="94" y="1"/>
                          <a:pt x="94" y="1"/>
                          <a:pt x="94" y="1"/>
                        </a:cubicBezTo>
                        <a:cubicBezTo>
                          <a:pt x="103" y="0"/>
                          <a:pt x="110" y="6"/>
                          <a:pt x="111" y="14"/>
                        </a:cubicBezTo>
                        <a:cubicBezTo>
                          <a:pt x="112" y="16"/>
                          <a:pt x="112" y="16"/>
                          <a:pt x="112" y="16"/>
                        </a:cubicBezTo>
                        <a:cubicBezTo>
                          <a:pt x="113" y="24"/>
                          <a:pt x="107" y="32"/>
                          <a:pt x="98" y="3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170">
                    <a:extLst>
                      <a:ext uri="{FF2B5EF4-FFF2-40B4-BE49-F238E27FC236}">
                        <a16:creationId xmlns:a16="http://schemas.microsoft.com/office/drawing/2014/main" id="{9B74599D-2A06-42BA-9964-494167239CEC}"/>
                      </a:ext>
                    </a:extLst>
                  </p:cNvPr>
                  <p:cNvSpPr/>
                  <p:nvPr/>
                </p:nvSpPr>
                <p:spPr bwMode="auto">
                  <a:xfrm>
                    <a:off x="5196" y="1590"/>
                    <a:ext cx="293" cy="94"/>
                  </a:xfrm>
                  <a:custGeom>
                    <a:gdLst>
                      <a:gd fmla="*/ 128 w 146" name="T0"/>
                      <a:gd fmla="*/ 47 h 47" name="T1"/>
                      <a:gd fmla="*/ 14 w 146" name="T2"/>
                      <a:gd fmla="*/ 34 h 47" name="T3"/>
                      <a:gd fmla="*/ 1 w 146" name="T4"/>
                      <a:gd fmla="*/ 17 h 47" name="T5"/>
                      <a:gd fmla="*/ 1 w 146" name="T6"/>
                      <a:gd fmla="*/ 14 h 47" name="T7"/>
                      <a:gd fmla="*/ 18 w 146" name="T8"/>
                      <a:gd fmla="*/ 1 h 47" name="T9"/>
                      <a:gd fmla="*/ 132 w 146" name="T10"/>
                      <a:gd fmla="*/ 14 h 47" name="T11"/>
                      <a:gd fmla="*/ 145 w 146" name="T12"/>
                      <a:gd fmla="*/ 31 h 47" name="T13"/>
                      <a:gd fmla="*/ 145 w 146" name="T14"/>
                      <a:gd fmla="*/ 33 h 47" name="T15"/>
                      <a:gd fmla="*/ 128 w 146" name="T16"/>
                      <a:gd fmla="*/ 4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46">
                        <a:moveTo>
                          <a:pt x="128" y="47"/>
                        </a:moveTo>
                        <a:cubicBezTo>
                          <a:pt x="14" y="34"/>
                          <a:pt x="14" y="34"/>
                          <a:pt x="14" y="34"/>
                        </a:cubicBezTo>
                        <a:cubicBezTo>
                          <a:pt x="6" y="33"/>
                          <a:pt x="0" y="25"/>
                          <a:pt x="1" y="17"/>
                        </a:cubicBezTo>
                        <a:cubicBezTo>
                          <a:pt x="1" y="14"/>
                          <a:pt x="1" y="14"/>
                          <a:pt x="1" y="14"/>
                        </a:cubicBezTo>
                        <a:cubicBezTo>
                          <a:pt x="2" y="6"/>
                          <a:pt x="10" y="0"/>
                          <a:pt x="18" y="1"/>
                        </a:cubicBezTo>
                        <a:cubicBezTo>
                          <a:pt x="132" y="14"/>
                          <a:pt x="132" y="14"/>
                          <a:pt x="132" y="14"/>
                        </a:cubicBezTo>
                        <a:cubicBezTo>
                          <a:pt x="140" y="15"/>
                          <a:pt x="146" y="23"/>
                          <a:pt x="145" y="31"/>
                        </a:cubicBezTo>
                        <a:cubicBezTo>
                          <a:pt x="145" y="33"/>
                          <a:pt x="145" y="33"/>
                          <a:pt x="145" y="33"/>
                        </a:cubicBezTo>
                        <a:cubicBezTo>
                          <a:pt x="144" y="42"/>
                          <a:pt x="136" y="47"/>
                          <a:pt x="128"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171">
                    <a:extLst>
                      <a:ext uri="{FF2B5EF4-FFF2-40B4-BE49-F238E27FC236}">
                        <a16:creationId xmlns:a16="http://schemas.microsoft.com/office/drawing/2014/main" id="{37742696-2E66-4739-B53A-6D11776C2F3B}"/>
                      </a:ext>
                    </a:extLst>
                  </p:cNvPr>
                  <p:cNvSpPr/>
                  <p:nvPr/>
                </p:nvSpPr>
                <p:spPr bwMode="auto">
                  <a:xfrm>
                    <a:off x="5393" y="1355"/>
                    <a:ext cx="14" cy="34"/>
                  </a:xfrm>
                  <a:custGeom>
                    <a:gdLst>
                      <a:gd fmla="*/ 10 w 14" name="T0"/>
                      <a:gd fmla="*/ 0 h 34" name="T1"/>
                      <a:gd fmla="*/ 0 w 14" name="T2"/>
                      <a:gd fmla="*/ 30 h 34" name="T3"/>
                      <a:gd fmla="*/ 14 w 14" name="T4"/>
                      <a:gd fmla="*/ 34 h 34" name="T5"/>
                      <a:gd fmla="*/ 10 w 14" name="T6"/>
                      <a:gd fmla="*/ 0 h 34" name="T7"/>
                    </a:gdLst>
                    <a:cxnLst>
                      <a:cxn ang="0">
                        <a:pos x="T0" y="T1"/>
                      </a:cxn>
                      <a:cxn ang="0">
                        <a:pos x="T2" y="T3"/>
                      </a:cxn>
                      <a:cxn ang="0">
                        <a:pos x="T4" y="T5"/>
                      </a:cxn>
                      <a:cxn ang="0">
                        <a:pos x="T6" y="T7"/>
                      </a:cxn>
                    </a:cxnLst>
                    <a:rect b="b" l="0" r="r" t="0"/>
                    <a:pathLst>
                      <a:path h="34" w="14">
                        <a:moveTo>
                          <a:pt x="10" y="0"/>
                        </a:moveTo>
                        <a:lnTo>
                          <a:pt x="0" y="30"/>
                        </a:lnTo>
                        <a:lnTo>
                          <a:pt x="14" y="34"/>
                        </a:lnTo>
                        <a:lnTo>
                          <a:pt x="1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172">
                    <a:extLst>
                      <a:ext uri="{FF2B5EF4-FFF2-40B4-BE49-F238E27FC236}">
                        <a16:creationId xmlns:a16="http://schemas.microsoft.com/office/drawing/2014/main" id="{66F481C0-96BA-4087-A2A3-77A203D004C0}"/>
                      </a:ext>
                    </a:extLst>
                  </p:cNvPr>
                  <p:cNvSpPr/>
                  <p:nvPr/>
                </p:nvSpPr>
                <p:spPr bwMode="auto">
                  <a:xfrm>
                    <a:off x="5393" y="1355"/>
                    <a:ext cx="14" cy="34"/>
                  </a:xfrm>
                  <a:custGeom>
                    <a:gdLst>
                      <a:gd fmla="*/ 10 w 14" name="T0"/>
                      <a:gd fmla="*/ 0 h 34" name="T1"/>
                      <a:gd fmla="*/ 0 w 14" name="T2"/>
                      <a:gd fmla="*/ 30 h 34" name="T3"/>
                      <a:gd fmla="*/ 14 w 14" name="T4"/>
                      <a:gd fmla="*/ 34 h 34" name="T5"/>
                      <a:gd fmla="*/ 10 w 14" name="T6"/>
                      <a:gd fmla="*/ 0 h 34" name="T7"/>
                    </a:gdLst>
                    <a:cxnLst>
                      <a:cxn ang="0">
                        <a:pos x="T0" y="T1"/>
                      </a:cxn>
                      <a:cxn ang="0">
                        <a:pos x="T2" y="T3"/>
                      </a:cxn>
                      <a:cxn ang="0">
                        <a:pos x="T4" y="T5"/>
                      </a:cxn>
                      <a:cxn ang="0">
                        <a:pos x="T6" y="T7"/>
                      </a:cxn>
                    </a:cxnLst>
                    <a:rect b="b" l="0" r="r" t="0"/>
                    <a:pathLst>
                      <a:path h="34" w="14">
                        <a:moveTo>
                          <a:pt x="10" y="0"/>
                        </a:moveTo>
                        <a:lnTo>
                          <a:pt x="0" y="30"/>
                        </a:lnTo>
                        <a:lnTo>
                          <a:pt x="14" y="34"/>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173">
                    <a:extLst>
                      <a:ext uri="{FF2B5EF4-FFF2-40B4-BE49-F238E27FC236}">
                        <a16:creationId xmlns:a16="http://schemas.microsoft.com/office/drawing/2014/main" id="{4C0F870F-5C1E-4CC2-97B1-223E750F0971}"/>
                      </a:ext>
                    </a:extLst>
                  </p:cNvPr>
                  <p:cNvSpPr/>
                  <p:nvPr/>
                </p:nvSpPr>
                <p:spPr bwMode="auto">
                  <a:xfrm>
                    <a:off x="5511" y="1495"/>
                    <a:ext cx="14" cy="2"/>
                  </a:xfrm>
                  <a:custGeom>
                    <a:gdLst>
                      <a:gd fmla="*/ 0 w 7" name="T0"/>
                      <a:gd fmla="*/ 0 h 1" name="T1"/>
                      <a:gd fmla="*/ 0 w 7" name="T2"/>
                      <a:gd fmla="*/ 0 h 1" name="T3"/>
                      <a:gd fmla="*/ 7 w 7" name="T4"/>
                      <a:gd fmla="*/ 1 h 1" name="T5"/>
                      <a:gd fmla="*/ 0 w 7" name="T6"/>
                      <a:gd fmla="*/ 0 h 1" name="T7"/>
                    </a:gdLst>
                    <a:cxnLst>
                      <a:cxn ang="0">
                        <a:pos x="T0" y="T1"/>
                      </a:cxn>
                      <a:cxn ang="0">
                        <a:pos x="T2" y="T3"/>
                      </a:cxn>
                      <a:cxn ang="0">
                        <a:pos x="T4" y="T5"/>
                      </a:cxn>
                      <a:cxn ang="0">
                        <a:pos x="T6" y="T7"/>
                      </a:cxn>
                    </a:cxnLst>
                    <a:rect b="b" l="0" r="r" t="0"/>
                    <a:pathLst>
                      <a:path h="1" w="7">
                        <a:moveTo>
                          <a:pt x="0" y="0"/>
                        </a:moveTo>
                        <a:cubicBezTo>
                          <a:pt x="0" y="0"/>
                          <a:pt x="0" y="0"/>
                          <a:pt x="0" y="0"/>
                        </a:cubicBezTo>
                        <a:cubicBezTo>
                          <a:pt x="2" y="0"/>
                          <a:pt x="4" y="1"/>
                          <a:pt x="7" y="1"/>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174">
                    <a:extLst>
                      <a:ext uri="{FF2B5EF4-FFF2-40B4-BE49-F238E27FC236}">
                        <a16:creationId xmlns:a16="http://schemas.microsoft.com/office/drawing/2014/main" id="{F7094BE3-9AA1-4B11-A3E2-AF41D0E6B9D1}"/>
                      </a:ext>
                    </a:extLst>
                  </p:cNvPr>
                  <p:cNvSpPr/>
                  <p:nvPr/>
                </p:nvSpPr>
                <p:spPr bwMode="auto">
                  <a:xfrm>
                    <a:off x="5511" y="1495"/>
                    <a:ext cx="14" cy="46"/>
                  </a:xfrm>
                  <a:custGeom>
                    <a:gdLst>
                      <a:gd fmla="*/ 0 w 7" name="T0"/>
                      <a:gd fmla="*/ 0 h 23" name="T1"/>
                      <a:gd fmla="*/ 3 w 7" name="T2"/>
                      <a:gd fmla="*/ 23 h 23" name="T3"/>
                      <a:gd fmla="*/ 7 w 7" name="T4"/>
                      <a:gd fmla="*/ 1 h 23" name="T5"/>
                      <a:gd fmla="*/ 7 w 7" name="T6"/>
                      <a:gd fmla="*/ 1 h 23" name="T7"/>
                      <a:gd fmla="*/ 0 w 7" name="T8"/>
                      <a:gd fmla="*/ 0 h 23" name="T9"/>
                    </a:gdLst>
                    <a:cxnLst>
                      <a:cxn ang="0">
                        <a:pos x="T0" y="T1"/>
                      </a:cxn>
                      <a:cxn ang="0">
                        <a:pos x="T2" y="T3"/>
                      </a:cxn>
                      <a:cxn ang="0">
                        <a:pos x="T4" y="T5"/>
                      </a:cxn>
                      <a:cxn ang="0">
                        <a:pos x="T6" y="T7"/>
                      </a:cxn>
                      <a:cxn ang="0">
                        <a:pos x="T8" y="T9"/>
                      </a:cxn>
                    </a:cxnLst>
                    <a:rect b="b" l="0" r="r" t="0"/>
                    <a:pathLst>
                      <a:path h="23" w="7">
                        <a:moveTo>
                          <a:pt x="0" y="0"/>
                        </a:moveTo>
                        <a:cubicBezTo>
                          <a:pt x="3" y="23"/>
                          <a:pt x="3" y="23"/>
                          <a:pt x="3" y="23"/>
                        </a:cubicBezTo>
                        <a:cubicBezTo>
                          <a:pt x="7" y="1"/>
                          <a:pt x="7" y="1"/>
                          <a:pt x="7" y="1"/>
                        </a:cubicBezTo>
                        <a:cubicBezTo>
                          <a:pt x="7" y="1"/>
                          <a:pt x="7" y="1"/>
                          <a:pt x="7" y="1"/>
                        </a:cubicBezTo>
                        <a:cubicBezTo>
                          <a:pt x="4" y="1"/>
                          <a:pt x="2"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175">
                    <a:extLst>
                      <a:ext uri="{FF2B5EF4-FFF2-40B4-BE49-F238E27FC236}">
                        <a16:creationId xmlns:a16="http://schemas.microsoft.com/office/drawing/2014/main" id="{5DF89884-CC75-4575-9142-2F7CC42C1B8A}"/>
                      </a:ext>
                    </a:extLst>
                  </p:cNvPr>
                  <p:cNvSpPr/>
                  <p:nvPr/>
                </p:nvSpPr>
                <p:spPr bwMode="auto">
                  <a:xfrm>
                    <a:off x="5415" y="1678"/>
                    <a:ext cx="24" cy="4"/>
                  </a:xfrm>
                  <a:custGeom>
                    <a:gdLst>
                      <a:gd fmla="*/ 0 w 24" name="T0"/>
                      <a:gd fmla="*/ 0 h 4" name="T1"/>
                      <a:gd fmla="*/ 0 w 24" name="T2"/>
                      <a:gd fmla="*/ 0 h 4" name="T3"/>
                      <a:gd fmla="*/ 24 w 24" name="T4"/>
                      <a:gd fmla="*/ 4 h 4" name="T5"/>
                      <a:gd fmla="*/ 24 w 24" name="T6"/>
                      <a:gd fmla="*/ 4 h 4" name="T7"/>
                      <a:gd fmla="*/ 0 w 24" name="T8"/>
                      <a:gd fmla="*/ 0 h 4" name="T9"/>
                    </a:gdLst>
                    <a:cxnLst>
                      <a:cxn ang="0">
                        <a:pos x="T0" y="T1"/>
                      </a:cxn>
                      <a:cxn ang="0">
                        <a:pos x="T2" y="T3"/>
                      </a:cxn>
                      <a:cxn ang="0">
                        <a:pos x="T4" y="T5"/>
                      </a:cxn>
                      <a:cxn ang="0">
                        <a:pos x="T6" y="T7"/>
                      </a:cxn>
                      <a:cxn ang="0">
                        <a:pos x="T8" y="T9"/>
                      </a:cxn>
                    </a:cxnLst>
                    <a:rect b="b" l="0" r="r" t="0"/>
                    <a:pathLst>
                      <a:path h="4" w="24">
                        <a:moveTo>
                          <a:pt x="0" y="0"/>
                        </a:moveTo>
                        <a:lnTo>
                          <a:pt x="0" y="0"/>
                        </a:lnTo>
                        <a:lnTo>
                          <a:pt x="24" y="4"/>
                        </a:lnTo>
                        <a:lnTo>
                          <a:pt x="24" y="4"/>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176">
                    <a:extLst>
                      <a:ext uri="{FF2B5EF4-FFF2-40B4-BE49-F238E27FC236}">
                        <a16:creationId xmlns:a16="http://schemas.microsoft.com/office/drawing/2014/main" id="{0B684D4F-AF92-43C8-A791-BE3E71742D11}"/>
                      </a:ext>
                    </a:extLst>
                  </p:cNvPr>
                  <p:cNvSpPr/>
                  <p:nvPr/>
                </p:nvSpPr>
                <p:spPr bwMode="auto">
                  <a:xfrm>
                    <a:off x="5415" y="1678"/>
                    <a:ext cx="24" cy="4"/>
                  </a:xfrm>
                  <a:custGeom>
                    <a:gdLst>
                      <a:gd fmla="*/ 0 w 24" name="T0"/>
                      <a:gd fmla="*/ 0 h 4" name="T1"/>
                      <a:gd fmla="*/ 0 w 24" name="T2"/>
                      <a:gd fmla="*/ 0 h 4" name="T3"/>
                      <a:gd fmla="*/ 24 w 24" name="T4"/>
                      <a:gd fmla="*/ 4 h 4" name="T5"/>
                      <a:gd fmla="*/ 24 w 24" name="T6"/>
                      <a:gd fmla="*/ 4 h 4" name="T7"/>
                      <a:gd fmla="*/ 0 w 24" name="T8"/>
                      <a:gd fmla="*/ 0 h 4" name="T9"/>
                    </a:gdLst>
                    <a:cxnLst>
                      <a:cxn ang="0">
                        <a:pos x="T0" y="T1"/>
                      </a:cxn>
                      <a:cxn ang="0">
                        <a:pos x="T2" y="T3"/>
                      </a:cxn>
                      <a:cxn ang="0">
                        <a:pos x="T4" y="T5"/>
                      </a:cxn>
                      <a:cxn ang="0">
                        <a:pos x="T6" y="T7"/>
                      </a:cxn>
                      <a:cxn ang="0">
                        <a:pos x="T8" y="T9"/>
                      </a:cxn>
                    </a:cxnLst>
                    <a:rect b="b" l="0" r="r" t="0"/>
                    <a:pathLst>
                      <a:path h="4" w="24">
                        <a:moveTo>
                          <a:pt x="0" y="0"/>
                        </a:moveTo>
                        <a:lnTo>
                          <a:pt x="0" y="0"/>
                        </a:lnTo>
                        <a:lnTo>
                          <a:pt x="24" y="4"/>
                        </a:lnTo>
                        <a:lnTo>
                          <a:pt x="24"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177">
                    <a:extLst>
                      <a:ext uri="{FF2B5EF4-FFF2-40B4-BE49-F238E27FC236}">
                        <a16:creationId xmlns:a16="http://schemas.microsoft.com/office/drawing/2014/main" id="{5CBC8B84-50A4-4DA5-80B3-40B389360552}"/>
                      </a:ext>
                    </a:extLst>
                  </p:cNvPr>
                  <p:cNvSpPr/>
                  <p:nvPr/>
                </p:nvSpPr>
                <p:spPr bwMode="auto">
                  <a:xfrm>
                    <a:off x="5415" y="1632"/>
                    <a:ext cx="24" cy="50"/>
                  </a:xfrm>
                  <a:custGeom>
                    <a:gdLst>
                      <a:gd fmla="*/ 20 w 24" name="T0"/>
                      <a:gd fmla="*/ 0 h 50" name="T1"/>
                      <a:gd fmla="*/ 0 w 24" name="T2"/>
                      <a:gd fmla="*/ 46 h 50" name="T3"/>
                      <a:gd fmla="*/ 24 w 24" name="T4"/>
                      <a:gd fmla="*/ 50 h 50" name="T5"/>
                      <a:gd fmla="*/ 20 w 24" name="T6"/>
                      <a:gd fmla="*/ 0 h 50" name="T7"/>
                    </a:gdLst>
                    <a:cxnLst>
                      <a:cxn ang="0">
                        <a:pos x="T0" y="T1"/>
                      </a:cxn>
                      <a:cxn ang="0">
                        <a:pos x="T2" y="T3"/>
                      </a:cxn>
                      <a:cxn ang="0">
                        <a:pos x="T4" y="T5"/>
                      </a:cxn>
                      <a:cxn ang="0">
                        <a:pos x="T6" y="T7"/>
                      </a:cxn>
                    </a:cxnLst>
                    <a:rect b="b" l="0" r="r" t="0"/>
                    <a:pathLst>
                      <a:path h="50" w="24">
                        <a:moveTo>
                          <a:pt x="20" y="0"/>
                        </a:moveTo>
                        <a:lnTo>
                          <a:pt x="0" y="46"/>
                        </a:lnTo>
                        <a:lnTo>
                          <a:pt x="24" y="50"/>
                        </a:lnTo>
                        <a:lnTo>
                          <a:pt x="2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178">
                    <a:extLst>
                      <a:ext uri="{FF2B5EF4-FFF2-40B4-BE49-F238E27FC236}">
                        <a16:creationId xmlns:a16="http://schemas.microsoft.com/office/drawing/2014/main" id="{FBBB44A0-1B6F-4CBF-8711-C7CA5A9332F7}"/>
                      </a:ext>
                    </a:extLst>
                  </p:cNvPr>
                  <p:cNvSpPr/>
                  <p:nvPr/>
                </p:nvSpPr>
                <p:spPr bwMode="auto">
                  <a:xfrm>
                    <a:off x="5415" y="1632"/>
                    <a:ext cx="24" cy="50"/>
                  </a:xfrm>
                  <a:custGeom>
                    <a:gdLst>
                      <a:gd fmla="*/ 20 w 24" name="T0"/>
                      <a:gd fmla="*/ 0 h 50" name="T1"/>
                      <a:gd fmla="*/ 0 w 24" name="T2"/>
                      <a:gd fmla="*/ 46 h 50" name="T3"/>
                      <a:gd fmla="*/ 24 w 24" name="T4"/>
                      <a:gd fmla="*/ 50 h 50" name="T5"/>
                      <a:gd fmla="*/ 20 w 24" name="T6"/>
                      <a:gd fmla="*/ 0 h 50" name="T7"/>
                    </a:gdLst>
                    <a:cxnLst>
                      <a:cxn ang="0">
                        <a:pos x="T0" y="T1"/>
                      </a:cxn>
                      <a:cxn ang="0">
                        <a:pos x="T2" y="T3"/>
                      </a:cxn>
                      <a:cxn ang="0">
                        <a:pos x="T4" y="T5"/>
                      </a:cxn>
                      <a:cxn ang="0">
                        <a:pos x="T6" y="T7"/>
                      </a:cxn>
                    </a:cxnLst>
                    <a:rect b="b" l="0" r="r" t="0"/>
                    <a:pathLst>
                      <a:path h="50" w="24">
                        <a:moveTo>
                          <a:pt x="20" y="0"/>
                        </a:moveTo>
                        <a:lnTo>
                          <a:pt x="0" y="46"/>
                        </a:lnTo>
                        <a:lnTo>
                          <a:pt x="24" y="50"/>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179">
                    <a:extLst>
                      <a:ext uri="{FF2B5EF4-FFF2-40B4-BE49-F238E27FC236}">
                        <a16:creationId xmlns:a16="http://schemas.microsoft.com/office/drawing/2014/main" id="{551570AB-A4BB-48F5-9AFE-276A690AE022}"/>
                      </a:ext>
                    </a:extLst>
                  </p:cNvPr>
                  <p:cNvSpPr/>
                  <p:nvPr/>
                </p:nvSpPr>
                <p:spPr bwMode="auto">
                  <a:xfrm>
                    <a:off x="5288" y="1588"/>
                    <a:ext cx="4" cy="12"/>
                  </a:xfrm>
                  <a:custGeom>
                    <a:gdLst>
                      <a:gd fmla="*/ 0 w 4" name="T0"/>
                      <a:gd fmla="*/ 0 h 12" name="T1"/>
                      <a:gd fmla="*/ 4 w 4" name="T2"/>
                      <a:gd fmla="*/ 12 h 12" name="T3"/>
                      <a:gd fmla="*/ 4 w 4" name="T4"/>
                      <a:gd fmla="*/ 12 h 12" name="T5"/>
                      <a:gd fmla="*/ 0 w 4" name="T6"/>
                      <a:gd fmla="*/ 0 h 12" name="T7"/>
                      <a:gd fmla="*/ 0 w 4" name="T8"/>
                      <a:gd fmla="*/ 0 h 12" name="T9"/>
                    </a:gdLst>
                    <a:cxnLst>
                      <a:cxn ang="0">
                        <a:pos x="T0" y="T1"/>
                      </a:cxn>
                      <a:cxn ang="0">
                        <a:pos x="T2" y="T3"/>
                      </a:cxn>
                      <a:cxn ang="0">
                        <a:pos x="T4" y="T5"/>
                      </a:cxn>
                      <a:cxn ang="0">
                        <a:pos x="T6" y="T7"/>
                      </a:cxn>
                      <a:cxn ang="0">
                        <a:pos x="T8" y="T9"/>
                      </a:cxn>
                    </a:cxnLst>
                    <a:rect b="b" l="0" r="r" t="0"/>
                    <a:pathLst>
                      <a:path h="12" w="4">
                        <a:moveTo>
                          <a:pt x="0" y="0"/>
                        </a:moveTo>
                        <a:lnTo>
                          <a:pt x="4" y="12"/>
                        </a:lnTo>
                        <a:lnTo>
                          <a:pt x="4" y="12"/>
                        </a:lnTo>
                        <a:lnTo>
                          <a:pt x="0"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180">
                    <a:extLst>
                      <a:ext uri="{FF2B5EF4-FFF2-40B4-BE49-F238E27FC236}">
                        <a16:creationId xmlns:a16="http://schemas.microsoft.com/office/drawing/2014/main" id="{4350B47E-B3BD-442D-B904-1F079D17D12E}"/>
                      </a:ext>
                    </a:extLst>
                  </p:cNvPr>
                  <p:cNvSpPr/>
                  <p:nvPr/>
                </p:nvSpPr>
                <p:spPr bwMode="auto">
                  <a:xfrm>
                    <a:off x="5288" y="1588"/>
                    <a:ext cx="4" cy="12"/>
                  </a:xfrm>
                  <a:custGeom>
                    <a:gdLst>
                      <a:gd fmla="*/ 0 w 4" name="T0"/>
                      <a:gd fmla="*/ 0 h 12" name="T1"/>
                      <a:gd fmla="*/ 4 w 4" name="T2"/>
                      <a:gd fmla="*/ 12 h 12" name="T3"/>
                      <a:gd fmla="*/ 4 w 4" name="T4"/>
                      <a:gd fmla="*/ 12 h 12" name="T5"/>
                      <a:gd fmla="*/ 0 w 4" name="T6"/>
                      <a:gd fmla="*/ 0 h 12" name="T7"/>
                      <a:gd fmla="*/ 0 w 4" name="T8"/>
                      <a:gd fmla="*/ 0 h 12" name="T9"/>
                    </a:gdLst>
                    <a:cxnLst>
                      <a:cxn ang="0">
                        <a:pos x="T0" y="T1"/>
                      </a:cxn>
                      <a:cxn ang="0">
                        <a:pos x="T2" y="T3"/>
                      </a:cxn>
                      <a:cxn ang="0">
                        <a:pos x="T4" y="T5"/>
                      </a:cxn>
                      <a:cxn ang="0">
                        <a:pos x="T6" y="T7"/>
                      </a:cxn>
                      <a:cxn ang="0">
                        <a:pos x="T8" y="T9"/>
                      </a:cxn>
                    </a:cxnLst>
                    <a:rect b="b" l="0" r="r" t="0"/>
                    <a:pathLst>
                      <a:path h="12" w="4">
                        <a:moveTo>
                          <a:pt x="0" y="0"/>
                        </a:moveTo>
                        <a:lnTo>
                          <a:pt x="4" y="12"/>
                        </a:lnTo>
                        <a:lnTo>
                          <a:pt x="4" y="12"/>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181">
                    <a:extLst>
                      <a:ext uri="{FF2B5EF4-FFF2-40B4-BE49-F238E27FC236}">
                        <a16:creationId xmlns:a16="http://schemas.microsoft.com/office/drawing/2014/main" id="{1ABFAB6B-94FB-4964-A7FA-52E91611BA2B}"/>
                      </a:ext>
                    </a:extLst>
                  </p:cNvPr>
                  <p:cNvSpPr/>
                  <p:nvPr/>
                </p:nvSpPr>
                <p:spPr bwMode="auto">
                  <a:xfrm>
                    <a:off x="5288" y="1588"/>
                    <a:ext cx="32" cy="14"/>
                  </a:xfrm>
                  <a:custGeom>
                    <a:gdLst>
                      <a:gd fmla="*/ 0 w 32" name="T0"/>
                      <a:gd fmla="*/ 0 h 14" name="T1"/>
                      <a:gd fmla="*/ 4 w 32" name="T2"/>
                      <a:gd fmla="*/ 12 h 14" name="T3"/>
                      <a:gd fmla="*/ 32 w 32" name="T4"/>
                      <a:gd fmla="*/ 14 h 14" name="T5"/>
                      <a:gd fmla="*/ 0 w 32" name="T6"/>
                      <a:gd fmla="*/ 0 h 14" name="T7"/>
                    </a:gdLst>
                    <a:cxnLst>
                      <a:cxn ang="0">
                        <a:pos x="T0" y="T1"/>
                      </a:cxn>
                      <a:cxn ang="0">
                        <a:pos x="T2" y="T3"/>
                      </a:cxn>
                      <a:cxn ang="0">
                        <a:pos x="T4" y="T5"/>
                      </a:cxn>
                      <a:cxn ang="0">
                        <a:pos x="T6" y="T7"/>
                      </a:cxn>
                    </a:cxnLst>
                    <a:rect b="b" l="0" r="r" t="0"/>
                    <a:pathLst>
                      <a:path h="14" w="32">
                        <a:moveTo>
                          <a:pt x="0" y="0"/>
                        </a:moveTo>
                        <a:lnTo>
                          <a:pt x="4" y="12"/>
                        </a:lnTo>
                        <a:lnTo>
                          <a:pt x="32" y="14"/>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182">
                    <a:extLst>
                      <a:ext uri="{FF2B5EF4-FFF2-40B4-BE49-F238E27FC236}">
                        <a16:creationId xmlns:a16="http://schemas.microsoft.com/office/drawing/2014/main" id="{7D37F619-CF54-4B17-88D5-9BC9BE0F6A8B}"/>
                      </a:ext>
                    </a:extLst>
                  </p:cNvPr>
                  <p:cNvSpPr/>
                  <p:nvPr/>
                </p:nvSpPr>
                <p:spPr bwMode="auto">
                  <a:xfrm>
                    <a:off x="5288" y="1588"/>
                    <a:ext cx="32" cy="14"/>
                  </a:xfrm>
                  <a:custGeom>
                    <a:gdLst>
                      <a:gd fmla="*/ 0 w 32" name="T0"/>
                      <a:gd fmla="*/ 0 h 14" name="T1"/>
                      <a:gd fmla="*/ 4 w 32" name="T2"/>
                      <a:gd fmla="*/ 12 h 14" name="T3"/>
                      <a:gd fmla="*/ 32 w 32" name="T4"/>
                      <a:gd fmla="*/ 14 h 14" name="T5"/>
                      <a:gd fmla="*/ 0 w 32" name="T6"/>
                      <a:gd fmla="*/ 0 h 14" name="T7"/>
                    </a:gdLst>
                    <a:cxnLst>
                      <a:cxn ang="0">
                        <a:pos x="T0" y="T1"/>
                      </a:cxn>
                      <a:cxn ang="0">
                        <a:pos x="T2" y="T3"/>
                      </a:cxn>
                      <a:cxn ang="0">
                        <a:pos x="T4" y="T5"/>
                      </a:cxn>
                      <a:cxn ang="0">
                        <a:pos x="T6" y="T7"/>
                      </a:cxn>
                    </a:cxnLst>
                    <a:rect b="b" l="0" r="r" t="0"/>
                    <a:pathLst>
                      <a:path h="14" w="32">
                        <a:moveTo>
                          <a:pt x="0" y="0"/>
                        </a:moveTo>
                        <a:lnTo>
                          <a:pt x="4" y="12"/>
                        </a:lnTo>
                        <a:lnTo>
                          <a:pt x="32" y="1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183">
                    <a:extLst>
                      <a:ext uri="{FF2B5EF4-FFF2-40B4-BE49-F238E27FC236}">
                        <a16:creationId xmlns:a16="http://schemas.microsoft.com/office/drawing/2014/main" id="{D2125F7B-DD6F-4200-93BC-A0105B511F00}"/>
                      </a:ext>
                    </a:extLst>
                  </p:cNvPr>
                  <p:cNvSpPr/>
                  <p:nvPr/>
                </p:nvSpPr>
                <p:spPr bwMode="auto">
                  <a:xfrm>
                    <a:off x="5292" y="1600"/>
                    <a:ext cx="28" cy="2"/>
                  </a:xfrm>
                  <a:custGeom>
                    <a:gdLst>
                      <a:gd fmla="*/ 0 w 28" name="T0"/>
                      <a:gd fmla="*/ 0 h 2" name="T1"/>
                      <a:gd fmla="*/ 0 w 28" name="T2"/>
                      <a:gd fmla="*/ 0 h 2" name="T3"/>
                      <a:gd fmla="*/ 28 w 28" name="T4"/>
                      <a:gd fmla="*/ 2 h 2" name="T5"/>
                      <a:gd fmla="*/ 28 w 28" name="T6"/>
                      <a:gd fmla="*/ 2 h 2" name="T7"/>
                      <a:gd fmla="*/ 0 w 28" name="T8"/>
                      <a:gd fmla="*/ 0 h 2" name="T9"/>
                      <a:gd fmla="*/ 0 w 28" name="T10"/>
                      <a:gd fmla="*/ 0 h 2" name="T11"/>
                    </a:gdLst>
                    <a:cxnLst>
                      <a:cxn ang="0">
                        <a:pos x="T0" y="T1"/>
                      </a:cxn>
                      <a:cxn ang="0">
                        <a:pos x="T2" y="T3"/>
                      </a:cxn>
                      <a:cxn ang="0">
                        <a:pos x="T4" y="T5"/>
                      </a:cxn>
                      <a:cxn ang="0">
                        <a:pos x="T6" y="T7"/>
                      </a:cxn>
                      <a:cxn ang="0">
                        <a:pos x="T8" y="T9"/>
                      </a:cxn>
                      <a:cxn ang="0">
                        <a:pos x="T10" y="T11"/>
                      </a:cxn>
                    </a:cxnLst>
                    <a:rect b="b" l="0" r="r" t="0"/>
                    <a:pathLst>
                      <a:path h="2" w="28">
                        <a:moveTo>
                          <a:pt x="0" y="0"/>
                        </a:moveTo>
                        <a:lnTo>
                          <a:pt x="0" y="0"/>
                        </a:lnTo>
                        <a:lnTo>
                          <a:pt x="28" y="2"/>
                        </a:lnTo>
                        <a:lnTo>
                          <a:pt x="28" y="2"/>
                        </a:lnTo>
                        <a:lnTo>
                          <a:pt x="0" y="0"/>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184">
                    <a:extLst>
                      <a:ext uri="{FF2B5EF4-FFF2-40B4-BE49-F238E27FC236}">
                        <a16:creationId xmlns:a16="http://schemas.microsoft.com/office/drawing/2014/main" id="{9F7FE7EA-57DB-4464-B01D-D1D4FC629190}"/>
                      </a:ext>
                    </a:extLst>
                  </p:cNvPr>
                  <p:cNvSpPr/>
                  <p:nvPr/>
                </p:nvSpPr>
                <p:spPr bwMode="auto">
                  <a:xfrm>
                    <a:off x="5292" y="1600"/>
                    <a:ext cx="28" cy="2"/>
                  </a:xfrm>
                  <a:custGeom>
                    <a:gdLst>
                      <a:gd fmla="*/ 0 w 28" name="T0"/>
                      <a:gd fmla="*/ 0 h 2" name="T1"/>
                      <a:gd fmla="*/ 0 w 28" name="T2"/>
                      <a:gd fmla="*/ 0 h 2" name="T3"/>
                      <a:gd fmla="*/ 28 w 28" name="T4"/>
                      <a:gd fmla="*/ 2 h 2" name="T5"/>
                      <a:gd fmla="*/ 28 w 28" name="T6"/>
                      <a:gd fmla="*/ 2 h 2" name="T7"/>
                      <a:gd fmla="*/ 0 w 28" name="T8"/>
                      <a:gd fmla="*/ 0 h 2" name="T9"/>
                      <a:gd fmla="*/ 0 w 28" name="T10"/>
                      <a:gd fmla="*/ 0 h 2" name="T11"/>
                    </a:gdLst>
                    <a:cxnLst>
                      <a:cxn ang="0">
                        <a:pos x="T0" y="T1"/>
                      </a:cxn>
                      <a:cxn ang="0">
                        <a:pos x="T2" y="T3"/>
                      </a:cxn>
                      <a:cxn ang="0">
                        <a:pos x="T4" y="T5"/>
                      </a:cxn>
                      <a:cxn ang="0">
                        <a:pos x="T6" y="T7"/>
                      </a:cxn>
                      <a:cxn ang="0">
                        <a:pos x="T8" y="T9"/>
                      </a:cxn>
                      <a:cxn ang="0">
                        <a:pos x="T10" y="T11"/>
                      </a:cxn>
                    </a:cxnLst>
                    <a:rect b="b" l="0" r="r" t="0"/>
                    <a:pathLst>
                      <a:path h="2" w="28">
                        <a:moveTo>
                          <a:pt x="0" y="0"/>
                        </a:moveTo>
                        <a:lnTo>
                          <a:pt x="0" y="0"/>
                        </a:lnTo>
                        <a:lnTo>
                          <a:pt x="28" y="2"/>
                        </a:lnTo>
                        <a:lnTo>
                          <a:pt x="28" y="2"/>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185">
                    <a:extLst>
                      <a:ext uri="{FF2B5EF4-FFF2-40B4-BE49-F238E27FC236}">
                        <a16:creationId xmlns:a16="http://schemas.microsoft.com/office/drawing/2014/main" id="{0922B29F-A25D-43CC-9401-73A812DECF29}"/>
                      </a:ext>
                    </a:extLst>
                  </p:cNvPr>
                  <p:cNvSpPr/>
                  <p:nvPr/>
                </p:nvSpPr>
                <p:spPr bwMode="auto">
                  <a:xfrm>
                    <a:off x="5228" y="1708"/>
                    <a:ext cx="434" cy="344"/>
                  </a:xfrm>
                  <a:custGeom>
                    <a:gdLst>
                      <a:gd fmla="*/ 14 w 216" name="T0"/>
                      <a:gd fmla="*/ 87 h 171" name="T1"/>
                      <a:gd fmla="*/ 93 w 216" name="T2"/>
                      <a:gd fmla="*/ 20 h 171" name="T3"/>
                      <a:gd fmla="*/ 216 w 216" name="T4"/>
                      <a:gd fmla="*/ 0 h 171" name="T5"/>
                      <a:gd fmla="*/ 157 w 216" name="T6"/>
                      <a:gd fmla="*/ 125 h 171" name="T7"/>
                      <a:gd fmla="*/ 14 w 216" name="T8"/>
                      <a:gd fmla="*/ 87 h 171" name="T9"/>
                    </a:gdLst>
                    <a:cxnLst>
                      <a:cxn ang="0">
                        <a:pos x="T0" y="T1"/>
                      </a:cxn>
                      <a:cxn ang="0">
                        <a:pos x="T2" y="T3"/>
                      </a:cxn>
                      <a:cxn ang="0">
                        <a:pos x="T4" y="T5"/>
                      </a:cxn>
                      <a:cxn ang="0">
                        <a:pos x="T6" y="T7"/>
                      </a:cxn>
                      <a:cxn ang="0">
                        <a:pos x="T8" y="T9"/>
                      </a:cxn>
                    </a:cxnLst>
                    <a:rect b="b" l="0" r="r" t="0"/>
                    <a:pathLst>
                      <a:path h="171" w="216">
                        <a:moveTo>
                          <a:pt x="14" y="87"/>
                        </a:moveTo>
                        <a:cubicBezTo>
                          <a:pt x="14" y="87"/>
                          <a:pt x="0" y="20"/>
                          <a:pt x="93" y="20"/>
                        </a:cubicBezTo>
                        <a:cubicBezTo>
                          <a:pt x="186" y="20"/>
                          <a:pt x="216" y="0"/>
                          <a:pt x="216" y="0"/>
                        </a:cubicBezTo>
                        <a:cubicBezTo>
                          <a:pt x="216" y="0"/>
                          <a:pt x="192" y="79"/>
                          <a:pt x="157" y="125"/>
                        </a:cubicBezTo>
                        <a:cubicBezTo>
                          <a:pt x="122" y="171"/>
                          <a:pt x="8" y="125"/>
                          <a:pt x="14" y="8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186">
                    <a:extLst>
                      <a:ext uri="{FF2B5EF4-FFF2-40B4-BE49-F238E27FC236}">
                        <a16:creationId xmlns:a16="http://schemas.microsoft.com/office/drawing/2014/main" id="{BDE1B9C9-2FF1-4663-9240-C21B501A9FEE}"/>
                      </a:ext>
                    </a:extLst>
                  </p:cNvPr>
                  <p:cNvSpPr/>
                  <p:nvPr/>
                </p:nvSpPr>
                <p:spPr bwMode="auto">
                  <a:xfrm flipH="1">
                    <a:off x="5650" y="1748"/>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187">
                    <a:extLst>
                      <a:ext uri="{FF2B5EF4-FFF2-40B4-BE49-F238E27FC236}">
                        <a16:creationId xmlns:a16="http://schemas.microsoft.com/office/drawing/2014/main" id="{D2069733-46C3-4889-AAB8-63246E665481}"/>
                      </a:ext>
                    </a:extLst>
                  </p:cNvPr>
                  <p:cNvSpPr/>
                  <p:nvPr/>
                </p:nvSpPr>
                <p:spPr bwMode="auto">
                  <a:xfrm>
                    <a:off x="5270" y="1708"/>
                    <a:ext cx="392" cy="119"/>
                  </a:xfrm>
                  <a:custGeom>
                    <a:gdLst>
                      <a:gd fmla="*/ 195 w 195" name="T0"/>
                      <a:gd fmla="*/ 0 h 59" name="T1"/>
                      <a:gd fmla="*/ 186 w 195" name="T2"/>
                      <a:gd fmla="*/ 5 h 59" name="T3"/>
                      <a:gd fmla="*/ 183 w 195" name="T4"/>
                      <a:gd fmla="*/ 6 h 59" name="T5"/>
                      <a:gd fmla="*/ 72 w 195" name="T6"/>
                      <a:gd fmla="*/ 20 h 59" name="T7"/>
                      <a:gd fmla="*/ 0 w 195" name="T8"/>
                      <a:gd fmla="*/ 50 h 59" name="T9"/>
                      <a:gd fmla="*/ 11 w 195" name="T10"/>
                      <a:gd fmla="*/ 59 h 59" name="T11"/>
                      <a:gd fmla="*/ 81 w 195" name="T12"/>
                      <a:gd fmla="*/ 34 h 59" name="T13"/>
                      <a:gd fmla="*/ 189 w 195" name="T14"/>
                      <a:gd fmla="*/ 21 h 59" name="T15"/>
                      <a:gd fmla="*/ 189 w 195" name="T16"/>
                      <a:gd fmla="*/ 20 h 59" name="T17"/>
                      <a:gd fmla="*/ 195 w 195" name="T18"/>
                      <a:gd fmla="*/ 0 h 59" name="T19"/>
                      <a:gd fmla="*/ 195 w 195" name="T20"/>
                      <a:gd fmla="*/ 0 h 59" name="T21"/>
                      <a:gd fmla="*/ 195 w 195" name="T22"/>
                      <a:gd fmla="*/ 0 h 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 w="195">
                        <a:moveTo>
                          <a:pt x="195" y="0"/>
                        </a:moveTo>
                        <a:cubicBezTo>
                          <a:pt x="195" y="0"/>
                          <a:pt x="193" y="2"/>
                          <a:pt x="186" y="5"/>
                        </a:cubicBezTo>
                        <a:cubicBezTo>
                          <a:pt x="185" y="5"/>
                          <a:pt x="184" y="5"/>
                          <a:pt x="183" y="6"/>
                        </a:cubicBezTo>
                        <a:cubicBezTo>
                          <a:pt x="166" y="12"/>
                          <a:pt x="132" y="20"/>
                          <a:pt x="72" y="20"/>
                        </a:cubicBezTo>
                        <a:cubicBezTo>
                          <a:pt x="29" y="20"/>
                          <a:pt x="9" y="34"/>
                          <a:pt x="0" y="50"/>
                        </a:cubicBezTo>
                        <a:cubicBezTo>
                          <a:pt x="4" y="53"/>
                          <a:pt x="7" y="56"/>
                          <a:pt x="11" y="59"/>
                        </a:cubicBezTo>
                        <a:cubicBezTo>
                          <a:pt x="22" y="45"/>
                          <a:pt x="42" y="34"/>
                          <a:pt x="81" y="34"/>
                        </a:cubicBezTo>
                        <a:cubicBezTo>
                          <a:pt x="138" y="34"/>
                          <a:pt x="171" y="26"/>
                          <a:pt x="189" y="21"/>
                        </a:cubicBezTo>
                        <a:cubicBezTo>
                          <a:pt x="189" y="20"/>
                          <a:pt x="189" y="20"/>
                          <a:pt x="189" y="20"/>
                        </a:cubicBezTo>
                        <a:cubicBezTo>
                          <a:pt x="193" y="8"/>
                          <a:pt x="195" y="1"/>
                          <a:pt x="195" y="0"/>
                        </a:cubicBezTo>
                        <a:cubicBezTo>
                          <a:pt x="195" y="0"/>
                          <a:pt x="195" y="0"/>
                          <a:pt x="195" y="0"/>
                        </a:cubicBezTo>
                        <a:cubicBezTo>
                          <a:pt x="195" y="0"/>
                          <a:pt x="195" y="0"/>
                          <a:pt x="19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188">
                    <a:extLst>
                      <a:ext uri="{FF2B5EF4-FFF2-40B4-BE49-F238E27FC236}">
                        <a16:creationId xmlns:a16="http://schemas.microsoft.com/office/drawing/2014/main" id="{8D15F215-5BB0-4D3A-8892-893B0229F4FF}"/>
                      </a:ext>
                    </a:extLst>
                  </p:cNvPr>
                  <p:cNvSpPr/>
                  <p:nvPr/>
                </p:nvSpPr>
                <p:spPr bwMode="auto">
                  <a:xfrm>
                    <a:off x="5292" y="1807"/>
                    <a:ext cx="233" cy="182"/>
                  </a:xfrm>
                  <a:custGeom>
                    <a:gdLst>
                      <a:gd fmla="*/ 8 w 116" name="T0"/>
                      <a:gd fmla="*/ 46 h 91" name="T1"/>
                      <a:gd fmla="*/ 50 w 116" name="T2"/>
                      <a:gd fmla="*/ 11 h 91" name="T3"/>
                      <a:gd fmla="*/ 116 w 116" name="T4"/>
                      <a:gd fmla="*/ 0 h 91" name="T5"/>
                      <a:gd fmla="*/ 84 w 116" name="T6"/>
                      <a:gd fmla="*/ 67 h 91" name="T7"/>
                      <a:gd fmla="*/ 8 w 116" name="T8"/>
                      <a:gd fmla="*/ 46 h 91" name="T9"/>
                    </a:gdLst>
                    <a:cxnLst>
                      <a:cxn ang="0">
                        <a:pos x="T0" y="T1"/>
                      </a:cxn>
                      <a:cxn ang="0">
                        <a:pos x="T2" y="T3"/>
                      </a:cxn>
                      <a:cxn ang="0">
                        <a:pos x="T4" y="T5"/>
                      </a:cxn>
                      <a:cxn ang="0">
                        <a:pos x="T6" y="T7"/>
                      </a:cxn>
                      <a:cxn ang="0">
                        <a:pos x="T8" y="T9"/>
                      </a:cxn>
                    </a:cxnLst>
                    <a:rect b="b" l="0" r="r" t="0"/>
                    <a:pathLst>
                      <a:path h="91" w="115">
                        <a:moveTo>
                          <a:pt x="8" y="46"/>
                        </a:moveTo>
                        <a:cubicBezTo>
                          <a:pt x="8" y="46"/>
                          <a:pt x="0" y="11"/>
                          <a:pt x="50" y="11"/>
                        </a:cubicBezTo>
                        <a:cubicBezTo>
                          <a:pt x="100" y="11"/>
                          <a:pt x="116" y="0"/>
                          <a:pt x="116" y="0"/>
                        </a:cubicBezTo>
                        <a:cubicBezTo>
                          <a:pt x="116" y="0"/>
                          <a:pt x="103" y="42"/>
                          <a:pt x="84" y="67"/>
                        </a:cubicBezTo>
                        <a:cubicBezTo>
                          <a:pt x="65" y="91"/>
                          <a:pt x="4" y="67"/>
                          <a:pt x="8" y="46"/>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189">
                    <a:extLst>
                      <a:ext uri="{FF2B5EF4-FFF2-40B4-BE49-F238E27FC236}">
                        <a16:creationId xmlns:a16="http://schemas.microsoft.com/office/drawing/2014/main" id="{DE86EC94-91C4-430A-85AF-75E144CDD787}"/>
                      </a:ext>
                    </a:extLst>
                  </p:cNvPr>
                  <p:cNvSpPr/>
                  <p:nvPr/>
                </p:nvSpPr>
                <p:spPr bwMode="auto">
                  <a:xfrm>
                    <a:off x="4821" y="1678"/>
                    <a:ext cx="931" cy="1253"/>
                  </a:xfrm>
                  <a:custGeom>
                    <a:gdLst>
                      <a:gd fmla="*/ 44 w 464" name="T0"/>
                      <a:gd fmla="*/ 474 h 624" name="T1"/>
                      <a:gd fmla="*/ 66 w 464" name="T2"/>
                      <a:gd fmla="*/ 67 h 624" name="T3"/>
                      <a:gd fmla="*/ 317 w 464" name="T4"/>
                      <a:gd fmla="*/ 196 h 624" name="T5"/>
                      <a:gd fmla="*/ 288 w 464" name="T6"/>
                      <a:gd fmla="*/ 603 h 624" name="T7"/>
                      <a:gd fmla="*/ 44 w 464" name="T8"/>
                      <a:gd fmla="*/ 474 h 624" name="T9"/>
                    </a:gdLst>
                    <a:cxnLst>
                      <a:cxn ang="0">
                        <a:pos x="T0" y="T1"/>
                      </a:cxn>
                      <a:cxn ang="0">
                        <a:pos x="T2" y="T3"/>
                      </a:cxn>
                      <a:cxn ang="0">
                        <a:pos x="T4" y="T5"/>
                      </a:cxn>
                      <a:cxn ang="0">
                        <a:pos x="T6" y="T7"/>
                      </a:cxn>
                      <a:cxn ang="0">
                        <a:pos x="T8" y="T9"/>
                      </a:cxn>
                    </a:cxnLst>
                    <a:rect b="b" l="0" r="r" t="0"/>
                    <a:pathLst>
                      <a:path h="624" w="463">
                        <a:moveTo>
                          <a:pt x="44" y="474"/>
                        </a:moveTo>
                        <a:cubicBezTo>
                          <a:pt x="44" y="474"/>
                          <a:pt x="0" y="135"/>
                          <a:pt x="66" y="67"/>
                        </a:cubicBezTo>
                        <a:cubicBezTo>
                          <a:pt x="132" y="0"/>
                          <a:pt x="251" y="35"/>
                          <a:pt x="317" y="196"/>
                        </a:cubicBezTo>
                        <a:cubicBezTo>
                          <a:pt x="383" y="357"/>
                          <a:pt x="464" y="582"/>
                          <a:pt x="288" y="603"/>
                        </a:cubicBezTo>
                        <a:cubicBezTo>
                          <a:pt x="113" y="624"/>
                          <a:pt x="52" y="558"/>
                          <a:pt x="44" y="474"/>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190">
                    <a:extLst>
                      <a:ext uri="{FF2B5EF4-FFF2-40B4-BE49-F238E27FC236}">
                        <a16:creationId xmlns:a16="http://schemas.microsoft.com/office/drawing/2014/main" id="{C0F2666A-B172-4D1F-BD18-DF2C4CBCEE27}"/>
                      </a:ext>
                    </a:extLst>
                  </p:cNvPr>
                  <p:cNvSpPr/>
                  <p:nvPr/>
                </p:nvSpPr>
                <p:spPr bwMode="auto">
                  <a:xfrm>
                    <a:off x="4901" y="2405"/>
                    <a:ext cx="739" cy="526"/>
                  </a:xfrm>
                  <a:custGeom>
                    <a:gdLst>
                      <a:gd fmla="*/ 0 w 368" name="T0"/>
                      <a:gd fmla="*/ 75 h 262" name="T1"/>
                      <a:gd fmla="*/ 4 w 368" name="T2"/>
                      <a:gd fmla="*/ 112 h 262" name="T3"/>
                      <a:gd fmla="*/ 248 w 368" name="T4"/>
                      <a:gd fmla="*/ 241 h 262" name="T5"/>
                      <a:gd fmla="*/ 342 w 368" name="T6"/>
                      <a:gd fmla="*/ 22 h 262" name="T7"/>
                      <a:gd fmla="*/ 218 w 368" name="T8"/>
                      <a:gd fmla="*/ 0 h 262" name="T9"/>
                      <a:gd fmla="*/ 0 w 368" name="T10"/>
                      <a:gd fmla="*/ 75 h 262" name="T11"/>
                    </a:gdLst>
                    <a:cxnLst>
                      <a:cxn ang="0">
                        <a:pos x="T0" y="T1"/>
                      </a:cxn>
                      <a:cxn ang="0">
                        <a:pos x="T2" y="T3"/>
                      </a:cxn>
                      <a:cxn ang="0">
                        <a:pos x="T4" y="T5"/>
                      </a:cxn>
                      <a:cxn ang="0">
                        <a:pos x="T6" y="T7"/>
                      </a:cxn>
                      <a:cxn ang="0">
                        <a:pos x="T8" y="T9"/>
                      </a:cxn>
                      <a:cxn ang="0">
                        <a:pos x="T10" y="T11"/>
                      </a:cxn>
                    </a:cxnLst>
                    <a:rect b="b" l="0" r="r" t="0"/>
                    <a:pathLst>
                      <a:path h="262" w="368">
                        <a:moveTo>
                          <a:pt x="0" y="75"/>
                        </a:moveTo>
                        <a:cubicBezTo>
                          <a:pt x="2" y="98"/>
                          <a:pt x="4" y="112"/>
                          <a:pt x="4" y="112"/>
                        </a:cubicBezTo>
                        <a:cubicBezTo>
                          <a:pt x="12" y="196"/>
                          <a:pt x="73" y="262"/>
                          <a:pt x="248" y="241"/>
                        </a:cubicBezTo>
                        <a:cubicBezTo>
                          <a:pt x="360" y="227"/>
                          <a:pt x="368" y="131"/>
                          <a:pt x="342" y="22"/>
                        </a:cubicBezTo>
                        <a:cubicBezTo>
                          <a:pt x="304" y="7"/>
                          <a:pt x="262" y="0"/>
                          <a:pt x="218" y="0"/>
                        </a:cubicBezTo>
                        <a:cubicBezTo>
                          <a:pt x="134" y="0"/>
                          <a:pt x="58" y="28"/>
                          <a:pt x="0" y="75"/>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Oval 191">
                    <a:extLst>
                      <a:ext uri="{FF2B5EF4-FFF2-40B4-BE49-F238E27FC236}">
                        <a16:creationId xmlns:a16="http://schemas.microsoft.com/office/drawing/2014/main" id="{E3CB2F97-55EC-41A5-91EA-EE64A9F12ADE}"/>
                      </a:ext>
                    </a:extLst>
                  </p:cNvPr>
                  <p:cNvSpPr>
                    <a:spLocks noChangeArrowheads="1"/>
                  </p:cNvSpPr>
                  <p:nvPr/>
                </p:nvSpPr>
                <p:spPr bwMode="auto">
                  <a:xfrm>
                    <a:off x="4987" y="2098"/>
                    <a:ext cx="235" cy="23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Oval 192">
                    <a:extLst>
                      <a:ext uri="{FF2B5EF4-FFF2-40B4-BE49-F238E27FC236}">
                        <a16:creationId xmlns:a16="http://schemas.microsoft.com/office/drawing/2014/main" id="{86DD772B-73B6-4DA0-A392-8449D20E25AF}"/>
                      </a:ext>
                    </a:extLst>
                  </p:cNvPr>
                  <p:cNvSpPr>
                    <a:spLocks noChangeArrowheads="1"/>
                  </p:cNvSpPr>
                  <p:nvPr/>
                </p:nvSpPr>
                <p:spPr bwMode="auto">
                  <a:xfrm>
                    <a:off x="5138" y="2200"/>
                    <a:ext cx="62" cy="6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Oval 193">
                    <a:extLst>
                      <a:ext uri="{FF2B5EF4-FFF2-40B4-BE49-F238E27FC236}">
                        <a16:creationId xmlns:a16="http://schemas.microsoft.com/office/drawing/2014/main" id="{42D1698B-77E3-4757-A5EC-E38EC7425ED0}"/>
                      </a:ext>
                    </a:extLst>
                  </p:cNvPr>
                  <p:cNvSpPr>
                    <a:spLocks noChangeArrowheads="1"/>
                  </p:cNvSpPr>
                  <p:nvPr/>
                </p:nvSpPr>
                <p:spPr bwMode="auto">
                  <a:xfrm>
                    <a:off x="5302" y="2078"/>
                    <a:ext cx="235" cy="23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Oval 194">
                    <a:extLst>
                      <a:ext uri="{FF2B5EF4-FFF2-40B4-BE49-F238E27FC236}">
                        <a16:creationId xmlns:a16="http://schemas.microsoft.com/office/drawing/2014/main" id="{9B7DBE3E-E9FB-428E-8CF6-1D5253508F80}"/>
                      </a:ext>
                    </a:extLst>
                  </p:cNvPr>
                  <p:cNvSpPr>
                    <a:spLocks noChangeArrowheads="1"/>
                  </p:cNvSpPr>
                  <p:nvPr/>
                </p:nvSpPr>
                <p:spPr bwMode="auto">
                  <a:xfrm>
                    <a:off x="5359" y="2198"/>
                    <a:ext cx="62" cy="6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195">
                    <a:extLst>
                      <a:ext uri="{FF2B5EF4-FFF2-40B4-BE49-F238E27FC236}">
                        <a16:creationId xmlns:a16="http://schemas.microsoft.com/office/drawing/2014/main" id="{8214688C-D27F-4599-999C-5ECF7C919E15}"/>
                      </a:ext>
                    </a:extLst>
                  </p:cNvPr>
                  <p:cNvSpPr/>
                  <p:nvPr/>
                </p:nvSpPr>
                <p:spPr bwMode="auto">
                  <a:xfrm>
                    <a:off x="5069" y="2592"/>
                    <a:ext cx="520" cy="132"/>
                  </a:xfrm>
                  <a:custGeom>
                    <a:gdLst>
                      <a:gd fmla="*/ 235 w 259" name="T0"/>
                      <a:gd fmla="*/ 6 h 66" name="T1"/>
                      <a:gd fmla="*/ 240 w 259" name="T2"/>
                      <a:gd fmla="*/ 11 h 66" name="T3"/>
                      <a:gd fmla="*/ 235 w 259" name="T4"/>
                      <a:gd fmla="*/ 5 h 66" name="T5"/>
                      <a:gd fmla="*/ 235 w 259" name="T6"/>
                      <a:gd fmla="*/ 6 h 66" name="T7"/>
                      <a:gd fmla="*/ 240 w 259" name="T8"/>
                      <a:gd fmla="*/ 11 h 66" name="T9"/>
                      <a:gd fmla="*/ 235 w 259" name="T10"/>
                      <a:gd fmla="*/ 5 h 66" name="T11"/>
                      <a:gd fmla="*/ 234 w 259" name="T12"/>
                      <a:gd fmla="*/ 6 h 66" name="T13"/>
                      <a:gd fmla="*/ 204 w 259" name="T14"/>
                      <a:gd fmla="*/ 23 h 66" name="T15"/>
                      <a:gd fmla="*/ 131 w 259" name="T16"/>
                      <a:gd fmla="*/ 38 h 66" name="T17"/>
                      <a:gd fmla="*/ 23 w 259" name="T18"/>
                      <a:gd fmla="*/ 10 h 66" name="T19"/>
                      <a:gd fmla="*/ 4 w 259" name="T20"/>
                      <a:gd fmla="*/ 16 h 66" name="T21"/>
                      <a:gd fmla="*/ 10 w 259" name="T22"/>
                      <a:gd fmla="*/ 35 h 66" name="T23"/>
                      <a:gd fmla="*/ 131 w 259" name="T24"/>
                      <a:gd fmla="*/ 66 h 66" name="T25"/>
                      <a:gd fmla="*/ 220 w 259" name="T26"/>
                      <a:gd fmla="*/ 47 h 66" name="T27"/>
                      <a:gd fmla="*/ 253 w 259" name="T28"/>
                      <a:gd fmla="*/ 27 h 66" name="T29"/>
                      <a:gd fmla="*/ 254 w 259" name="T30"/>
                      <a:gd fmla="*/ 7 h 66" name="T31"/>
                      <a:gd fmla="*/ 235 w 259" name="T32"/>
                      <a:gd fmla="*/ 6 h 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6" w="259">
                        <a:moveTo>
                          <a:pt x="235" y="6"/>
                        </a:moveTo>
                        <a:cubicBezTo>
                          <a:pt x="240" y="11"/>
                          <a:pt x="240" y="11"/>
                          <a:pt x="240" y="11"/>
                        </a:cubicBezTo>
                        <a:cubicBezTo>
                          <a:pt x="235" y="5"/>
                          <a:pt x="235" y="5"/>
                          <a:pt x="235" y="5"/>
                        </a:cubicBezTo>
                        <a:cubicBezTo>
                          <a:pt x="235" y="6"/>
                          <a:pt x="235" y="6"/>
                          <a:pt x="235" y="6"/>
                        </a:cubicBezTo>
                        <a:cubicBezTo>
                          <a:pt x="240" y="11"/>
                          <a:pt x="240" y="11"/>
                          <a:pt x="240" y="11"/>
                        </a:cubicBezTo>
                        <a:cubicBezTo>
                          <a:pt x="235" y="5"/>
                          <a:pt x="235" y="5"/>
                          <a:pt x="235" y="5"/>
                        </a:cubicBezTo>
                        <a:cubicBezTo>
                          <a:pt x="234" y="6"/>
                          <a:pt x="234" y="6"/>
                          <a:pt x="234" y="6"/>
                        </a:cubicBezTo>
                        <a:cubicBezTo>
                          <a:pt x="232" y="8"/>
                          <a:pt x="221" y="16"/>
                          <a:pt x="204" y="23"/>
                        </a:cubicBezTo>
                        <a:cubicBezTo>
                          <a:pt x="186" y="31"/>
                          <a:pt x="161" y="38"/>
                          <a:pt x="131" y="38"/>
                        </a:cubicBezTo>
                        <a:cubicBezTo>
                          <a:pt x="100" y="38"/>
                          <a:pt x="64" y="31"/>
                          <a:pt x="23" y="10"/>
                        </a:cubicBezTo>
                        <a:cubicBezTo>
                          <a:pt x="16" y="6"/>
                          <a:pt x="7" y="9"/>
                          <a:pt x="4" y="16"/>
                        </a:cubicBezTo>
                        <a:cubicBezTo>
                          <a:pt x="0" y="23"/>
                          <a:pt x="3" y="31"/>
                          <a:pt x="10" y="35"/>
                        </a:cubicBezTo>
                        <a:cubicBezTo>
                          <a:pt x="55" y="58"/>
                          <a:pt x="96" y="66"/>
                          <a:pt x="131" y="66"/>
                        </a:cubicBezTo>
                        <a:cubicBezTo>
                          <a:pt x="169" y="66"/>
                          <a:pt x="199" y="57"/>
                          <a:pt x="220" y="47"/>
                        </a:cubicBezTo>
                        <a:cubicBezTo>
                          <a:pt x="241" y="37"/>
                          <a:pt x="252" y="27"/>
                          <a:pt x="253" y="27"/>
                        </a:cubicBezTo>
                        <a:cubicBezTo>
                          <a:pt x="259" y="22"/>
                          <a:pt x="259" y="13"/>
                          <a:pt x="254" y="7"/>
                        </a:cubicBezTo>
                        <a:cubicBezTo>
                          <a:pt x="249" y="1"/>
                          <a:pt x="240" y="0"/>
                          <a:pt x="235" y="6"/>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196">
                    <a:extLst>
                      <a:ext uri="{FF2B5EF4-FFF2-40B4-BE49-F238E27FC236}">
                        <a16:creationId xmlns:a16="http://schemas.microsoft.com/office/drawing/2014/main" id="{DE0B3F08-5B3E-43CF-869D-792326A304B0}"/>
                      </a:ext>
                    </a:extLst>
                  </p:cNvPr>
                  <p:cNvSpPr/>
                  <p:nvPr/>
                </p:nvSpPr>
                <p:spPr bwMode="auto">
                  <a:xfrm>
                    <a:off x="5347" y="2568"/>
                    <a:ext cx="54" cy="144"/>
                  </a:xfrm>
                  <a:custGeom>
                    <a:gdLst>
                      <a:gd fmla="*/ 1 w 27" name="T0"/>
                      <a:gd fmla="*/ 12 h 72" name="T1"/>
                      <a:gd fmla="*/ 7 w 27" name="T2"/>
                      <a:gd fmla="*/ 63 h 72" name="T3"/>
                      <a:gd fmla="*/ 18 w 27" name="T4"/>
                      <a:gd fmla="*/ 72 h 72" name="T5"/>
                      <a:gd fmla="*/ 27 w 27" name="T6"/>
                      <a:gd fmla="*/ 60 h 72" name="T7"/>
                      <a:gd fmla="*/ 20 w 27" name="T8"/>
                      <a:gd fmla="*/ 9 h 72" name="T9"/>
                      <a:gd fmla="*/ 9 w 27" name="T10"/>
                      <a:gd fmla="*/ 1 h 72" name="T11"/>
                      <a:gd fmla="*/ 1 w 27" name="T12"/>
                      <a:gd fmla="*/ 12 h 72" name="T13"/>
                    </a:gdLst>
                    <a:cxnLst>
                      <a:cxn ang="0">
                        <a:pos x="T0" y="T1"/>
                      </a:cxn>
                      <a:cxn ang="0">
                        <a:pos x="T2" y="T3"/>
                      </a:cxn>
                      <a:cxn ang="0">
                        <a:pos x="T4" y="T5"/>
                      </a:cxn>
                      <a:cxn ang="0">
                        <a:pos x="T6" y="T7"/>
                      </a:cxn>
                      <a:cxn ang="0">
                        <a:pos x="T8" y="T9"/>
                      </a:cxn>
                      <a:cxn ang="0">
                        <a:pos x="T10" y="T11"/>
                      </a:cxn>
                      <a:cxn ang="0">
                        <a:pos x="T12" y="T13"/>
                      </a:cxn>
                    </a:cxnLst>
                    <a:rect b="b" l="0" r="r" t="0"/>
                    <a:pathLst>
                      <a:path h="72" w="27">
                        <a:moveTo>
                          <a:pt x="1" y="12"/>
                        </a:moveTo>
                        <a:cubicBezTo>
                          <a:pt x="7" y="63"/>
                          <a:pt x="7" y="63"/>
                          <a:pt x="7" y="63"/>
                        </a:cubicBezTo>
                        <a:cubicBezTo>
                          <a:pt x="7" y="68"/>
                          <a:pt x="12" y="72"/>
                          <a:pt x="18" y="72"/>
                        </a:cubicBezTo>
                        <a:cubicBezTo>
                          <a:pt x="23" y="71"/>
                          <a:pt x="27" y="66"/>
                          <a:pt x="27" y="60"/>
                        </a:cubicBezTo>
                        <a:cubicBezTo>
                          <a:pt x="20" y="9"/>
                          <a:pt x="20" y="9"/>
                          <a:pt x="20" y="9"/>
                        </a:cubicBezTo>
                        <a:cubicBezTo>
                          <a:pt x="20" y="4"/>
                          <a:pt x="15" y="0"/>
                          <a:pt x="9" y="1"/>
                        </a:cubicBezTo>
                        <a:cubicBezTo>
                          <a:pt x="4" y="1"/>
                          <a:pt x="0" y="6"/>
                          <a:pt x="1" y="12"/>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Oval 197">
                    <a:extLst>
                      <a:ext uri="{FF2B5EF4-FFF2-40B4-BE49-F238E27FC236}">
                        <a16:creationId xmlns:a16="http://schemas.microsoft.com/office/drawing/2014/main" id="{D61602C4-CD8C-485A-9CEC-E8E547A3BEE0}"/>
                      </a:ext>
                    </a:extLst>
                  </p:cNvPr>
                  <p:cNvSpPr>
                    <a:spLocks noChangeArrowheads="1"/>
                  </p:cNvSpPr>
                  <p:nvPr/>
                </p:nvSpPr>
                <p:spPr bwMode="auto">
                  <a:xfrm>
                    <a:off x="5204" y="2435"/>
                    <a:ext cx="295" cy="157"/>
                  </a:xfrm>
                  <a:prstGeom prst="ellipse">
                    <a:avLst/>
                  </a:pr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198">
                    <a:extLst>
                      <a:ext uri="{FF2B5EF4-FFF2-40B4-BE49-F238E27FC236}">
                        <a16:creationId xmlns:a16="http://schemas.microsoft.com/office/drawing/2014/main" id="{1489BB48-3995-4332-8ABC-F1FD4DC4DD3B}"/>
                      </a:ext>
                    </a:extLst>
                  </p:cNvPr>
                  <p:cNvSpPr/>
                  <p:nvPr/>
                </p:nvSpPr>
                <p:spPr bwMode="auto">
                  <a:xfrm>
                    <a:off x="5204" y="2459"/>
                    <a:ext cx="295" cy="133"/>
                  </a:xfrm>
                  <a:custGeom>
                    <a:gdLst>
                      <a:gd fmla="*/ 127 w 147" name="T0"/>
                      <a:gd fmla="*/ 0 h 66" name="T1"/>
                      <a:gd fmla="*/ 132 w 147" name="T2"/>
                      <a:gd fmla="*/ 13 h 66" name="T3"/>
                      <a:gd fmla="*/ 74 w 147" name="T4"/>
                      <a:gd fmla="*/ 45 h 66" name="T5"/>
                      <a:gd fmla="*/ 15 w 147" name="T6"/>
                      <a:gd fmla="*/ 13 h 66" name="T7"/>
                      <a:gd fmla="*/ 20 w 147" name="T8"/>
                      <a:gd fmla="*/ 0 h 66" name="T9"/>
                      <a:gd fmla="*/ 0 w 147" name="T10"/>
                      <a:gd fmla="*/ 27 h 66" name="T11"/>
                      <a:gd fmla="*/ 74 w 147" name="T12"/>
                      <a:gd fmla="*/ 66 h 66" name="T13"/>
                      <a:gd fmla="*/ 147 w 147" name="T14"/>
                      <a:gd fmla="*/ 27 h 66" name="T15"/>
                      <a:gd fmla="*/ 127 w 147"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47">
                        <a:moveTo>
                          <a:pt x="127" y="0"/>
                        </a:moveTo>
                        <a:cubicBezTo>
                          <a:pt x="130" y="4"/>
                          <a:pt x="132" y="9"/>
                          <a:pt x="132" y="13"/>
                        </a:cubicBezTo>
                        <a:cubicBezTo>
                          <a:pt x="132" y="31"/>
                          <a:pt x="106" y="45"/>
                          <a:pt x="74" y="45"/>
                        </a:cubicBezTo>
                        <a:cubicBezTo>
                          <a:pt x="41" y="45"/>
                          <a:pt x="15" y="31"/>
                          <a:pt x="15" y="13"/>
                        </a:cubicBezTo>
                        <a:cubicBezTo>
                          <a:pt x="15" y="9"/>
                          <a:pt x="17" y="4"/>
                          <a:pt x="20" y="0"/>
                        </a:cubicBezTo>
                        <a:cubicBezTo>
                          <a:pt x="8" y="7"/>
                          <a:pt x="0" y="17"/>
                          <a:pt x="0" y="27"/>
                        </a:cubicBezTo>
                        <a:cubicBezTo>
                          <a:pt x="0" y="48"/>
                          <a:pt x="33" y="66"/>
                          <a:pt x="74" y="66"/>
                        </a:cubicBezTo>
                        <a:cubicBezTo>
                          <a:pt x="114" y="66"/>
                          <a:pt x="147" y="48"/>
                          <a:pt x="147" y="27"/>
                        </a:cubicBezTo>
                        <a:cubicBezTo>
                          <a:pt x="147" y="17"/>
                          <a:pt x="139" y="7"/>
                          <a:pt x="127" y="0"/>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199">
                    <a:extLst>
                      <a:ext uri="{FF2B5EF4-FFF2-40B4-BE49-F238E27FC236}">
                        <a16:creationId xmlns:a16="http://schemas.microsoft.com/office/drawing/2014/main" id="{8A7CB9D6-59B4-4924-ABA3-8EE3F34C0E6B}"/>
                      </a:ext>
                    </a:extLst>
                  </p:cNvPr>
                  <p:cNvSpPr>
                    <a:spLocks noEditPoints="1"/>
                  </p:cNvSpPr>
                  <p:nvPr/>
                </p:nvSpPr>
                <p:spPr bwMode="auto">
                  <a:xfrm>
                    <a:off x="4937" y="1813"/>
                    <a:ext cx="18" cy="22"/>
                  </a:xfrm>
                  <a:custGeom>
                    <a:gdLst>
                      <a:gd fmla="*/ 8 w 9" name="T0"/>
                      <a:gd fmla="*/ 0 h 11" name="T1"/>
                      <a:gd fmla="*/ 8 w 9" name="T2"/>
                      <a:gd fmla="*/ 0 h 11" name="T3"/>
                      <a:gd fmla="*/ 0 w 9" name="T4"/>
                      <a:gd fmla="*/ 11 h 11" name="T5"/>
                      <a:gd fmla="*/ 0 w 9" name="T6"/>
                      <a:gd fmla="*/ 11 h 11" name="T7"/>
                      <a:gd fmla="*/ 8 w 9" name="T8"/>
                      <a:gd fmla="*/ 0 h 11" name="T9"/>
                      <a:gd fmla="*/ 8 w 9" name="T10"/>
                      <a:gd fmla="*/ 0 h 11" name="T11"/>
                      <a:gd fmla="*/ 9 w 9" name="T12"/>
                      <a:gd fmla="*/ 0 h 11" name="T13"/>
                      <a:gd fmla="*/ 9 w 9" name="T14"/>
                      <a:gd fmla="*/ 0 h 11" name="T15"/>
                      <a:gd fmla="*/ 9 w 9" name="T16"/>
                      <a:gd fmla="*/ 0 h 11" name="T17"/>
                      <a:gd fmla="*/ 9 w 9" name="T18"/>
                      <a:gd fmla="*/ 0 h 11" name="T19"/>
                      <a:gd fmla="*/ 9 w 9" name="T20"/>
                      <a:gd fmla="*/ 0 h 11" name="T21"/>
                      <a:gd fmla="*/ 9 w 9" name="T22"/>
                      <a:gd fmla="*/ 0 h 11" name="T23"/>
                      <a:gd fmla="*/ 9 w 9" name="T24"/>
                      <a:gd fmla="*/ 0 h 11" name="T25"/>
                      <a:gd fmla="*/ 9 w 9" name="T26"/>
                      <a:gd fmla="*/ 0 h 11" name="T27"/>
                      <a:gd fmla="*/ 9 w 9" name="T28"/>
                      <a:gd fmla="*/ 0 h 11" name="T29"/>
                      <a:gd fmla="*/ 9 w 9" name="T30"/>
                      <a:gd fmla="*/ 0 h 11" name="T31"/>
                      <a:gd fmla="*/ 9 w 9" name="T32"/>
                      <a:gd fmla="*/ 0 h 11" name="T33"/>
                      <a:gd fmla="*/ 9 w 9" name="T34"/>
                      <a:gd fmla="*/ 0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9">
                        <a:moveTo>
                          <a:pt x="8" y="0"/>
                        </a:moveTo>
                        <a:cubicBezTo>
                          <a:pt x="8" y="0"/>
                          <a:pt x="8" y="0"/>
                          <a:pt x="8" y="0"/>
                        </a:cubicBezTo>
                        <a:cubicBezTo>
                          <a:pt x="5" y="3"/>
                          <a:pt x="3" y="7"/>
                          <a:pt x="0" y="11"/>
                        </a:cubicBezTo>
                        <a:cubicBezTo>
                          <a:pt x="0" y="11"/>
                          <a:pt x="0" y="11"/>
                          <a:pt x="0" y="11"/>
                        </a:cubicBezTo>
                        <a:cubicBezTo>
                          <a:pt x="3" y="7"/>
                          <a:pt x="5" y="3"/>
                          <a:pt x="8" y="0"/>
                        </a:cubicBezTo>
                        <a:cubicBezTo>
                          <a:pt x="8" y="0"/>
                          <a:pt x="8" y="0"/>
                          <a:pt x="8"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200">
                    <a:extLst>
                      <a:ext uri="{FF2B5EF4-FFF2-40B4-BE49-F238E27FC236}">
                        <a16:creationId xmlns:a16="http://schemas.microsoft.com/office/drawing/2014/main" id="{C06DB25B-3F27-4EF5-A930-F7683E8BFD46}"/>
                      </a:ext>
                    </a:extLst>
                  </p:cNvPr>
                  <p:cNvSpPr>
                    <a:spLocks noEditPoints="1"/>
                  </p:cNvSpPr>
                  <p:nvPr/>
                </p:nvSpPr>
                <p:spPr bwMode="auto">
                  <a:xfrm>
                    <a:off x="4881" y="1770"/>
                    <a:ext cx="130" cy="860"/>
                  </a:xfrm>
                  <a:custGeom>
                    <a:gdLst>
                      <a:gd fmla="*/ 14 w 65" name="T0"/>
                      <a:gd fmla="*/ 428 h 428" name="T1"/>
                      <a:gd fmla="*/ 14 w 65" name="T2"/>
                      <a:gd fmla="*/ 428 h 428" name="T3"/>
                      <a:gd fmla="*/ 14 w 65" name="T4"/>
                      <a:gd fmla="*/ 428 h 428" name="T5"/>
                      <a:gd fmla="*/ 10 w 65" name="T6"/>
                      <a:gd fmla="*/ 396 h 428" name="T7"/>
                      <a:gd fmla="*/ 14 w 65" name="T8"/>
                      <a:gd fmla="*/ 428 h 428" name="T9"/>
                      <a:gd fmla="*/ 10 w 65" name="T10"/>
                      <a:gd fmla="*/ 396 h 428" name="T11"/>
                      <a:gd fmla="*/ 65 w 65" name="T12"/>
                      <a:gd fmla="*/ 0 h 428" name="T13"/>
                      <a:gd fmla="*/ 37 w 65" name="T14"/>
                      <a:gd fmla="*/ 21 h 428" name="T15"/>
                      <a:gd fmla="*/ 37 w 65" name="T16"/>
                      <a:gd fmla="*/ 21 h 428" name="T17"/>
                      <a:gd fmla="*/ 37 w 65" name="T18"/>
                      <a:gd fmla="*/ 21 h 428" name="T19"/>
                      <a:gd fmla="*/ 37 w 65" name="T20"/>
                      <a:gd fmla="*/ 21 h 428" name="T21"/>
                      <a:gd fmla="*/ 37 w 65" name="T22"/>
                      <a:gd fmla="*/ 21 h 428" name="T23"/>
                      <a:gd fmla="*/ 37 w 65" name="T24"/>
                      <a:gd fmla="*/ 21 h 428" name="T25"/>
                      <a:gd fmla="*/ 37 w 65" name="T26"/>
                      <a:gd fmla="*/ 21 h 428" name="T27"/>
                      <a:gd fmla="*/ 37 w 65" name="T28"/>
                      <a:gd fmla="*/ 21 h 428" name="T29"/>
                      <a:gd fmla="*/ 36 w 65" name="T30"/>
                      <a:gd fmla="*/ 21 h 428" name="T31"/>
                      <a:gd fmla="*/ 36 w 65" name="T32"/>
                      <a:gd fmla="*/ 21 h 428" name="T33"/>
                      <a:gd fmla="*/ 28 w 65" name="T34"/>
                      <a:gd fmla="*/ 32 h 428" name="T35"/>
                      <a:gd fmla="*/ 36 w 65" name="T36"/>
                      <a:gd fmla="*/ 61 h 428" name="T37"/>
                      <a:gd fmla="*/ 35 w 65" name="T38"/>
                      <a:gd fmla="*/ 70 h 428" name="T39"/>
                      <a:gd fmla="*/ 35 w 65" name="T40"/>
                      <a:gd fmla="*/ 70 h 428" name="T41"/>
                      <a:gd fmla="*/ 6 w 65" name="T42"/>
                      <a:gd fmla="*/ 108 h 428" name="T43"/>
                      <a:gd fmla="*/ 4 w 65" name="T44"/>
                      <a:gd fmla="*/ 126 h 428" name="T45"/>
                      <a:gd fmla="*/ 1 w 65" name="T46"/>
                      <a:gd fmla="*/ 171 h 428" name="T47"/>
                      <a:gd fmla="*/ 0 w 65" name="T48"/>
                      <a:gd fmla="*/ 211 h 428" name="T49"/>
                      <a:gd fmla="*/ 10 w 65" name="T50"/>
                      <a:gd fmla="*/ 391 h 428" name="T51"/>
                      <a:gd fmla="*/ 48 w 65" name="T52"/>
                      <a:gd fmla="*/ 364 h 428" name="T53"/>
                      <a:gd fmla="*/ 65 w 65" name="T54"/>
                      <a:gd fmla="*/ 0 h 42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28" w="65">
                        <a:moveTo>
                          <a:pt x="14" y="428"/>
                        </a:moveTo>
                        <a:cubicBezTo>
                          <a:pt x="14" y="428"/>
                          <a:pt x="14" y="428"/>
                          <a:pt x="14" y="428"/>
                        </a:cubicBezTo>
                        <a:cubicBezTo>
                          <a:pt x="14" y="428"/>
                          <a:pt x="14" y="428"/>
                          <a:pt x="14" y="428"/>
                        </a:cubicBezTo>
                        <a:moveTo>
                          <a:pt x="10" y="396"/>
                        </a:moveTo>
                        <a:cubicBezTo>
                          <a:pt x="12" y="416"/>
                          <a:pt x="14" y="428"/>
                          <a:pt x="14" y="428"/>
                        </a:cubicBezTo>
                        <a:cubicBezTo>
                          <a:pt x="14" y="428"/>
                          <a:pt x="12" y="416"/>
                          <a:pt x="10" y="396"/>
                        </a:cubicBezTo>
                        <a:moveTo>
                          <a:pt x="65" y="0"/>
                        </a:moveTo>
                        <a:cubicBezTo>
                          <a:pt x="55" y="5"/>
                          <a:pt x="46" y="12"/>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6" y="21"/>
                        </a:cubicBezTo>
                        <a:cubicBezTo>
                          <a:pt x="36" y="21"/>
                          <a:pt x="36" y="21"/>
                          <a:pt x="36" y="21"/>
                        </a:cubicBezTo>
                        <a:cubicBezTo>
                          <a:pt x="33" y="24"/>
                          <a:pt x="31" y="28"/>
                          <a:pt x="28" y="32"/>
                        </a:cubicBezTo>
                        <a:cubicBezTo>
                          <a:pt x="35" y="42"/>
                          <a:pt x="36" y="53"/>
                          <a:pt x="36" y="61"/>
                        </a:cubicBezTo>
                        <a:cubicBezTo>
                          <a:pt x="36" y="66"/>
                          <a:pt x="35" y="70"/>
                          <a:pt x="35" y="70"/>
                        </a:cubicBezTo>
                        <a:cubicBezTo>
                          <a:pt x="35" y="70"/>
                          <a:pt x="35" y="70"/>
                          <a:pt x="35" y="70"/>
                        </a:cubicBezTo>
                        <a:cubicBezTo>
                          <a:pt x="37" y="83"/>
                          <a:pt x="25" y="97"/>
                          <a:pt x="6" y="108"/>
                        </a:cubicBezTo>
                        <a:cubicBezTo>
                          <a:pt x="5" y="114"/>
                          <a:pt x="4" y="120"/>
                          <a:pt x="4" y="126"/>
                        </a:cubicBezTo>
                        <a:cubicBezTo>
                          <a:pt x="2" y="141"/>
                          <a:pt x="1" y="156"/>
                          <a:pt x="1" y="171"/>
                        </a:cubicBezTo>
                        <a:cubicBezTo>
                          <a:pt x="0" y="184"/>
                          <a:pt x="0" y="198"/>
                          <a:pt x="0" y="211"/>
                        </a:cubicBezTo>
                        <a:cubicBezTo>
                          <a:pt x="0" y="280"/>
                          <a:pt x="6" y="350"/>
                          <a:pt x="10" y="391"/>
                        </a:cubicBezTo>
                        <a:cubicBezTo>
                          <a:pt x="22" y="381"/>
                          <a:pt x="35" y="372"/>
                          <a:pt x="48" y="364"/>
                        </a:cubicBezTo>
                        <a:cubicBezTo>
                          <a:pt x="40" y="284"/>
                          <a:pt x="23" y="71"/>
                          <a:pt x="6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201">
                    <a:extLst>
                      <a:ext uri="{FF2B5EF4-FFF2-40B4-BE49-F238E27FC236}">
                        <a16:creationId xmlns:a16="http://schemas.microsoft.com/office/drawing/2014/main" id="{6575307C-B15A-4DA8-A16B-DA8F86AC43D9}"/>
                      </a:ext>
                    </a:extLst>
                  </p:cNvPr>
                  <p:cNvSpPr>
                    <a:spLocks noEditPoints="1"/>
                  </p:cNvSpPr>
                  <p:nvPr/>
                </p:nvSpPr>
                <p:spPr bwMode="auto">
                  <a:xfrm>
                    <a:off x="5401" y="2889"/>
                    <a:ext cx="4" cy="0"/>
                  </a:xfrm>
                  <a:custGeom>
                    <a:gdLst>
                      <a:gd fmla="*/ 0 w 2" name="T0"/>
                      <a:gd fmla="*/ 0 w 2" name="T1"/>
                      <a:gd fmla="*/ 0 w 2" name="T2"/>
                      <a:gd fmla="*/ 0 w 2" name="T3"/>
                      <a:gd fmla="*/ 1 w 2" name="T4"/>
                      <a:gd fmla="*/ 1 w 2" name="T5"/>
                      <a:gd fmla="*/ 1 w 2" name="T6"/>
                      <a:gd fmla="*/ 1 w 2" name="T7"/>
                      <a:gd fmla="*/ 1 w 2" name="T8"/>
                      <a:gd fmla="*/ 1 w 2" name="T9"/>
                      <a:gd fmla="*/ 1 w 2" name="T10"/>
                      <a:gd fmla="*/ 1 w 2" name="T11"/>
                      <a:gd fmla="*/ 1 w 2" name="T12"/>
                      <a:gd fmla="*/ 1 w 2" name="T13"/>
                      <a:gd fmla="*/ 1 w 2" name="T14"/>
                      <a:gd fmla="*/ 1 w 2" name="T15"/>
                      <a:gd fmla="*/ 2 w 2" name="T16"/>
                      <a:gd fmla="*/ 2 w 2" name="T17"/>
                      <a:gd fmla="*/ 2 w 2" name="T18"/>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b="b" l="0" r="r" t="0"/>
                    <a:pathLst>
                      <a:path w="2">
                        <a:moveTo>
                          <a:pt x="0" y="0"/>
                        </a:moveTo>
                        <a:cubicBezTo>
                          <a:pt x="0" y="0"/>
                          <a:pt x="0" y="0"/>
                          <a:pt x="0" y="0"/>
                        </a:cubicBez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202">
                    <a:extLst>
                      <a:ext uri="{FF2B5EF4-FFF2-40B4-BE49-F238E27FC236}">
                        <a16:creationId xmlns:a16="http://schemas.microsoft.com/office/drawing/2014/main" id="{21021CB0-B991-45EC-88F4-32C14D994998}"/>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203">
                    <a:extLst>
                      <a:ext uri="{FF2B5EF4-FFF2-40B4-BE49-F238E27FC236}">
                        <a16:creationId xmlns:a16="http://schemas.microsoft.com/office/drawing/2014/main" id="{A1BED583-1BBC-4769-B88E-BD7BBEA4F6F8}"/>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204">
                    <a:extLst>
                      <a:ext uri="{FF2B5EF4-FFF2-40B4-BE49-F238E27FC236}">
                        <a16:creationId xmlns:a16="http://schemas.microsoft.com/office/drawing/2014/main" id="{7F8CA6B4-9656-4B7F-8348-96807BF45002}"/>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 name="Freeform 206">
                  <a:extLst>
                    <a:ext uri="{FF2B5EF4-FFF2-40B4-BE49-F238E27FC236}">
                      <a16:creationId xmlns:a16="http://schemas.microsoft.com/office/drawing/2014/main" id="{BF0DE83E-66FA-4015-B424-BE7586AD04EE}"/>
                    </a:ext>
                  </a:extLst>
                </p:cNvPr>
                <p:cNvSpPr/>
                <p:nvPr/>
              </p:nvSpPr>
              <p:spPr bwMode="auto">
                <a:xfrm flipH="1">
                  <a:off x="8016863" y="106597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07">
                  <a:extLst>
                    <a:ext uri="{FF2B5EF4-FFF2-40B4-BE49-F238E27FC236}">
                      <a16:creationId xmlns:a16="http://schemas.microsoft.com/office/drawing/2014/main" id="{370C3CD3-C8B2-4303-A48D-FF55B8E1B92F}"/>
                    </a:ext>
                  </a:extLst>
                </p:cNvPr>
                <p:cNvSpPr/>
                <p:nvPr/>
              </p:nvSpPr>
              <p:spPr bwMode="auto">
                <a:xfrm flipH="1">
                  <a:off x="8016863" y="106597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08">
                  <a:extLst>
                    <a:ext uri="{FF2B5EF4-FFF2-40B4-BE49-F238E27FC236}">
                      <a16:creationId xmlns:a16="http://schemas.microsoft.com/office/drawing/2014/main" id="{A660F5A0-4845-43EF-A5BB-19B228DE5AB4}"/>
                    </a:ext>
                  </a:extLst>
                </p:cNvPr>
                <p:cNvSpPr>
                  <a:spLocks noEditPoints="1"/>
                </p:cNvSpPr>
                <p:nvPr/>
              </p:nvSpPr>
              <p:spPr bwMode="auto">
                <a:xfrm flipH="1">
                  <a:off x="8016863" y="10659740"/>
                  <a:ext cx="0" cy="0"/>
                </a:xfrm>
                <a:custGeom>
                  <a:cxnLst>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Oval 209">
                  <a:extLst>
                    <a:ext uri="{FF2B5EF4-FFF2-40B4-BE49-F238E27FC236}">
                      <a16:creationId xmlns:a16="http://schemas.microsoft.com/office/drawing/2014/main" id="{31503D5D-C7A9-481C-AA4E-8BD8B5BEAE29}"/>
                    </a:ext>
                  </a:extLst>
                </p:cNvPr>
                <p:cNvSpPr>
                  <a:spLocks noChangeArrowheads="1"/>
                </p:cNvSpPr>
                <p:nvPr/>
              </p:nvSpPr>
              <p:spPr bwMode="auto">
                <a:xfrm>
                  <a:off x="8016863" y="10659740"/>
                  <a:ext cx="1587" cy="1588"/>
                </a:xfrm>
                <a:prstGeom prst="ellipse">
                  <a:avLst/>
                </a:pr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10">
                  <a:extLst>
                    <a:ext uri="{FF2B5EF4-FFF2-40B4-BE49-F238E27FC236}">
                      <a16:creationId xmlns:a16="http://schemas.microsoft.com/office/drawing/2014/main" id="{BED33466-F3F8-4DD6-B59F-5785A409C52B}"/>
                    </a:ext>
                  </a:extLst>
                </p:cNvPr>
                <p:cNvSpPr/>
                <p:nvPr/>
              </p:nvSpPr>
              <p:spPr bwMode="auto">
                <a:xfrm>
                  <a:off x="7223113" y="10043790"/>
                  <a:ext cx="1063625" cy="628650"/>
                </a:xfrm>
                <a:custGeom>
                  <a:gdLst>
                    <a:gd fmla="*/ 38 w 334" name="T0"/>
                    <a:gd fmla="*/ 0 h 197" name="T1"/>
                    <a:gd fmla="*/ 0 w 334" name="T2"/>
                    <a:gd fmla="*/ 27 h 197" name="T3"/>
                    <a:gd fmla="*/ 0 w 334" name="T4"/>
                    <a:gd fmla="*/ 32 h 197" name="T5"/>
                    <a:gd fmla="*/ 4 w 334" name="T6"/>
                    <a:gd fmla="*/ 64 h 197" name="T7"/>
                    <a:gd fmla="*/ 4 w 334" name="T8"/>
                    <a:gd fmla="*/ 64 h 197" name="T9"/>
                    <a:gd fmla="*/ 4 w 334" name="T10"/>
                    <a:gd fmla="*/ 64 h 197" name="T11"/>
                    <a:gd fmla="*/ 4 w 334" name="T12"/>
                    <a:gd fmla="*/ 64 h 197" name="T13"/>
                    <a:gd fmla="*/ 187 w 334" name="T14"/>
                    <a:gd fmla="*/ 197 h 197" name="T15"/>
                    <a:gd fmla="*/ 248 w 334" name="T16"/>
                    <a:gd fmla="*/ 193 h 197" name="T17"/>
                    <a:gd fmla="*/ 249 w 334" name="T18"/>
                    <a:gd fmla="*/ 193 h 197" name="T19"/>
                    <a:gd fmla="*/ 249 w 334" name="T20"/>
                    <a:gd fmla="*/ 193 h 197" name="T21"/>
                    <a:gd fmla="*/ 249 w 334" name="T22"/>
                    <a:gd fmla="*/ 193 h 197" name="T23"/>
                    <a:gd fmla="*/ 249 w 334" name="T24"/>
                    <a:gd fmla="*/ 193 h 197" name="T25"/>
                    <a:gd fmla="*/ 249 w 334" name="T26"/>
                    <a:gd fmla="*/ 193 h 197" name="T27"/>
                    <a:gd fmla="*/ 249 w 334" name="T28"/>
                    <a:gd fmla="*/ 193 h 197" name="T29"/>
                    <a:gd fmla="*/ 249 w 334" name="T30"/>
                    <a:gd fmla="*/ 193 h 197" name="T31"/>
                    <a:gd fmla="*/ 249 w 334" name="T32"/>
                    <a:gd fmla="*/ 193 h 197" name="T33"/>
                    <a:gd fmla="*/ 249 w 334" name="T34"/>
                    <a:gd fmla="*/ 193 h 197" name="T35"/>
                    <a:gd fmla="*/ 249 w 334" name="T36"/>
                    <a:gd fmla="*/ 193 h 197" name="T37"/>
                    <a:gd fmla="*/ 249 w 334" name="T38"/>
                    <a:gd fmla="*/ 193 h 197" name="T39"/>
                    <a:gd fmla="*/ 249 w 334" name="T40"/>
                    <a:gd fmla="*/ 193 h 197" name="T41"/>
                    <a:gd fmla="*/ 249 w 334" name="T42"/>
                    <a:gd fmla="*/ 193 h 197" name="T43"/>
                    <a:gd fmla="*/ 250 w 334" name="T44"/>
                    <a:gd fmla="*/ 193 h 197" name="T45"/>
                    <a:gd fmla="*/ 250 w 334" name="T46"/>
                    <a:gd fmla="*/ 193 h 197" name="T47"/>
                    <a:gd fmla="*/ 250 w 334" name="T48"/>
                    <a:gd fmla="*/ 193 h 197" name="T49"/>
                    <a:gd fmla="*/ 250 w 334" name="T50"/>
                    <a:gd fmla="*/ 193 h 197" name="T51"/>
                    <a:gd fmla="*/ 250 w 334" name="T52"/>
                    <a:gd fmla="*/ 193 h 197" name="T53"/>
                    <a:gd fmla="*/ 250 w 334" name="T54"/>
                    <a:gd fmla="*/ 193 h 197" name="T55"/>
                    <a:gd fmla="*/ 250 w 334" name="T56"/>
                    <a:gd fmla="*/ 193 h 197" name="T57"/>
                    <a:gd fmla="*/ 250 w 334" name="T58"/>
                    <a:gd fmla="*/ 193 h 197" name="T59"/>
                    <a:gd fmla="*/ 251 w 334" name="T60"/>
                    <a:gd fmla="*/ 193 h 197" name="T61"/>
                    <a:gd fmla="*/ 251 w 334" name="T62"/>
                    <a:gd fmla="*/ 193 h 197" name="T63"/>
                    <a:gd fmla="*/ 334 w 334" name="T64"/>
                    <a:gd fmla="*/ 146 h 197" name="T65"/>
                    <a:gd fmla="*/ 286 w 334" name="T66"/>
                    <a:gd fmla="*/ 159 h 197" name="T67"/>
                    <a:gd fmla="*/ 225 w 334" name="T68"/>
                    <a:gd fmla="*/ 163 h 197" name="T69"/>
                    <a:gd fmla="*/ 42 w 334" name="T70"/>
                    <a:gd fmla="*/ 31 h 197" name="T71"/>
                    <a:gd fmla="*/ 38 w 334" name="T72"/>
                    <a:gd fmla="*/ 0 h 19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7" w="334">
                      <a:moveTo>
                        <a:pt x="38" y="0"/>
                      </a:moveTo>
                      <a:cubicBezTo>
                        <a:pt x="25" y="8"/>
                        <a:pt x="12" y="17"/>
                        <a:pt x="0" y="27"/>
                      </a:cubicBezTo>
                      <a:cubicBezTo>
                        <a:pt x="0" y="29"/>
                        <a:pt x="0" y="30"/>
                        <a:pt x="0" y="32"/>
                      </a:cubicBezTo>
                      <a:cubicBezTo>
                        <a:pt x="2" y="52"/>
                        <a:pt x="4" y="64"/>
                        <a:pt x="4" y="64"/>
                      </a:cubicBezTo>
                      <a:cubicBezTo>
                        <a:pt x="4" y="64"/>
                        <a:pt x="4" y="64"/>
                        <a:pt x="4" y="64"/>
                      </a:cubicBezTo>
                      <a:cubicBezTo>
                        <a:pt x="4" y="64"/>
                        <a:pt x="4" y="64"/>
                        <a:pt x="4" y="64"/>
                      </a:cubicBezTo>
                      <a:cubicBezTo>
                        <a:pt x="4" y="64"/>
                        <a:pt x="4" y="64"/>
                        <a:pt x="4" y="64"/>
                      </a:cubicBezTo>
                      <a:cubicBezTo>
                        <a:pt x="11" y="137"/>
                        <a:pt x="58" y="197"/>
                        <a:pt x="187" y="197"/>
                      </a:cubicBezTo>
                      <a:cubicBezTo>
                        <a:pt x="206" y="197"/>
                        <a:pt x="226" y="195"/>
                        <a:pt x="248" y="193"/>
                      </a:cubicBezTo>
                      <a:cubicBezTo>
                        <a:pt x="248" y="193"/>
                        <a:pt x="248"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1" y="193"/>
                      </a:cubicBezTo>
                      <a:cubicBezTo>
                        <a:pt x="251" y="193"/>
                        <a:pt x="251" y="193"/>
                        <a:pt x="251" y="193"/>
                      </a:cubicBezTo>
                      <a:cubicBezTo>
                        <a:pt x="292" y="187"/>
                        <a:pt x="318" y="170"/>
                        <a:pt x="334" y="146"/>
                      </a:cubicBezTo>
                      <a:cubicBezTo>
                        <a:pt x="321" y="152"/>
                        <a:pt x="305" y="157"/>
                        <a:pt x="286" y="159"/>
                      </a:cubicBezTo>
                      <a:cubicBezTo>
                        <a:pt x="264" y="162"/>
                        <a:pt x="244" y="163"/>
                        <a:pt x="225" y="163"/>
                      </a:cubicBezTo>
                      <a:cubicBezTo>
                        <a:pt x="96" y="163"/>
                        <a:pt x="49" y="104"/>
                        <a:pt x="42" y="31"/>
                      </a:cubicBezTo>
                      <a:cubicBezTo>
                        <a:pt x="42" y="31"/>
                        <a:pt x="40" y="19"/>
                        <a:pt x="38"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11">
                  <a:extLst>
                    <a:ext uri="{FF2B5EF4-FFF2-40B4-BE49-F238E27FC236}">
                      <a16:creationId xmlns:a16="http://schemas.microsoft.com/office/drawing/2014/main" id="{E2ABAE12-54F3-4C9D-9EA2-1E262310C251}"/>
                    </a:ext>
                  </a:extLst>
                </p:cNvPr>
                <p:cNvSpPr/>
                <p:nvPr/>
              </p:nvSpPr>
              <p:spPr bwMode="auto">
                <a:xfrm>
                  <a:off x="6659550" y="8829352"/>
                  <a:ext cx="687387" cy="542925"/>
                </a:xfrm>
                <a:custGeom>
                  <a:gdLst>
                    <a:gd fmla="*/ 202 w 216" name="T0"/>
                    <a:gd fmla="*/ 87 h 170" name="T1"/>
                    <a:gd fmla="*/ 123 w 216" name="T2"/>
                    <a:gd fmla="*/ 20 h 170" name="T3"/>
                    <a:gd fmla="*/ 0 w 216" name="T4"/>
                    <a:gd fmla="*/ 0 h 170" name="T5"/>
                    <a:gd fmla="*/ 59 w 216" name="T6"/>
                    <a:gd fmla="*/ 125 h 170" name="T7"/>
                    <a:gd fmla="*/ 202 w 216" name="T8"/>
                    <a:gd fmla="*/ 87 h 170" name="T9"/>
                  </a:gdLst>
                  <a:cxnLst>
                    <a:cxn ang="0">
                      <a:pos x="T0" y="T1"/>
                    </a:cxn>
                    <a:cxn ang="0">
                      <a:pos x="T2" y="T3"/>
                    </a:cxn>
                    <a:cxn ang="0">
                      <a:pos x="T4" y="T5"/>
                    </a:cxn>
                    <a:cxn ang="0">
                      <a:pos x="T6" y="T7"/>
                    </a:cxn>
                    <a:cxn ang="0">
                      <a:pos x="T8" y="T9"/>
                    </a:cxn>
                  </a:cxnLst>
                  <a:rect b="b" l="0" r="r" t="0"/>
                  <a:pathLst>
                    <a:path h="170" w="216">
                      <a:moveTo>
                        <a:pt x="202" y="87"/>
                      </a:moveTo>
                      <a:cubicBezTo>
                        <a:pt x="202" y="87"/>
                        <a:pt x="216" y="20"/>
                        <a:pt x="123" y="20"/>
                      </a:cubicBezTo>
                      <a:cubicBezTo>
                        <a:pt x="30" y="20"/>
                        <a:pt x="0" y="0"/>
                        <a:pt x="0" y="0"/>
                      </a:cubicBezTo>
                      <a:cubicBezTo>
                        <a:pt x="0" y="0"/>
                        <a:pt x="24" y="79"/>
                        <a:pt x="59" y="125"/>
                      </a:cubicBezTo>
                      <a:cubicBezTo>
                        <a:pt x="94" y="170"/>
                        <a:pt x="208" y="125"/>
                        <a:pt x="202" y="8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12">
                  <a:extLst>
                    <a:ext uri="{FF2B5EF4-FFF2-40B4-BE49-F238E27FC236}">
                      <a16:creationId xmlns:a16="http://schemas.microsoft.com/office/drawing/2014/main" id="{2C35CBFE-E8E6-458D-8A36-E33A3C714D3A}"/>
                    </a:ext>
                  </a:extLst>
                </p:cNvPr>
                <p:cNvSpPr/>
                <p:nvPr/>
              </p:nvSpPr>
              <p:spPr bwMode="auto">
                <a:xfrm>
                  <a:off x="6884975" y="8883327"/>
                  <a:ext cx="436562" cy="296863"/>
                </a:xfrm>
                <a:custGeom>
                  <a:gdLst>
                    <a:gd fmla="*/ 0 w 137" name="T0"/>
                    <a:gd fmla="*/ 0 h 93" name="T1"/>
                    <a:gd fmla="*/ 0 w 137" name="T2"/>
                    <a:gd fmla="*/ 15 h 93" name="T3"/>
                    <a:gd fmla="*/ 44 w 137" name="T4"/>
                    <a:gd fmla="*/ 16 h 93" name="T5"/>
                    <a:gd fmla="*/ 123 w 137" name="T6"/>
                    <a:gd fmla="*/ 83 h 93" name="T7"/>
                    <a:gd fmla="*/ 122 w 137" name="T8"/>
                    <a:gd fmla="*/ 93 h 93" name="T9"/>
                    <a:gd fmla="*/ 131 w 137" name="T10"/>
                    <a:gd fmla="*/ 70 h 93" name="T11"/>
                    <a:gd fmla="*/ 131 w 137" name="T12"/>
                    <a:gd fmla="*/ 70 h 93" name="T13"/>
                    <a:gd fmla="*/ 131 w 137" name="T14"/>
                    <a:gd fmla="*/ 70 h 93" name="T15"/>
                    <a:gd fmla="*/ 131 w 137" name="T16"/>
                    <a:gd fmla="*/ 70 h 93" name="T17"/>
                    <a:gd fmla="*/ 132 w 137" name="T18"/>
                    <a:gd fmla="*/ 61 h 93" name="T19"/>
                    <a:gd fmla="*/ 124 w 137" name="T20"/>
                    <a:gd fmla="*/ 32 h 93" name="T21"/>
                    <a:gd fmla="*/ 52 w 137" name="T22"/>
                    <a:gd fmla="*/ 3 h 93" name="T23"/>
                    <a:gd fmla="*/ 0 w 137" name="T24"/>
                    <a:gd fmla="*/ 0 h 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3" w="137">
                      <a:moveTo>
                        <a:pt x="0" y="0"/>
                      </a:moveTo>
                      <a:cubicBezTo>
                        <a:pt x="0" y="15"/>
                        <a:pt x="0" y="15"/>
                        <a:pt x="0" y="15"/>
                      </a:cubicBezTo>
                      <a:cubicBezTo>
                        <a:pt x="13" y="16"/>
                        <a:pt x="27" y="16"/>
                        <a:pt x="44" y="16"/>
                      </a:cubicBezTo>
                      <a:cubicBezTo>
                        <a:pt x="137" y="16"/>
                        <a:pt x="123" y="83"/>
                        <a:pt x="123" y="83"/>
                      </a:cubicBezTo>
                      <a:cubicBezTo>
                        <a:pt x="123" y="86"/>
                        <a:pt x="123" y="90"/>
                        <a:pt x="122" y="93"/>
                      </a:cubicBezTo>
                      <a:cubicBezTo>
                        <a:pt x="129" y="85"/>
                        <a:pt x="132" y="77"/>
                        <a:pt x="131" y="70"/>
                      </a:cubicBezTo>
                      <a:cubicBezTo>
                        <a:pt x="131" y="70"/>
                        <a:pt x="131" y="70"/>
                        <a:pt x="131" y="70"/>
                      </a:cubicBezTo>
                      <a:cubicBezTo>
                        <a:pt x="131" y="70"/>
                        <a:pt x="131" y="70"/>
                        <a:pt x="131" y="70"/>
                      </a:cubicBezTo>
                      <a:cubicBezTo>
                        <a:pt x="131" y="70"/>
                        <a:pt x="131" y="70"/>
                        <a:pt x="131" y="70"/>
                      </a:cubicBezTo>
                      <a:cubicBezTo>
                        <a:pt x="131" y="70"/>
                        <a:pt x="132" y="66"/>
                        <a:pt x="132" y="61"/>
                      </a:cubicBezTo>
                      <a:cubicBezTo>
                        <a:pt x="132" y="53"/>
                        <a:pt x="131" y="42"/>
                        <a:pt x="124" y="32"/>
                      </a:cubicBezTo>
                      <a:cubicBezTo>
                        <a:pt x="115" y="17"/>
                        <a:pt x="95" y="3"/>
                        <a:pt x="52" y="3"/>
                      </a:cubicBezTo>
                      <a:cubicBezTo>
                        <a:pt x="32" y="3"/>
                        <a:pt x="14" y="2"/>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13">
                  <a:extLst>
                    <a:ext uri="{FF2B5EF4-FFF2-40B4-BE49-F238E27FC236}">
                      <a16:creationId xmlns:a16="http://schemas.microsoft.com/office/drawing/2014/main" id="{63906FF7-EB61-4A0E-9E76-F510BD29DA4E}"/>
                    </a:ext>
                  </a:extLst>
                </p:cNvPr>
                <p:cNvSpPr/>
                <p:nvPr/>
              </p:nvSpPr>
              <p:spPr bwMode="auto">
                <a:xfrm>
                  <a:off x="6875450" y="8986515"/>
                  <a:ext cx="369887" cy="288925"/>
                </a:xfrm>
                <a:custGeom>
                  <a:gdLst>
                    <a:gd fmla="*/ 109 w 116" name="T0"/>
                    <a:gd fmla="*/ 46 h 91" name="T1"/>
                    <a:gd fmla="*/ 66 w 116" name="T2"/>
                    <a:gd fmla="*/ 10 h 91" name="T3"/>
                    <a:gd fmla="*/ 0 w 116" name="T4"/>
                    <a:gd fmla="*/ 0 h 91" name="T5"/>
                    <a:gd fmla="*/ 32 w 116" name="T6"/>
                    <a:gd fmla="*/ 66 h 91" name="T7"/>
                    <a:gd fmla="*/ 109 w 116" name="T8"/>
                    <a:gd fmla="*/ 46 h 91" name="T9"/>
                  </a:gdLst>
                  <a:cxnLst>
                    <a:cxn ang="0">
                      <a:pos x="T0" y="T1"/>
                    </a:cxn>
                    <a:cxn ang="0">
                      <a:pos x="T2" y="T3"/>
                    </a:cxn>
                    <a:cxn ang="0">
                      <a:pos x="T4" y="T5"/>
                    </a:cxn>
                    <a:cxn ang="0">
                      <a:pos x="T6" y="T7"/>
                    </a:cxn>
                    <a:cxn ang="0">
                      <a:pos x="T8" y="T9"/>
                    </a:cxn>
                  </a:cxnLst>
                  <a:rect b="b" l="0" r="r" t="0"/>
                  <a:pathLst>
                    <a:path h="91" w="115">
                      <a:moveTo>
                        <a:pt x="109" y="46"/>
                      </a:moveTo>
                      <a:cubicBezTo>
                        <a:pt x="109" y="46"/>
                        <a:pt x="116" y="10"/>
                        <a:pt x="66" y="10"/>
                      </a:cubicBezTo>
                      <a:cubicBezTo>
                        <a:pt x="17" y="10"/>
                        <a:pt x="0" y="0"/>
                        <a:pt x="0" y="0"/>
                      </a:cubicBezTo>
                      <a:cubicBezTo>
                        <a:pt x="0" y="0"/>
                        <a:pt x="13" y="42"/>
                        <a:pt x="32" y="66"/>
                      </a:cubicBezTo>
                      <a:cubicBezTo>
                        <a:pt x="51" y="91"/>
                        <a:pt x="112" y="66"/>
                        <a:pt x="109" y="46"/>
                      </a:cubicBezTo>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14">
                  <a:extLst>
                    <a:ext uri="{FF2B5EF4-FFF2-40B4-BE49-F238E27FC236}">
                      <a16:creationId xmlns:a16="http://schemas.microsoft.com/office/drawing/2014/main" id="{EAE18ABE-E96C-499D-8AEE-24EC060AF08B}"/>
                    </a:ext>
                  </a:extLst>
                </p:cNvPr>
                <p:cNvSpPr/>
                <p:nvPr/>
              </p:nvSpPr>
              <p:spPr bwMode="auto">
                <a:xfrm>
                  <a:off x="8494700" y="10388277"/>
                  <a:ext cx="841375" cy="401638"/>
                </a:xfrm>
                <a:custGeom>
                  <a:gdLst>
                    <a:gd fmla="*/ 5 w 264" name="T0"/>
                    <a:gd fmla="*/ 0 h 126" name="T1"/>
                    <a:gd fmla="*/ 7 w 264" name="T2"/>
                    <a:gd fmla="*/ 7 h 126" name="T3"/>
                    <a:gd fmla="*/ 0 w 264" name="T4"/>
                    <a:gd fmla="*/ 45 h 126" name="T5"/>
                    <a:gd fmla="*/ 6 w 264" name="T6"/>
                    <a:gd fmla="*/ 82 h 126" name="T7"/>
                    <a:gd fmla="*/ 6 w 264" name="T8"/>
                    <a:gd fmla="*/ 82 h 126" name="T9"/>
                    <a:gd fmla="*/ 8 w 264" name="T10"/>
                    <a:gd fmla="*/ 86 h 126" name="T11"/>
                    <a:gd fmla="*/ 8 w 264" name="T12"/>
                    <a:gd fmla="*/ 86 h 126" name="T13"/>
                    <a:gd fmla="*/ 11 w 264" name="T14"/>
                    <a:gd fmla="*/ 93 h 126" name="T15"/>
                    <a:gd fmla="*/ 11 w 264" name="T16"/>
                    <a:gd fmla="*/ 93 h 126" name="T17"/>
                    <a:gd fmla="*/ 13 w 264" name="T18"/>
                    <a:gd fmla="*/ 96 h 126" name="T19"/>
                    <a:gd fmla="*/ 13 w 264" name="T20"/>
                    <a:gd fmla="*/ 96 h 126" name="T21"/>
                    <a:gd fmla="*/ 15 w 264" name="T22"/>
                    <a:gd fmla="*/ 99 h 126" name="T23"/>
                    <a:gd fmla="*/ 16 w 264" name="T24"/>
                    <a:gd fmla="*/ 99 h 126" name="T25"/>
                    <a:gd fmla="*/ 17 w 264" name="T26"/>
                    <a:gd fmla="*/ 102 h 126" name="T27"/>
                    <a:gd fmla="*/ 18 w 264" name="T28"/>
                    <a:gd fmla="*/ 102 h 126" name="T29"/>
                    <a:gd fmla="*/ 22 w 264" name="T30"/>
                    <a:gd fmla="*/ 107 h 126" name="T31"/>
                    <a:gd fmla="*/ 23 w 264" name="T32"/>
                    <a:gd fmla="*/ 107 h 126" name="T33"/>
                    <a:gd fmla="*/ 25 w 264" name="T34"/>
                    <a:gd fmla="*/ 109 h 126" name="T35"/>
                    <a:gd fmla="*/ 25 w 264" name="T36"/>
                    <a:gd fmla="*/ 109 h 126" name="T37"/>
                    <a:gd fmla="*/ 28 w 264" name="T38"/>
                    <a:gd fmla="*/ 110 h 126" name="T39"/>
                    <a:gd fmla="*/ 28 w 264" name="T40"/>
                    <a:gd fmla="*/ 111 h 126" name="T41"/>
                    <a:gd fmla="*/ 30 w 264" name="T42"/>
                    <a:gd fmla="*/ 112 h 126" name="T43"/>
                    <a:gd fmla="*/ 31 w 264" name="T44"/>
                    <a:gd fmla="*/ 112 h 126" name="T45"/>
                    <a:gd fmla="*/ 33 w 264" name="T46"/>
                    <a:gd fmla="*/ 113 h 126" name="T47"/>
                    <a:gd fmla="*/ 33 w 264" name="T48"/>
                    <a:gd fmla="*/ 113 h 126" name="T49"/>
                    <a:gd fmla="*/ 36 w 264" name="T50"/>
                    <a:gd fmla="*/ 114 h 126" name="T51"/>
                    <a:gd fmla="*/ 37 w 264" name="T52"/>
                    <a:gd fmla="*/ 114 h 126" name="T53"/>
                    <a:gd fmla="*/ 39 w 264" name="T54"/>
                    <a:gd fmla="*/ 114 h 126" name="T55"/>
                    <a:gd fmla="*/ 40 w 264" name="T56"/>
                    <a:gd fmla="*/ 114 h 126" name="T57"/>
                    <a:gd fmla="*/ 42 w 264" name="T58"/>
                    <a:gd fmla="*/ 115 h 126" name="T59"/>
                    <a:gd fmla="*/ 74 w 264" name="T60"/>
                    <a:gd fmla="*/ 92 h 126" name="T61"/>
                    <a:gd fmla="*/ 111 w 264" name="T62"/>
                    <a:gd fmla="*/ 126 h 126" name="T63"/>
                    <a:gd fmla="*/ 148 w 264" name="T64"/>
                    <a:gd fmla="*/ 90 h 126" name="T65"/>
                    <a:gd fmla="*/ 182 w 264" name="T66"/>
                    <a:gd fmla="*/ 117 h 126" name="T67"/>
                    <a:gd fmla="*/ 218 w 264" name="T68"/>
                    <a:gd fmla="*/ 81 h 126" name="T69"/>
                    <a:gd fmla="*/ 232 w 264" name="T70"/>
                    <a:gd fmla="*/ 86 h 126" name="T71"/>
                    <a:gd fmla="*/ 264 w 264" name="T72"/>
                    <a:gd fmla="*/ 34 h 126" name="T73"/>
                    <a:gd fmla="*/ 258 w 264" name="T74"/>
                    <a:gd fmla="*/ 4 h 126" name="T75"/>
                    <a:gd fmla="*/ 258 w 264" name="T76"/>
                    <a:gd fmla="*/ 0 h 126" name="T77"/>
                    <a:gd fmla="*/ 5 w 264" name="T78"/>
                    <a:gd fmla="*/ 0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264">
                      <a:moveTo>
                        <a:pt x="5" y="0"/>
                      </a:moveTo>
                      <a:cubicBezTo>
                        <a:pt x="5" y="2"/>
                        <a:pt x="6" y="5"/>
                        <a:pt x="7" y="7"/>
                      </a:cubicBezTo>
                      <a:cubicBezTo>
                        <a:pt x="2" y="18"/>
                        <a:pt x="0" y="31"/>
                        <a:pt x="0" y="45"/>
                      </a:cubicBezTo>
                      <a:cubicBezTo>
                        <a:pt x="0" y="59"/>
                        <a:pt x="2" y="71"/>
                        <a:pt x="6" y="82"/>
                      </a:cubicBezTo>
                      <a:cubicBezTo>
                        <a:pt x="6" y="82"/>
                        <a:pt x="6" y="82"/>
                        <a:pt x="6" y="82"/>
                      </a:cubicBezTo>
                      <a:cubicBezTo>
                        <a:pt x="7" y="84"/>
                        <a:pt x="7" y="85"/>
                        <a:pt x="8" y="86"/>
                      </a:cubicBezTo>
                      <a:cubicBezTo>
                        <a:pt x="8" y="86"/>
                        <a:pt x="8" y="86"/>
                        <a:pt x="8" y="86"/>
                      </a:cubicBezTo>
                      <a:cubicBezTo>
                        <a:pt x="9" y="88"/>
                        <a:pt x="10" y="91"/>
                        <a:pt x="11" y="93"/>
                      </a:cubicBezTo>
                      <a:cubicBezTo>
                        <a:pt x="11" y="93"/>
                        <a:pt x="11" y="93"/>
                        <a:pt x="11" y="93"/>
                      </a:cubicBezTo>
                      <a:cubicBezTo>
                        <a:pt x="12" y="94"/>
                        <a:pt x="13" y="95"/>
                        <a:pt x="13" y="96"/>
                      </a:cubicBezTo>
                      <a:cubicBezTo>
                        <a:pt x="13" y="96"/>
                        <a:pt x="13" y="96"/>
                        <a:pt x="13" y="96"/>
                      </a:cubicBezTo>
                      <a:cubicBezTo>
                        <a:pt x="14" y="97"/>
                        <a:pt x="15" y="98"/>
                        <a:pt x="15" y="99"/>
                      </a:cubicBezTo>
                      <a:cubicBezTo>
                        <a:pt x="16" y="99"/>
                        <a:pt x="16" y="99"/>
                        <a:pt x="16" y="99"/>
                      </a:cubicBezTo>
                      <a:cubicBezTo>
                        <a:pt x="16" y="100"/>
                        <a:pt x="17" y="101"/>
                        <a:pt x="17" y="102"/>
                      </a:cubicBezTo>
                      <a:cubicBezTo>
                        <a:pt x="18" y="102"/>
                        <a:pt x="18" y="102"/>
                        <a:pt x="18" y="102"/>
                      </a:cubicBezTo>
                      <a:cubicBezTo>
                        <a:pt x="19" y="104"/>
                        <a:pt x="21" y="105"/>
                        <a:pt x="22" y="107"/>
                      </a:cubicBezTo>
                      <a:cubicBezTo>
                        <a:pt x="23" y="107"/>
                        <a:pt x="23" y="107"/>
                        <a:pt x="23" y="107"/>
                      </a:cubicBezTo>
                      <a:cubicBezTo>
                        <a:pt x="23" y="108"/>
                        <a:pt x="24" y="108"/>
                        <a:pt x="25" y="109"/>
                      </a:cubicBezTo>
                      <a:cubicBezTo>
                        <a:pt x="25" y="109"/>
                        <a:pt x="25" y="109"/>
                        <a:pt x="25" y="109"/>
                      </a:cubicBezTo>
                      <a:cubicBezTo>
                        <a:pt x="26" y="109"/>
                        <a:pt x="27" y="110"/>
                        <a:pt x="28" y="110"/>
                      </a:cubicBezTo>
                      <a:cubicBezTo>
                        <a:pt x="28" y="111"/>
                        <a:pt x="28" y="111"/>
                        <a:pt x="28" y="111"/>
                      </a:cubicBezTo>
                      <a:cubicBezTo>
                        <a:pt x="29" y="111"/>
                        <a:pt x="29" y="111"/>
                        <a:pt x="30" y="112"/>
                      </a:cubicBezTo>
                      <a:cubicBezTo>
                        <a:pt x="31" y="112"/>
                        <a:pt x="31" y="112"/>
                        <a:pt x="31" y="112"/>
                      </a:cubicBezTo>
                      <a:cubicBezTo>
                        <a:pt x="32" y="112"/>
                        <a:pt x="32" y="113"/>
                        <a:pt x="33" y="113"/>
                      </a:cubicBezTo>
                      <a:cubicBezTo>
                        <a:pt x="33" y="113"/>
                        <a:pt x="33" y="113"/>
                        <a:pt x="33" y="113"/>
                      </a:cubicBezTo>
                      <a:cubicBezTo>
                        <a:pt x="34" y="113"/>
                        <a:pt x="35" y="114"/>
                        <a:pt x="36" y="114"/>
                      </a:cubicBezTo>
                      <a:cubicBezTo>
                        <a:pt x="37" y="114"/>
                        <a:pt x="37" y="114"/>
                        <a:pt x="37" y="114"/>
                      </a:cubicBezTo>
                      <a:cubicBezTo>
                        <a:pt x="37" y="114"/>
                        <a:pt x="38" y="114"/>
                        <a:pt x="39" y="114"/>
                      </a:cubicBezTo>
                      <a:cubicBezTo>
                        <a:pt x="40" y="114"/>
                        <a:pt x="40" y="114"/>
                        <a:pt x="40" y="114"/>
                      </a:cubicBezTo>
                      <a:cubicBezTo>
                        <a:pt x="40" y="115"/>
                        <a:pt x="41" y="115"/>
                        <a:pt x="42" y="115"/>
                      </a:cubicBezTo>
                      <a:cubicBezTo>
                        <a:pt x="55" y="115"/>
                        <a:pt x="66" y="106"/>
                        <a:pt x="74" y="92"/>
                      </a:cubicBezTo>
                      <a:cubicBezTo>
                        <a:pt x="81" y="112"/>
                        <a:pt x="95" y="126"/>
                        <a:pt x="111" y="126"/>
                      </a:cubicBezTo>
                      <a:cubicBezTo>
                        <a:pt x="127" y="126"/>
                        <a:pt x="141" y="111"/>
                        <a:pt x="148" y="90"/>
                      </a:cubicBezTo>
                      <a:cubicBezTo>
                        <a:pt x="156" y="106"/>
                        <a:pt x="168" y="117"/>
                        <a:pt x="182" y="117"/>
                      </a:cubicBezTo>
                      <a:cubicBezTo>
                        <a:pt x="198" y="117"/>
                        <a:pt x="211" y="103"/>
                        <a:pt x="218" y="81"/>
                      </a:cubicBezTo>
                      <a:cubicBezTo>
                        <a:pt x="222" y="85"/>
                        <a:pt x="227" y="86"/>
                        <a:pt x="232" y="86"/>
                      </a:cubicBezTo>
                      <a:cubicBezTo>
                        <a:pt x="250" y="86"/>
                        <a:pt x="264" y="63"/>
                        <a:pt x="264" y="34"/>
                      </a:cubicBezTo>
                      <a:cubicBezTo>
                        <a:pt x="264" y="23"/>
                        <a:pt x="262" y="12"/>
                        <a:pt x="258" y="4"/>
                      </a:cubicBezTo>
                      <a:cubicBezTo>
                        <a:pt x="258" y="2"/>
                        <a:pt x="258" y="1"/>
                        <a:pt x="258" y="0"/>
                      </a:cubicBezTo>
                      <a:lnTo>
                        <a:pt x="5"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15">
                  <a:extLst>
                    <a:ext uri="{FF2B5EF4-FFF2-40B4-BE49-F238E27FC236}">
                      <a16:creationId xmlns:a16="http://schemas.microsoft.com/office/drawing/2014/main" id="{5240EF7A-2EB9-4B91-89FE-5F513527DF4A}"/>
                    </a:ext>
                  </a:extLst>
                </p:cNvPr>
                <p:cNvSpPr/>
                <p:nvPr/>
              </p:nvSpPr>
              <p:spPr bwMode="auto">
                <a:xfrm>
                  <a:off x="8494700" y="10024740"/>
                  <a:ext cx="885825" cy="363538"/>
                </a:xfrm>
                <a:custGeom>
                  <a:gdLst>
                    <a:gd fmla="*/ 278 w 278" name="T0"/>
                    <a:gd fmla="*/ 114 h 114" name="T1"/>
                    <a:gd fmla="*/ 139 w 278" name="T2"/>
                    <a:gd fmla="*/ 0 h 114" name="T3"/>
                    <a:gd fmla="*/ 0 w 278" name="T4"/>
                    <a:gd fmla="*/ 114 h 114" name="T5"/>
                    <a:gd fmla="*/ 278 w 278" name="T6"/>
                    <a:gd fmla="*/ 114 h 114" name="T7"/>
                  </a:gdLst>
                  <a:cxnLst>
                    <a:cxn ang="0">
                      <a:pos x="T0" y="T1"/>
                    </a:cxn>
                    <a:cxn ang="0">
                      <a:pos x="T2" y="T3"/>
                    </a:cxn>
                    <a:cxn ang="0">
                      <a:pos x="T4" y="T5"/>
                    </a:cxn>
                    <a:cxn ang="0">
                      <a:pos x="T6" y="T7"/>
                    </a:cxn>
                  </a:cxnLst>
                  <a:rect b="b" l="0" r="r" t="0"/>
                  <a:pathLst>
                    <a:path h="114" w="278">
                      <a:moveTo>
                        <a:pt x="278" y="114"/>
                      </a:moveTo>
                      <a:cubicBezTo>
                        <a:pt x="278" y="51"/>
                        <a:pt x="216" y="0"/>
                        <a:pt x="139" y="0"/>
                      </a:cubicBezTo>
                      <a:cubicBezTo>
                        <a:pt x="62" y="0"/>
                        <a:pt x="0" y="51"/>
                        <a:pt x="0" y="114"/>
                      </a:cubicBezTo>
                      <a:lnTo>
                        <a:pt x="278"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16">
                  <a:extLst>
                    <a:ext uri="{FF2B5EF4-FFF2-40B4-BE49-F238E27FC236}">
                      <a16:creationId xmlns:a16="http://schemas.microsoft.com/office/drawing/2014/main" id="{1E022FCD-15B8-4454-ACC3-5EAA064D7D28}"/>
                    </a:ext>
                  </a:extLst>
                </p:cNvPr>
                <p:cNvSpPr/>
                <p:nvPr/>
              </p:nvSpPr>
              <p:spPr bwMode="auto">
                <a:xfrm>
                  <a:off x="8494700" y="10121577"/>
                  <a:ext cx="885825" cy="266700"/>
                </a:xfrm>
                <a:custGeom>
                  <a:gdLst>
                    <a:gd fmla="*/ 278 w 278" name="T0"/>
                    <a:gd fmla="*/ 84 h 84" name="T1"/>
                    <a:gd fmla="*/ 276 w 278" name="T2"/>
                    <a:gd fmla="*/ 63 h 84" name="T3"/>
                    <a:gd fmla="*/ 140 w 278" name="T4"/>
                    <a:gd fmla="*/ 0 h 84" name="T5"/>
                    <a:gd fmla="*/ 1 w 278" name="T6"/>
                    <a:gd fmla="*/ 70 h 84" name="T7"/>
                    <a:gd fmla="*/ 0 w 278" name="T8"/>
                    <a:gd fmla="*/ 84 h 84" name="T9"/>
                    <a:gd fmla="*/ 278 w 278" name="T10"/>
                    <a:gd fmla="*/ 84 h 84" name="T11"/>
                  </a:gdLst>
                  <a:cxnLst>
                    <a:cxn ang="0">
                      <a:pos x="T0" y="T1"/>
                    </a:cxn>
                    <a:cxn ang="0">
                      <a:pos x="T2" y="T3"/>
                    </a:cxn>
                    <a:cxn ang="0">
                      <a:pos x="T4" y="T5"/>
                    </a:cxn>
                    <a:cxn ang="0">
                      <a:pos x="T6" y="T7"/>
                    </a:cxn>
                    <a:cxn ang="0">
                      <a:pos x="T8" y="T9"/>
                    </a:cxn>
                    <a:cxn ang="0">
                      <a:pos x="T10" y="T11"/>
                    </a:cxn>
                  </a:cxnLst>
                  <a:rect b="b" l="0" r="r" t="0"/>
                  <a:pathLst>
                    <a:path h="84" w="278">
                      <a:moveTo>
                        <a:pt x="278" y="84"/>
                      </a:moveTo>
                      <a:cubicBezTo>
                        <a:pt x="278" y="77"/>
                        <a:pt x="277" y="70"/>
                        <a:pt x="276" y="63"/>
                      </a:cubicBezTo>
                      <a:cubicBezTo>
                        <a:pt x="251" y="26"/>
                        <a:pt x="200" y="0"/>
                        <a:pt x="140" y="0"/>
                      </a:cubicBezTo>
                      <a:cubicBezTo>
                        <a:pt x="77" y="0"/>
                        <a:pt x="23" y="29"/>
                        <a:pt x="1" y="70"/>
                      </a:cubicBezTo>
                      <a:cubicBezTo>
                        <a:pt x="0" y="75"/>
                        <a:pt x="0" y="79"/>
                        <a:pt x="0" y="84"/>
                      </a:cubicBezTo>
                      <a:lnTo>
                        <a:pt x="278" y="84"/>
                      </a:ln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17">
                  <a:extLst>
                    <a:ext uri="{FF2B5EF4-FFF2-40B4-BE49-F238E27FC236}">
                      <a16:creationId xmlns:a16="http://schemas.microsoft.com/office/drawing/2014/main" id="{4FF7684D-7759-4D43-9AD3-C52AB52DDEDB}"/>
                    </a:ext>
                  </a:extLst>
                </p:cNvPr>
                <p:cNvSpPr/>
                <p:nvPr/>
              </p:nvSpPr>
              <p:spPr bwMode="auto">
                <a:xfrm>
                  <a:off x="8331188" y="10112052"/>
                  <a:ext cx="280987" cy="276225"/>
                </a:xfrm>
                <a:custGeom>
                  <a:gdLst>
                    <a:gd fmla="*/ 88 w 88" name="T0"/>
                    <a:gd fmla="*/ 39 h 87" name="T1"/>
                    <a:gd fmla="*/ 40 w 88" name="T2"/>
                    <a:gd fmla="*/ 19 h 87" name="T3"/>
                    <a:gd fmla="*/ 27 w 88" name="T4"/>
                    <a:gd fmla="*/ 87 h 87" name="T5"/>
                    <a:gd fmla="*/ 82 w 88" name="T6"/>
                    <a:gd fmla="*/ 87 h 87" name="T7"/>
                    <a:gd fmla="*/ 88 w 88" name="T8"/>
                    <a:gd fmla="*/ 39 h 87" name="T9"/>
                  </a:gdLst>
                  <a:cxnLst>
                    <a:cxn ang="0">
                      <a:pos x="T0" y="T1"/>
                    </a:cxn>
                    <a:cxn ang="0">
                      <a:pos x="T2" y="T3"/>
                    </a:cxn>
                    <a:cxn ang="0">
                      <a:pos x="T4" y="T5"/>
                    </a:cxn>
                    <a:cxn ang="0">
                      <a:pos x="T6" y="T7"/>
                    </a:cxn>
                    <a:cxn ang="0">
                      <a:pos x="T8" y="T9"/>
                    </a:cxn>
                  </a:cxnLst>
                  <a:rect b="b" l="0" r="r" t="0"/>
                  <a:pathLst>
                    <a:path h="87" w="88">
                      <a:moveTo>
                        <a:pt x="88" y="39"/>
                      </a:moveTo>
                      <a:cubicBezTo>
                        <a:pt x="88" y="39"/>
                        <a:pt x="65" y="39"/>
                        <a:pt x="40" y="19"/>
                      </a:cubicBezTo>
                      <a:cubicBezTo>
                        <a:pt x="15" y="0"/>
                        <a:pt x="0" y="63"/>
                        <a:pt x="27" y="87"/>
                      </a:cubicBezTo>
                      <a:cubicBezTo>
                        <a:pt x="82" y="87"/>
                        <a:pt x="82" y="87"/>
                        <a:pt x="82" y="87"/>
                      </a:cubicBezTo>
                      <a:lnTo>
                        <a:pt x="88" y="39"/>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18">
                  <a:extLst>
                    <a:ext uri="{FF2B5EF4-FFF2-40B4-BE49-F238E27FC236}">
                      <a16:creationId xmlns:a16="http://schemas.microsoft.com/office/drawing/2014/main" id="{20F3BBC0-9A8D-4F2F-A26F-D9569C3447CB}"/>
                    </a:ext>
                  </a:extLst>
                </p:cNvPr>
                <p:cNvSpPr/>
                <p:nvPr/>
              </p:nvSpPr>
              <p:spPr bwMode="auto">
                <a:xfrm>
                  <a:off x="8542325" y="10223177"/>
                  <a:ext cx="69850" cy="165100"/>
                </a:xfrm>
                <a:custGeom>
                  <a:gdLst>
                    <a:gd fmla="*/ 16 w 22" name="T0"/>
                    <a:gd fmla="*/ 52 h 52" name="T1"/>
                    <a:gd fmla="*/ 22 w 22" name="T2"/>
                    <a:gd fmla="*/ 4 h 52" name="T3"/>
                    <a:gd fmla="*/ 3 w 22" name="T4"/>
                    <a:gd fmla="*/ 0 h 52" name="T5"/>
                    <a:gd fmla="*/ 6 w 22" name="T6"/>
                    <a:gd fmla="*/ 39 h 52" name="T7"/>
                    <a:gd fmla="*/ 2 w 22" name="T8"/>
                    <a:gd fmla="*/ 52 h 52" name="T9"/>
                    <a:gd fmla="*/ 16 w 22" name="T10"/>
                    <a:gd fmla="*/ 52 h 52" name="T11"/>
                  </a:gdLst>
                  <a:cxnLst>
                    <a:cxn ang="0">
                      <a:pos x="T0" y="T1"/>
                    </a:cxn>
                    <a:cxn ang="0">
                      <a:pos x="T2" y="T3"/>
                    </a:cxn>
                    <a:cxn ang="0">
                      <a:pos x="T4" y="T5"/>
                    </a:cxn>
                    <a:cxn ang="0">
                      <a:pos x="T6" y="T7"/>
                    </a:cxn>
                    <a:cxn ang="0">
                      <a:pos x="T8" y="T9"/>
                    </a:cxn>
                    <a:cxn ang="0">
                      <a:pos x="T10" y="T11"/>
                    </a:cxn>
                  </a:cxnLst>
                  <a:rect b="b" l="0" r="r" t="0"/>
                  <a:pathLst>
                    <a:path h="52" w="22">
                      <a:moveTo>
                        <a:pt x="16" y="52"/>
                      </a:moveTo>
                      <a:cubicBezTo>
                        <a:pt x="22" y="4"/>
                        <a:pt x="22" y="4"/>
                        <a:pt x="22" y="4"/>
                      </a:cubicBezTo>
                      <a:cubicBezTo>
                        <a:pt x="22" y="4"/>
                        <a:pt x="14" y="4"/>
                        <a:pt x="3" y="0"/>
                      </a:cubicBezTo>
                      <a:cubicBezTo>
                        <a:pt x="0" y="13"/>
                        <a:pt x="3" y="27"/>
                        <a:pt x="6" y="39"/>
                      </a:cubicBezTo>
                      <a:cubicBezTo>
                        <a:pt x="5" y="43"/>
                        <a:pt x="3" y="47"/>
                        <a:pt x="2" y="52"/>
                      </a:cubicBezTo>
                      <a:lnTo>
                        <a:pt x="16" y="52"/>
                      </a:ln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9">
                  <a:extLst>
                    <a:ext uri="{FF2B5EF4-FFF2-40B4-BE49-F238E27FC236}">
                      <a16:creationId xmlns:a16="http://schemas.microsoft.com/office/drawing/2014/main" id="{223649AF-EB3E-4D56-8F56-160ADAFA33D4}"/>
                    </a:ext>
                  </a:extLst>
                </p:cNvPr>
                <p:cNvSpPr/>
                <p:nvPr/>
              </p:nvSpPr>
              <p:spPr bwMode="auto">
                <a:xfrm>
                  <a:off x="8564550" y="10150152"/>
                  <a:ext cx="850900" cy="639763"/>
                </a:xfrm>
                <a:custGeom>
                  <a:gdLst>
                    <a:gd fmla="*/ 261 w 267" name="T0"/>
                    <a:gd fmla="*/ 79 h 201" name="T1"/>
                    <a:gd fmla="*/ 63 w 267" name="T2"/>
                    <a:gd fmla="*/ 6 h 201" name="T3"/>
                    <a:gd fmla="*/ 9 w 267" name="T4"/>
                    <a:gd fmla="*/ 82 h 201" name="T5"/>
                    <a:gd fmla="*/ 2 w 267" name="T6"/>
                    <a:gd fmla="*/ 120 h 201" name="T7"/>
                    <a:gd fmla="*/ 45 w 267" name="T8"/>
                    <a:gd fmla="*/ 190 h 201" name="T9"/>
                    <a:gd fmla="*/ 77 w 267" name="T10"/>
                    <a:gd fmla="*/ 167 h 201" name="T11"/>
                    <a:gd fmla="*/ 114 w 267" name="T12"/>
                    <a:gd fmla="*/ 201 h 201" name="T13"/>
                    <a:gd fmla="*/ 151 w 267" name="T14"/>
                    <a:gd fmla="*/ 165 h 201" name="T15"/>
                    <a:gd fmla="*/ 184 w 267" name="T16"/>
                    <a:gd fmla="*/ 192 h 201" name="T17"/>
                    <a:gd fmla="*/ 221 w 267" name="T18"/>
                    <a:gd fmla="*/ 156 h 201" name="T19"/>
                    <a:gd fmla="*/ 235 w 267" name="T20"/>
                    <a:gd fmla="*/ 161 h 201" name="T21"/>
                    <a:gd fmla="*/ 267 w 267" name="T22"/>
                    <a:gd fmla="*/ 109 h 201" name="T23"/>
                    <a:gd fmla="*/ 261 w 267" name="T24"/>
                    <a:gd fmla="*/ 79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267">
                      <a:moveTo>
                        <a:pt x="261" y="79"/>
                      </a:moveTo>
                      <a:cubicBezTo>
                        <a:pt x="264" y="16"/>
                        <a:pt x="156" y="0"/>
                        <a:pt x="63" y="6"/>
                      </a:cubicBezTo>
                      <a:cubicBezTo>
                        <a:pt x="0" y="11"/>
                        <a:pt x="0" y="52"/>
                        <a:pt x="9" y="82"/>
                      </a:cubicBezTo>
                      <a:cubicBezTo>
                        <a:pt x="5" y="93"/>
                        <a:pt x="2" y="106"/>
                        <a:pt x="2" y="120"/>
                      </a:cubicBezTo>
                      <a:cubicBezTo>
                        <a:pt x="2" y="159"/>
                        <a:pt x="22" y="190"/>
                        <a:pt x="45" y="190"/>
                      </a:cubicBezTo>
                      <a:cubicBezTo>
                        <a:pt x="58" y="190"/>
                        <a:pt x="69" y="181"/>
                        <a:pt x="77" y="167"/>
                      </a:cubicBezTo>
                      <a:cubicBezTo>
                        <a:pt x="84" y="187"/>
                        <a:pt x="98" y="201"/>
                        <a:pt x="114" y="201"/>
                      </a:cubicBezTo>
                      <a:cubicBezTo>
                        <a:pt x="130" y="201"/>
                        <a:pt x="144" y="186"/>
                        <a:pt x="151" y="165"/>
                      </a:cubicBezTo>
                      <a:cubicBezTo>
                        <a:pt x="159" y="181"/>
                        <a:pt x="171" y="192"/>
                        <a:pt x="184" y="192"/>
                      </a:cubicBezTo>
                      <a:cubicBezTo>
                        <a:pt x="200" y="192"/>
                        <a:pt x="214" y="178"/>
                        <a:pt x="221" y="156"/>
                      </a:cubicBezTo>
                      <a:cubicBezTo>
                        <a:pt x="225" y="160"/>
                        <a:pt x="230" y="161"/>
                        <a:pt x="235" y="161"/>
                      </a:cubicBezTo>
                      <a:cubicBezTo>
                        <a:pt x="253" y="161"/>
                        <a:pt x="267" y="138"/>
                        <a:pt x="267" y="109"/>
                      </a:cubicBezTo>
                      <a:cubicBezTo>
                        <a:pt x="267" y="98"/>
                        <a:pt x="265" y="87"/>
                        <a:pt x="261" y="7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0">
                  <a:extLst>
                    <a:ext uri="{FF2B5EF4-FFF2-40B4-BE49-F238E27FC236}">
                      <a16:creationId xmlns:a16="http://schemas.microsoft.com/office/drawing/2014/main" id="{12DFC69B-2C7E-4D94-851B-31EE3DAC0500}"/>
                    </a:ext>
                  </a:extLst>
                </p:cNvPr>
                <p:cNvSpPr/>
                <p:nvPr/>
              </p:nvSpPr>
              <p:spPr bwMode="auto">
                <a:xfrm>
                  <a:off x="8586775" y="10296202"/>
                  <a:ext cx="828675" cy="493713"/>
                </a:xfrm>
                <a:custGeom>
                  <a:gdLst>
                    <a:gd fmla="*/ 254 w 260" name="T0"/>
                    <a:gd fmla="*/ 33 h 155" name="T1"/>
                    <a:gd fmla="*/ 243 w 260" name="T2"/>
                    <a:gd fmla="*/ 0 h 155" name="T3"/>
                    <a:gd fmla="*/ 244 w 260" name="T4"/>
                    <a:gd fmla="*/ 13 h 155" name="T5"/>
                    <a:gd fmla="*/ 250 w 260" name="T6"/>
                    <a:gd fmla="*/ 43 h 155" name="T7"/>
                    <a:gd fmla="*/ 218 w 260" name="T8"/>
                    <a:gd fmla="*/ 95 h 155" name="T9"/>
                    <a:gd fmla="*/ 204 w 260" name="T10"/>
                    <a:gd fmla="*/ 90 h 155" name="T11"/>
                    <a:gd fmla="*/ 167 w 260" name="T12"/>
                    <a:gd fmla="*/ 126 h 155" name="T13"/>
                    <a:gd fmla="*/ 134 w 260" name="T14"/>
                    <a:gd fmla="*/ 99 h 155" name="T15"/>
                    <a:gd fmla="*/ 97 w 260" name="T16"/>
                    <a:gd fmla="*/ 135 h 155" name="T17"/>
                    <a:gd fmla="*/ 60 w 260" name="T18"/>
                    <a:gd fmla="*/ 101 h 155" name="T19"/>
                    <a:gd fmla="*/ 28 w 260" name="T20"/>
                    <a:gd fmla="*/ 124 h 155" name="T21"/>
                    <a:gd fmla="*/ 0 w 260" name="T22"/>
                    <a:gd fmla="*/ 107 h 155" name="T23"/>
                    <a:gd fmla="*/ 38 w 260" name="T24"/>
                    <a:gd fmla="*/ 144 h 155" name="T25"/>
                    <a:gd fmla="*/ 70 w 260" name="T26"/>
                    <a:gd fmla="*/ 121 h 155" name="T27"/>
                    <a:gd fmla="*/ 107 w 260" name="T28"/>
                    <a:gd fmla="*/ 155 h 155" name="T29"/>
                    <a:gd fmla="*/ 144 w 260" name="T30"/>
                    <a:gd fmla="*/ 119 h 155" name="T31"/>
                    <a:gd fmla="*/ 177 w 260" name="T32"/>
                    <a:gd fmla="*/ 146 h 155" name="T33"/>
                    <a:gd fmla="*/ 214 w 260" name="T34"/>
                    <a:gd fmla="*/ 110 h 155" name="T35"/>
                    <a:gd fmla="*/ 228 w 260" name="T36"/>
                    <a:gd fmla="*/ 115 h 155" name="T37"/>
                    <a:gd fmla="*/ 260 w 260" name="T38"/>
                    <a:gd fmla="*/ 63 h 155" name="T39"/>
                    <a:gd fmla="*/ 254 w 260" name="T40"/>
                    <a:gd fmla="*/ 33 h 1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5" w="260">
                      <a:moveTo>
                        <a:pt x="254" y="33"/>
                      </a:moveTo>
                      <a:cubicBezTo>
                        <a:pt x="254" y="20"/>
                        <a:pt x="250" y="9"/>
                        <a:pt x="243" y="0"/>
                      </a:cubicBezTo>
                      <a:cubicBezTo>
                        <a:pt x="244" y="4"/>
                        <a:pt x="244" y="8"/>
                        <a:pt x="244" y="13"/>
                      </a:cubicBezTo>
                      <a:cubicBezTo>
                        <a:pt x="248" y="21"/>
                        <a:pt x="250" y="32"/>
                        <a:pt x="250" y="43"/>
                      </a:cubicBezTo>
                      <a:cubicBezTo>
                        <a:pt x="250" y="72"/>
                        <a:pt x="236" y="95"/>
                        <a:pt x="218" y="95"/>
                      </a:cubicBezTo>
                      <a:cubicBezTo>
                        <a:pt x="213" y="95"/>
                        <a:pt x="208" y="93"/>
                        <a:pt x="204" y="90"/>
                      </a:cubicBezTo>
                      <a:cubicBezTo>
                        <a:pt x="197" y="112"/>
                        <a:pt x="183" y="126"/>
                        <a:pt x="167" y="126"/>
                      </a:cubicBezTo>
                      <a:cubicBezTo>
                        <a:pt x="154" y="126"/>
                        <a:pt x="142" y="115"/>
                        <a:pt x="134" y="99"/>
                      </a:cubicBezTo>
                      <a:cubicBezTo>
                        <a:pt x="127" y="120"/>
                        <a:pt x="113" y="135"/>
                        <a:pt x="97" y="135"/>
                      </a:cubicBezTo>
                      <a:cubicBezTo>
                        <a:pt x="81" y="135"/>
                        <a:pt x="67" y="121"/>
                        <a:pt x="60" y="101"/>
                      </a:cubicBezTo>
                      <a:cubicBezTo>
                        <a:pt x="52" y="115"/>
                        <a:pt x="41" y="124"/>
                        <a:pt x="28" y="124"/>
                      </a:cubicBezTo>
                      <a:cubicBezTo>
                        <a:pt x="18" y="124"/>
                        <a:pt x="8" y="117"/>
                        <a:pt x="0" y="107"/>
                      </a:cubicBezTo>
                      <a:cubicBezTo>
                        <a:pt x="8" y="129"/>
                        <a:pt x="22" y="144"/>
                        <a:pt x="38" y="144"/>
                      </a:cubicBezTo>
                      <a:cubicBezTo>
                        <a:pt x="51" y="144"/>
                        <a:pt x="62" y="135"/>
                        <a:pt x="70" y="121"/>
                      </a:cubicBezTo>
                      <a:cubicBezTo>
                        <a:pt x="77" y="141"/>
                        <a:pt x="91" y="155"/>
                        <a:pt x="107" y="155"/>
                      </a:cubicBezTo>
                      <a:cubicBezTo>
                        <a:pt x="123" y="155"/>
                        <a:pt x="137" y="140"/>
                        <a:pt x="144" y="119"/>
                      </a:cubicBezTo>
                      <a:cubicBezTo>
                        <a:pt x="152" y="135"/>
                        <a:pt x="164" y="146"/>
                        <a:pt x="177" y="146"/>
                      </a:cubicBezTo>
                      <a:cubicBezTo>
                        <a:pt x="193" y="146"/>
                        <a:pt x="207" y="132"/>
                        <a:pt x="214" y="110"/>
                      </a:cubicBezTo>
                      <a:cubicBezTo>
                        <a:pt x="218" y="114"/>
                        <a:pt x="223" y="115"/>
                        <a:pt x="228" y="115"/>
                      </a:cubicBezTo>
                      <a:cubicBezTo>
                        <a:pt x="246" y="115"/>
                        <a:pt x="260" y="92"/>
                        <a:pt x="260" y="63"/>
                      </a:cubicBezTo>
                      <a:cubicBezTo>
                        <a:pt x="260" y="52"/>
                        <a:pt x="258" y="41"/>
                        <a:pt x="254" y="33"/>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21">
                  <a:extLst>
                    <a:ext uri="{FF2B5EF4-FFF2-40B4-BE49-F238E27FC236}">
                      <a16:creationId xmlns:a16="http://schemas.microsoft.com/office/drawing/2014/main" id="{889E884B-8ED9-44C9-851F-E79CD1A75319}"/>
                    </a:ext>
                  </a:extLst>
                </p:cNvPr>
                <p:cNvSpPr/>
                <p:nvPr/>
              </p:nvSpPr>
              <p:spPr bwMode="auto">
                <a:xfrm>
                  <a:off x="8577250" y="10159677"/>
                  <a:ext cx="592137" cy="177800"/>
                </a:xfrm>
                <a:custGeom>
                  <a:gdLst>
                    <a:gd fmla="*/ 59 w 186" name="T0"/>
                    <a:gd fmla="*/ 3 h 56" name="T1"/>
                    <a:gd fmla="*/ 1 w 186" name="T2"/>
                    <a:gd fmla="*/ 56 h 56" name="T3"/>
                    <a:gd fmla="*/ 104 w 186" name="T4"/>
                    <a:gd fmla="*/ 7 h 56" name="T5"/>
                    <a:gd fmla="*/ 186 w 186" name="T6"/>
                    <a:gd fmla="*/ 12 h 56" name="T7"/>
                    <a:gd fmla="*/ 59 w 186" name="T8"/>
                    <a:gd fmla="*/ 3 h 56" name="T9"/>
                  </a:gdLst>
                  <a:cxnLst>
                    <a:cxn ang="0">
                      <a:pos x="T0" y="T1"/>
                    </a:cxn>
                    <a:cxn ang="0">
                      <a:pos x="T2" y="T3"/>
                    </a:cxn>
                    <a:cxn ang="0">
                      <a:pos x="T4" y="T5"/>
                    </a:cxn>
                    <a:cxn ang="0">
                      <a:pos x="T6" y="T7"/>
                    </a:cxn>
                    <a:cxn ang="0">
                      <a:pos x="T8" y="T9"/>
                    </a:cxn>
                  </a:cxnLst>
                  <a:rect b="b" l="0" r="r" t="0"/>
                  <a:pathLst>
                    <a:path h="56" w="186">
                      <a:moveTo>
                        <a:pt x="59" y="3"/>
                      </a:moveTo>
                      <a:cubicBezTo>
                        <a:pt x="11" y="7"/>
                        <a:pt x="0" y="31"/>
                        <a:pt x="1" y="56"/>
                      </a:cubicBezTo>
                      <a:cubicBezTo>
                        <a:pt x="7" y="35"/>
                        <a:pt x="29" y="4"/>
                        <a:pt x="104" y="7"/>
                      </a:cubicBezTo>
                      <a:cubicBezTo>
                        <a:pt x="142" y="9"/>
                        <a:pt x="168" y="10"/>
                        <a:pt x="186" y="12"/>
                      </a:cubicBezTo>
                      <a:cubicBezTo>
                        <a:pt x="149" y="2"/>
                        <a:pt x="102" y="0"/>
                        <a:pt x="59" y="3"/>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22">
                  <a:extLst>
                    <a:ext uri="{FF2B5EF4-FFF2-40B4-BE49-F238E27FC236}">
                      <a16:creationId xmlns:a16="http://schemas.microsoft.com/office/drawing/2014/main" id="{959D5D40-A8FB-446C-9794-0A5EFF448582}"/>
                    </a:ext>
                  </a:extLst>
                </p:cNvPr>
                <p:cNvSpPr/>
                <p:nvPr/>
              </p:nvSpPr>
              <p:spPr bwMode="auto">
                <a:xfrm>
                  <a:off x="4100500" y="10388277"/>
                  <a:ext cx="844550" cy="401638"/>
                </a:xfrm>
                <a:custGeom>
                  <a:gdLst>
                    <a:gd fmla="*/ 260 w 265" name="T0"/>
                    <a:gd fmla="*/ 0 h 126" name="T1"/>
                    <a:gd fmla="*/ 258 w 265" name="T2"/>
                    <a:gd fmla="*/ 7 h 126" name="T3"/>
                    <a:gd fmla="*/ 265 w 265" name="T4"/>
                    <a:gd fmla="*/ 45 h 126" name="T5"/>
                    <a:gd fmla="*/ 258 w 265" name="T6"/>
                    <a:gd fmla="*/ 82 h 126" name="T7"/>
                    <a:gd fmla="*/ 258 w 265" name="T8"/>
                    <a:gd fmla="*/ 82 h 126" name="T9"/>
                    <a:gd fmla="*/ 257 w 265" name="T10"/>
                    <a:gd fmla="*/ 86 h 126" name="T11"/>
                    <a:gd fmla="*/ 257 w 265" name="T12"/>
                    <a:gd fmla="*/ 86 h 126" name="T13"/>
                    <a:gd fmla="*/ 253 w 265" name="T14"/>
                    <a:gd fmla="*/ 93 h 126" name="T15"/>
                    <a:gd fmla="*/ 253 w 265" name="T16"/>
                    <a:gd fmla="*/ 93 h 126" name="T17"/>
                    <a:gd fmla="*/ 251 w 265" name="T18"/>
                    <a:gd fmla="*/ 96 h 126" name="T19"/>
                    <a:gd fmla="*/ 251 w 265" name="T20"/>
                    <a:gd fmla="*/ 96 h 126" name="T21"/>
                    <a:gd fmla="*/ 249 w 265" name="T22"/>
                    <a:gd fmla="*/ 99 h 126" name="T23"/>
                    <a:gd fmla="*/ 249 w 265" name="T24"/>
                    <a:gd fmla="*/ 99 h 126" name="T25"/>
                    <a:gd fmla="*/ 247 w 265" name="T26"/>
                    <a:gd fmla="*/ 102 h 126" name="T27"/>
                    <a:gd fmla="*/ 247 w 265" name="T28"/>
                    <a:gd fmla="*/ 102 h 126" name="T29"/>
                    <a:gd fmla="*/ 242 w 265" name="T30"/>
                    <a:gd fmla="*/ 107 h 126" name="T31"/>
                    <a:gd fmla="*/ 242 w 265" name="T32"/>
                    <a:gd fmla="*/ 107 h 126" name="T33"/>
                    <a:gd fmla="*/ 240 w 265" name="T34"/>
                    <a:gd fmla="*/ 109 h 126" name="T35"/>
                    <a:gd fmla="*/ 239 w 265" name="T36"/>
                    <a:gd fmla="*/ 109 h 126" name="T37"/>
                    <a:gd fmla="*/ 237 w 265" name="T38"/>
                    <a:gd fmla="*/ 110 h 126" name="T39"/>
                    <a:gd fmla="*/ 236 w 265" name="T40"/>
                    <a:gd fmla="*/ 111 h 126" name="T41"/>
                    <a:gd fmla="*/ 234 w 265" name="T42"/>
                    <a:gd fmla="*/ 112 h 126" name="T43"/>
                    <a:gd fmla="*/ 234 w 265" name="T44"/>
                    <a:gd fmla="*/ 112 h 126" name="T45"/>
                    <a:gd fmla="*/ 231 w 265" name="T46"/>
                    <a:gd fmla="*/ 113 h 126" name="T47"/>
                    <a:gd fmla="*/ 231 w 265" name="T48"/>
                    <a:gd fmla="*/ 113 h 126" name="T49"/>
                    <a:gd fmla="*/ 228 w 265" name="T50"/>
                    <a:gd fmla="*/ 114 h 126" name="T51"/>
                    <a:gd fmla="*/ 228 w 265" name="T52"/>
                    <a:gd fmla="*/ 114 h 126" name="T53"/>
                    <a:gd fmla="*/ 226 w 265" name="T54"/>
                    <a:gd fmla="*/ 114 h 126" name="T55"/>
                    <a:gd fmla="*/ 225 w 265" name="T56"/>
                    <a:gd fmla="*/ 114 h 126" name="T57"/>
                    <a:gd fmla="*/ 222 w 265" name="T58"/>
                    <a:gd fmla="*/ 115 h 126" name="T59"/>
                    <a:gd fmla="*/ 190 w 265" name="T60"/>
                    <a:gd fmla="*/ 92 h 126" name="T61"/>
                    <a:gd fmla="*/ 154 w 265" name="T62"/>
                    <a:gd fmla="*/ 126 h 126" name="T63"/>
                    <a:gd fmla="*/ 116 w 265" name="T64"/>
                    <a:gd fmla="*/ 90 h 126" name="T65"/>
                    <a:gd fmla="*/ 83 w 265" name="T66"/>
                    <a:gd fmla="*/ 117 h 126" name="T67"/>
                    <a:gd fmla="*/ 46 w 265" name="T68"/>
                    <a:gd fmla="*/ 81 h 126" name="T69"/>
                    <a:gd fmla="*/ 32 w 265" name="T70"/>
                    <a:gd fmla="*/ 86 h 126" name="T71"/>
                    <a:gd fmla="*/ 0 w 265" name="T72"/>
                    <a:gd fmla="*/ 34 h 126" name="T73"/>
                    <a:gd fmla="*/ 6 w 265" name="T74"/>
                    <a:gd fmla="*/ 4 h 126" name="T75"/>
                    <a:gd fmla="*/ 6 w 265" name="T76"/>
                    <a:gd fmla="*/ 0 h 126" name="T77"/>
                    <a:gd fmla="*/ 260 w 265" name="T78"/>
                    <a:gd fmla="*/ 0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265">
                      <a:moveTo>
                        <a:pt x="260" y="0"/>
                      </a:moveTo>
                      <a:cubicBezTo>
                        <a:pt x="259" y="2"/>
                        <a:pt x="258" y="5"/>
                        <a:pt x="258" y="7"/>
                      </a:cubicBezTo>
                      <a:cubicBezTo>
                        <a:pt x="262" y="18"/>
                        <a:pt x="265" y="31"/>
                        <a:pt x="265" y="45"/>
                      </a:cubicBezTo>
                      <a:cubicBezTo>
                        <a:pt x="265" y="59"/>
                        <a:pt x="263" y="71"/>
                        <a:pt x="258" y="82"/>
                      </a:cubicBezTo>
                      <a:cubicBezTo>
                        <a:pt x="258" y="82"/>
                        <a:pt x="258" y="82"/>
                        <a:pt x="258" y="82"/>
                      </a:cubicBezTo>
                      <a:cubicBezTo>
                        <a:pt x="258" y="84"/>
                        <a:pt x="257" y="85"/>
                        <a:pt x="257" y="86"/>
                      </a:cubicBezTo>
                      <a:cubicBezTo>
                        <a:pt x="257" y="86"/>
                        <a:pt x="257" y="86"/>
                        <a:pt x="257" y="86"/>
                      </a:cubicBezTo>
                      <a:cubicBezTo>
                        <a:pt x="256" y="88"/>
                        <a:pt x="255" y="91"/>
                        <a:pt x="253" y="93"/>
                      </a:cubicBezTo>
                      <a:cubicBezTo>
                        <a:pt x="253" y="93"/>
                        <a:pt x="253" y="93"/>
                        <a:pt x="253" y="93"/>
                      </a:cubicBezTo>
                      <a:cubicBezTo>
                        <a:pt x="252" y="94"/>
                        <a:pt x="252" y="95"/>
                        <a:pt x="251" y="96"/>
                      </a:cubicBezTo>
                      <a:cubicBezTo>
                        <a:pt x="251" y="96"/>
                        <a:pt x="251" y="96"/>
                        <a:pt x="251" y="96"/>
                      </a:cubicBezTo>
                      <a:cubicBezTo>
                        <a:pt x="250" y="97"/>
                        <a:pt x="250" y="98"/>
                        <a:pt x="249" y="99"/>
                      </a:cubicBezTo>
                      <a:cubicBezTo>
                        <a:pt x="249" y="99"/>
                        <a:pt x="249" y="99"/>
                        <a:pt x="249" y="99"/>
                      </a:cubicBezTo>
                      <a:cubicBezTo>
                        <a:pt x="248" y="100"/>
                        <a:pt x="248" y="101"/>
                        <a:pt x="247" y="102"/>
                      </a:cubicBezTo>
                      <a:cubicBezTo>
                        <a:pt x="247" y="102"/>
                        <a:pt x="247" y="102"/>
                        <a:pt x="247" y="102"/>
                      </a:cubicBezTo>
                      <a:cubicBezTo>
                        <a:pt x="245" y="104"/>
                        <a:pt x="244" y="105"/>
                        <a:pt x="242" y="107"/>
                      </a:cubicBezTo>
                      <a:cubicBezTo>
                        <a:pt x="242" y="107"/>
                        <a:pt x="242" y="107"/>
                        <a:pt x="242" y="107"/>
                      </a:cubicBezTo>
                      <a:cubicBezTo>
                        <a:pt x="241" y="108"/>
                        <a:pt x="240" y="108"/>
                        <a:pt x="240" y="109"/>
                      </a:cubicBezTo>
                      <a:cubicBezTo>
                        <a:pt x="239" y="109"/>
                        <a:pt x="239" y="109"/>
                        <a:pt x="239" y="109"/>
                      </a:cubicBezTo>
                      <a:cubicBezTo>
                        <a:pt x="238" y="109"/>
                        <a:pt x="238" y="110"/>
                        <a:pt x="237" y="110"/>
                      </a:cubicBezTo>
                      <a:cubicBezTo>
                        <a:pt x="236" y="111"/>
                        <a:pt x="236" y="111"/>
                        <a:pt x="236" y="111"/>
                      </a:cubicBezTo>
                      <a:cubicBezTo>
                        <a:pt x="236" y="111"/>
                        <a:pt x="235" y="111"/>
                        <a:pt x="234" y="112"/>
                      </a:cubicBezTo>
                      <a:cubicBezTo>
                        <a:pt x="234" y="112"/>
                        <a:pt x="234" y="112"/>
                        <a:pt x="234" y="112"/>
                      </a:cubicBezTo>
                      <a:cubicBezTo>
                        <a:pt x="233" y="112"/>
                        <a:pt x="232" y="113"/>
                        <a:pt x="231" y="113"/>
                      </a:cubicBezTo>
                      <a:cubicBezTo>
                        <a:pt x="231" y="113"/>
                        <a:pt x="231" y="113"/>
                        <a:pt x="231" y="113"/>
                      </a:cubicBezTo>
                      <a:cubicBezTo>
                        <a:pt x="230" y="113"/>
                        <a:pt x="229" y="114"/>
                        <a:pt x="228" y="114"/>
                      </a:cubicBezTo>
                      <a:cubicBezTo>
                        <a:pt x="228" y="114"/>
                        <a:pt x="228" y="114"/>
                        <a:pt x="228" y="114"/>
                      </a:cubicBezTo>
                      <a:cubicBezTo>
                        <a:pt x="227" y="114"/>
                        <a:pt x="226" y="114"/>
                        <a:pt x="226" y="114"/>
                      </a:cubicBezTo>
                      <a:cubicBezTo>
                        <a:pt x="225" y="114"/>
                        <a:pt x="225" y="114"/>
                        <a:pt x="225" y="114"/>
                      </a:cubicBezTo>
                      <a:cubicBezTo>
                        <a:pt x="224" y="115"/>
                        <a:pt x="223" y="115"/>
                        <a:pt x="222" y="115"/>
                      </a:cubicBezTo>
                      <a:cubicBezTo>
                        <a:pt x="210" y="115"/>
                        <a:pt x="198" y="106"/>
                        <a:pt x="190" y="92"/>
                      </a:cubicBezTo>
                      <a:cubicBezTo>
                        <a:pt x="183" y="112"/>
                        <a:pt x="169" y="126"/>
                        <a:pt x="154" y="126"/>
                      </a:cubicBezTo>
                      <a:cubicBezTo>
                        <a:pt x="138" y="126"/>
                        <a:pt x="123" y="111"/>
                        <a:pt x="116" y="90"/>
                      </a:cubicBezTo>
                      <a:cubicBezTo>
                        <a:pt x="109" y="106"/>
                        <a:pt x="97" y="117"/>
                        <a:pt x="83" y="117"/>
                      </a:cubicBezTo>
                      <a:cubicBezTo>
                        <a:pt x="67" y="117"/>
                        <a:pt x="53" y="103"/>
                        <a:pt x="46" y="81"/>
                      </a:cubicBezTo>
                      <a:cubicBezTo>
                        <a:pt x="42" y="85"/>
                        <a:pt x="37" y="86"/>
                        <a:pt x="32" y="86"/>
                      </a:cubicBezTo>
                      <a:cubicBezTo>
                        <a:pt x="15" y="86"/>
                        <a:pt x="0" y="63"/>
                        <a:pt x="0" y="34"/>
                      </a:cubicBezTo>
                      <a:cubicBezTo>
                        <a:pt x="0" y="23"/>
                        <a:pt x="2" y="12"/>
                        <a:pt x="6" y="4"/>
                      </a:cubicBezTo>
                      <a:cubicBezTo>
                        <a:pt x="6" y="2"/>
                        <a:pt x="6" y="1"/>
                        <a:pt x="6" y="0"/>
                      </a:cubicBezTo>
                      <a:lnTo>
                        <a:pt x="260"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23">
                  <a:extLst>
                    <a:ext uri="{FF2B5EF4-FFF2-40B4-BE49-F238E27FC236}">
                      <a16:creationId xmlns:a16="http://schemas.microsoft.com/office/drawing/2014/main" id="{03769357-87D9-4536-93AE-0B9AC93E052D}"/>
                    </a:ext>
                  </a:extLst>
                </p:cNvPr>
                <p:cNvSpPr/>
                <p:nvPr/>
              </p:nvSpPr>
              <p:spPr bwMode="auto">
                <a:xfrm>
                  <a:off x="4054463" y="10024740"/>
                  <a:ext cx="890587" cy="363538"/>
                </a:xfrm>
                <a:custGeom>
                  <a:gdLst>
                    <a:gd fmla="*/ 0 w 279" name="T0"/>
                    <a:gd fmla="*/ 114 h 114" name="T1"/>
                    <a:gd fmla="*/ 140 w 279" name="T2"/>
                    <a:gd fmla="*/ 0 h 114" name="T3"/>
                    <a:gd fmla="*/ 279 w 279" name="T4"/>
                    <a:gd fmla="*/ 114 h 114" name="T5"/>
                    <a:gd fmla="*/ 0 w 279" name="T6"/>
                    <a:gd fmla="*/ 114 h 114" name="T7"/>
                  </a:gdLst>
                  <a:cxnLst>
                    <a:cxn ang="0">
                      <a:pos x="T0" y="T1"/>
                    </a:cxn>
                    <a:cxn ang="0">
                      <a:pos x="T2" y="T3"/>
                    </a:cxn>
                    <a:cxn ang="0">
                      <a:pos x="T4" y="T5"/>
                    </a:cxn>
                    <a:cxn ang="0">
                      <a:pos x="T6" y="T7"/>
                    </a:cxn>
                  </a:cxnLst>
                  <a:rect b="b" l="0" r="r" t="0"/>
                  <a:pathLst>
                    <a:path h="114" w="279">
                      <a:moveTo>
                        <a:pt x="0" y="114"/>
                      </a:moveTo>
                      <a:cubicBezTo>
                        <a:pt x="0" y="51"/>
                        <a:pt x="63" y="0"/>
                        <a:pt x="140" y="0"/>
                      </a:cubicBezTo>
                      <a:cubicBezTo>
                        <a:pt x="216" y="0"/>
                        <a:pt x="279" y="51"/>
                        <a:pt x="279" y="114"/>
                      </a:cubicBezTo>
                      <a:lnTo>
                        <a:pt x="0"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24">
                  <a:extLst>
                    <a:ext uri="{FF2B5EF4-FFF2-40B4-BE49-F238E27FC236}">
                      <a16:creationId xmlns:a16="http://schemas.microsoft.com/office/drawing/2014/main" id="{4994DF9D-6DDC-4368-A5DA-43286EBF766F}"/>
                    </a:ext>
                  </a:extLst>
                </p:cNvPr>
                <p:cNvSpPr/>
                <p:nvPr/>
              </p:nvSpPr>
              <p:spPr bwMode="auto">
                <a:xfrm>
                  <a:off x="4054463" y="10121577"/>
                  <a:ext cx="890587" cy="266700"/>
                </a:xfrm>
                <a:custGeom>
                  <a:gdLst>
                    <a:gd fmla="*/ 0 w 279" name="T0"/>
                    <a:gd fmla="*/ 84 h 84" name="T1"/>
                    <a:gd fmla="*/ 3 w 279" name="T2"/>
                    <a:gd fmla="*/ 63 h 84" name="T3"/>
                    <a:gd fmla="*/ 138 w 279" name="T4"/>
                    <a:gd fmla="*/ 0 h 84" name="T5"/>
                    <a:gd fmla="*/ 278 w 279" name="T6"/>
                    <a:gd fmla="*/ 70 h 84" name="T7"/>
                    <a:gd fmla="*/ 279 w 279" name="T8"/>
                    <a:gd fmla="*/ 84 h 84" name="T9"/>
                    <a:gd fmla="*/ 0 w 279" name="T10"/>
                    <a:gd fmla="*/ 84 h 84" name="T11"/>
                  </a:gdLst>
                  <a:cxnLst>
                    <a:cxn ang="0">
                      <a:pos x="T0" y="T1"/>
                    </a:cxn>
                    <a:cxn ang="0">
                      <a:pos x="T2" y="T3"/>
                    </a:cxn>
                    <a:cxn ang="0">
                      <a:pos x="T4" y="T5"/>
                    </a:cxn>
                    <a:cxn ang="0">
                      <a:pos x="T6" y="T7"/>
                    </a:cxn>
                    <a:cxn ang="0">
                      <a:pos x="T8" y="T9"/>
                    </a:cxn>
                    <a:cxn ang="0">
                      <a:pos x="T10" y="T11"/>
                    </a:cxn>
                  </a:cxnLst>
                  <a:rect b="b" l="0" r="r" t="0"/>
                  <a:pathLst>
                    <a:path h="84" w="279">
                      <a:moveTo>
                        <a:pt x="0" y="84"/>
                      </a:moveTo>
                      <a:cubicBezTo>
                        <a:pt x="0" y="77"/>
                        <a:pt x="1" y="70"/>
                        <a:pt x="3" y="63"/>
                      </a:cubicBezTo>
                      <a:cubicBezTo>
                        <a:pt x="27" y="26"/>
                        <a:pt x="79" y="0"/>
                        <a:pt x="138" y="0"/>
                      </a:cubicBezTo>
                      <a:cubicBezTo>
                        <a:pt x="201" y="0"/>
                        <a:pt x="256" y="29"/>
                        <a:pt x="278" y="70"/>
                      </a:cubicBezTo>
                      <a:cubicBezTo>
                        <a:pt x="278" y="75"/>
                        <a:pt x="279" y="79"/>
                        <a:pt x="279" y="84"/>
                      </a:cubicBezTo>
                      <a:lnTo>
                        <a:pt x="0" y="84"/>
                      </a:ln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25">
                  <a:extLst>
                    <a:ext uri="{FF2B5EF4-FFF2-40B4-BE49-F238E27FC236}">
                      <a16:creationId xmlns:a16="http://schemas.microsoft.com/office/drawing/2014/main" id="{F1134162-70D7-43FF-A2D2-C89E9C30193D}"/>
                    </a:ext>
                  </a:extLst>
                </p:cNvPr>
                <p:cNvSpPr/>
                <p:nvPr/>
              </p:nvSpPr>
              <p:spPr bwMode="auto">
                <a:xfrm>
                  <a:off x="4825988" y="10112052"/>
                  <a:ext cx="280987" cy="276225"/>
                </a:xfrm>
                <a:custGeom>
                  <a:gdLst>
                    <a:gd fmla="*/ 0 w 88" name="T0"/>
                    <a:gd fmla="*/ 39 h 87" name="T1"/>
                    <a:gd fmla="*/ 47 w 88" name="T2"/>
                    <a:gd fmla="*/ 19 h 87" name="T3"/>
                    <a:gd fmla="*/ 61 w 88" name="T4"/>
                    <a:gd fmla="*/ 87 h 87" name="T5"/>
                    <a:gd fmla="*/ 6 w 88" name="T6"/>
                    <a:gd fmla="*/ 87 h 87" name="T7"/>
                    <a:gd fmla="*/ 0 w 88" name="T8"/>
                    <a:gd fmla="*/ 39 h 87" name="T9"/>
                  </a:gdLst>
                  <a:cxnLst>
                    <a:cxn ang="0">
                      <a:pos x="T0" y="T1"/>
                    </a:cxn>
                    <a:cxn ang="0">
                      <a:pos x="T2" y="T3"/>
                    </a:cxn>
                    <a:cxn ang="0">
                      <a:pos x="T4" y="T5"/>
                    </a:cxn>
                    <a:cxn ang="0">
                      <a:pos x="T6" y="T7"/>
                    </a:cxn>
                    <a:cxn ang="0">
                      <a:pos x="T8" y="T9"/>
                    </a:cxn>
                  </a:cxnLst>
                  <a:rect b="b" l="0" r="r" t="0"/>
                  <a:pathLst>
                    <a:path h="87" w="88">
                      <a:moveTo>
                        <a:pt x="0" y="39"/>
                      </a:moveTo>
                      <a:cubicBezTo>
                        <a:pt x="0" y="39"/>
                        <a:pt x="22" y="39"/>
                        <a:pt x="47" y="19"/>
                      </a:cubicBezTo>
                      <a:cubicBezTo>
                        <a:pt x="73" y="0"/>
                        <a:pt x="88" y="63"/>
                        <a:pt x="61" y="87"/>
                      </a:cubicBezTo>
                      <a:cubicBezTo>
                        <a:pt x="6" y="87"/>
                        <a:pt x="6" y="87"/>
                        <a:pt x="6" y="87"/>
                      </a:cubicBezTo>
                      <a:lnTo>
                        <a:pt x="0" y="39"/>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26">
                  <a:extLst>
                    <a:ext uri="{FF2B5EF4-FFF2-40B4-BE49-F238E27FC236}">
                      <a16:creationId xmlns:a16="http://schemas.microsoft.com/office/drawing/2014/main" id="{BBCCA2E4-FA66-40FA-BB60-38E28422D84E}"/>
                    </a:ext>
                  </a:extLst>
                </p:cNvPr>
                <p:cNvSpPr/>
                <p:nvPr/>
              </p:nvSpPr>
              <p:spPr bwMode="auto">
                <a:xfrm>
                  <a:off x="4825988" y="10223177"/>
                  <a:ext cx="66675" cy="165100"/>
                </a:xfrm>
                <a:custGeom>
                  <a:gdLst>
                    <a:gd fmla="*/ 6 w 21" name="T0"/>
                    <a:gd fmla="*/ 52 h 52" name="T1"/>
                    <a:gd fmla="*/ 0 w 21" name="T2"/>
                    <a:gd fmla="*/ 4 h 52" name="T3"/>
                    <a:gd fmla="*/ 18 w 21" name="T4"/>
                    <a:gd fmla="*/ 0 h 52" name="T5"/>
                    <a:gd fmla="*/ 15 w 21" name="T6"/>
                    <a:gd fmla="*/ 39 h 52" name="T7"/>
                    <a:gd fmla="*/ 19 w 21" name="T8"/>
                    <a:gd fmla="*/ 52 h 52" name="T9"/>
                    <a:gd fmla="*/ 6 w 21" name="T10"/>
                    <a:gd fmla="*/ 52 h 52" name="T11"/>
                  </a:gdLst>
                  <a:cxnLst>
                    <a:cxn ang="0">
                      <a:pos x="T0" y="T1"/>
                    </a:cxn>
                    <a:cxn ang="0">
                      <a:pos x="T2" y="T3"/>
                    </a:cxn>
                    <a:cxn ang="0">
                      <a:pos x="T4" y="T5"/>
                    </a:cxn>
                    <a:cxn ang="0">
                      <a:pos x="T6" y="T7"/>
                    </a:cxn>
                    <a:cxn ang="0">
                      <a:pos x="T8" y="T9"/>
                    </a:cxn>
                    <a:cxn ang="0">
                      <a:pos x="T10" y="T11"/>
                    </a:cxn>
                  </a:cxnLst>
                  <a:rect b="b" l="0" r="r" t="0"/>
                  <a:pathLst>
                    <a:path h="52" w="21">
                      <a:moveTo>
                        <a:pt x="6" y="52"/>
                      </a:moveTo>
                      <a:cubicBezTo>
                        <a:pt x="0" y="4"/>
                        <a:pt x="0" y="4"/>
                        <a:pt x="0" y="4"/>
                      </a:cubicBezTo>
                      <a:cubicBezTo>
                        <a:pt x="0" y="4"/>
                        <a:pt x="7" y="4"/>
                        <a:pt x="18" y="0"/>
                      </a:cubicBezTo>
                      <a:cubicBezTo>
                        <a:pt x="21" y="13"/>
                        <a:pt x="19" y="27"/>
                        <a:pt x="15" y="39"/>
                      </a:cubicBezTo>
                      <a:cubicBezTo>
                        <a:pt x="17" y="43"/>
                        <a:pt x="18" y="47"/>
                        <a:pt x="19" y="52"/>
                      </a:cubicBezTo>
                      <a:lnTo>
                        <a:pt x="6" y="52"/>
                      </a:ln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27">
                  <a:extLst>
                    <a:ext uri="{FF2B5EF4-FFF2-40B4-BE49-F238E27FC236}">
                      <a16:creationId xmlns:a16="http://schemas.microsoft.com/office/drawing/2014/main" id="{EB16A77E-8369-48F4-9197-2CB4AFEA26D2}"/>
                    </a:ext>
                  </a:extLst>
                </p:cNvPr>
                <p:cNvSpPr/>
                <p:nvPr/>
              </p:nvSpPr>
              <p:spPr bwMode="auto">
                <a:xfrm>
                  <a:off x="4019538" y="10150152"/>
                  <a:ext cx="854075" cy="639763"/>
                </a:xfrm>
                <a:custGeom>
                  <a:gdLst>
                    <a:gd fmla="*/ 7 w 268" name="T0"/>
                    <a:gd fmla="*/ 79 h 201" name="T1"/>
                    <a:gd fmla="*/ 205 w 268" name="T2"/>
                    <a:gd fmla="*/ 6 h 201" name="T3"/>
                    <a:gd fmla="*/ 258 w 268" name="T4"/>
                    <a:gd fmla="*/ 82 h 201" name="T5"/>
                    <a:gd fmla="*/ 265 w 268" name="T6"/>
                    <a:gd fmla="*/ 120 h 201" name="T7"/>
                    <a:gd fmla="*/ 222 w 268" name="T8"/>
                    <a:gd fmla="*/ 190 h 201" name="T9"/>
                    <a:gd fmla="*/ 191 w 268" name="T10"/>
                    <a:gd fmla="*/ 167 h 201" name="T11"/>
                    <a:gd fmla="*/ 154 w 268" name="T12"/>
                    <a:gd fmla="*/ 201 h 201" name="T13"/>
                    <a:gd fmla="*/ 116 w 268" name="T14"/>
                    <a:gd fmla="*/ 165 h 201" name="T15"/>
                    <a:gd fmla="*/ 83 w 268" name="T16"/>
                    <a:gd fmla="*/ 192 h 201" name="T17"/>
                    <a:gd fmla="*/ 46 w 268" name="T18"/>
                    <a:gd fmla="*/ 156 h 201" name="T19"/>
                    <a:gd fmla="*/ 32 w 268" name="T20"/>
                    <a:gd fmla="*/ 161 h 201" name="T21"/>
                    <a:gd fmla="*/ 0 w 268" name="T22"/>
                    <a:gd fmla="*/ 109 h 201" name="T23"/>
                    <a:gd fmla="*/ 7 w 268" name="T24"/>
                    <a:gd fmla="*/ 79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268">
                      <a:moveTo>
                        <a:pt x="7" y="79"/>
                      </a:moveTo>
                      <a:cubicBezTo>
                        <a:pt x="4" y="16"/>
                        <a:pt x="111" y="0"/>
                        <a:pt x="205" y="6"/>
                      </a:cubicBezTo>
                      <a:cubicBezTo>
                        <a:pt x="268" y="11"/>
                        <a:pt x="267" y="52"/>
                        <a:pt x="258" y="82"/>
                      </a:cubicBezTo>
                      <a:cubicBezTo>
                        <a:pt x="262" y="93"/>
                        <a:pt x="265" y="106"/>
                        <a:pt x="265" y="120"/>
                      </a:cubicBezTo>
                      <a:cubicBezTo>
                        <a:pt x="265" y="159"/>
                        <a:pt x="246" y="190"/>
                        <a:pt x="222" y="190"/>
                      </a:cubicBezTo>
                      <a:cubicBezTo>
                        <a:pt x="210" y="190"/>
                        <a:pt x="198" y="181"/>
                        <a:pt x="191" y="167"/>
                      </a:cubicBezTo>
                      <a:cubicBezTo>
                        <a:pt x="183" y="187"/>
                        <a:pt x="170" y="201"/>
                        <a:pt x="154" y="201"/>
                      </a:cubicBezTo>
                      <a:cubicBezTo>
                        <a:pt x="138" y="201"/>
                        <a:pt x="124" y="186"/>
                        <a:pt x="116" y="165"/>
                      </a:cubicBezTo>
                      <a:cubicBezTo>
                        <a:pt x="109" y="181"/>
                        <a:pt x="97" y="192"/>
                        <a:pt x="83" y="192"/>
                      </a:cubicBezTo>
                      <a:cubicBezTo>
                        <a:pt x="67" y="192"/>
                        <a:pt x="53" y="178"/>
                        <a:pt x="46" y="156"/>
                      </a:cubicBezTo>
                      <a:cubicBezTo>
                        <a:pt x="42" y="160"/>
                        <a:pt x="37" y="161"/>
                        <a:pt x="32" y="161"/>
                      </a:cubicBezTo>
                      <a:cubicBezTo>
                        <a:pt x="15" y="161"/>
                        <a:pt x="0" y="138"/>
                        <a:pt x="0" y="109"/>
                      </a:cubicBezTo>
                      <a:cubicBezTo>
                        <a:pt x="0" y="98"/>
                        <a:pt x="3" y="87"/>
                        <a:pt x="7" y="7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28">
                  <a:extLst>
                    <a:ext uri="{FF2B5EF4-FFF2-40B4-BE49-F238E27FC236}">
                      <a16:creationId xmlns:a16="http://schemas.microsoft.com/office/drawing/2014/main" id="{97B2C319-9073-4BF0-B38B-FF1A4793695A}"/>
                    </a:ext>
                  </a:extLst>
                </p:cNvPr>
                <p:cNvSpPr/>
                <p:nvPr/>
              </p:nvSpPr>
              <p:spPr bwMode="auto">
                <a:xfrm>
                  <a:off x="4019538" y="10296202"/>
                  <a:ext cx="828675" cy="493713"/>
                </a:xfrm>
                <a:custGeom>
                  <a:gdLst>
                    <a:gd fmla="*/ 7 w 260" name="T0"/>
                    <a:gd fmla="*/ 33 h 155" name="T1"/>
                    <a:gd fmla="*/ 18 w 260" name="T2"/>
                    <a:gd fmla="*/ 0 h 155" name="T3"/>
                    <a:gd fmla="*/ 17 w 260" name="T4"/>
                    <a:gd fmla="*/ 13 h 155" name="T5"/>
                    <a:gd fmla="*/ 10 w 260" name="T6"/>
                    <a:gd fmla="*/ 43 h 155" name="T7"/>
                    <a:gd fmla="*/ 42 w 260" name="T8"/>
                    <a:gd fmla="*/ 95 h 155" name="T9"/>
                    <a:gd fmla="*/ 56 w 260" name="T10"/>
                    <a:gd fmla="*/ 90 h 155" name="T11"/>
                    <a:gd fmla="*/ 93 w 260" name="T12"/>
                    <a:gd fmla="*/ 126 h 155" name="T13"/>
                    <a:gd fmla="*/ 126 w 260" name="T14"/>
                    <a:gd fmla="*/ 99 h 155" name="T15"/>
                    <a:gd fmla="*/ 164 w 260" name="T16"/>
                    <a:gd fmla="*/ 135 h 155" name="T17"/>
                    <a:gd fmla="*/ 201 w 260" name="T18"/>
                    <a:gd fmla="*/ 101 h 155" name="T19"/>
                    <a:gd fmla="*/ 232 w 260" name="T20"/>
                    <a:gd fmla="*/ 124 h 155" name="T21"/>
                    <a:gd fmla="*/ 260 w 260" name="T22"/>
                    <a:gd fmla="*/ 107 h 155" name="T23"/>
                    <a:gd fmla="*/ 222 w 260" name="T24"/>
                    <a:gd fmla="*/ 144 h 155" name="T25"/>
                    <a:gd fmla="*/ 191 w 260" name="T26"/>
                    <a:gd fmla="*/ 121 h 155" name="T27"/>
                    <a:gd fmla="*/ 154 w 260" name="T28"/>
                    <a:gd fmla="*/ 155 h 155" name="T29"/>
                    <a:gd fmla="*/ 116 w 260" name="T30"/>
                    <a:gd fmla="*/ 119 h 155" name="T31"/>
                    <a:gd fmla="*/ 83 w 260" name="T32"/>
                    <a:gd fmla="*/ 146 h 155" name="T33"/>
                    <a:gd fmla="*/ 46 w 260" name="T34"/>
                    <a:gd fmla="*/ 110 h 155" name="T35"/>
                    <a:gd fmla="*/ 32 w 260" name="T36"/>
                    <a:gd fmla="*/ 115 h 155" name="T37"/>
                    <a:gd fmla="*/ 0 w 260" name="T38"/>
                    <a:gd fmla="*/ 63 h 155" name="T39"/>
                    <a:gd fmla="*/ 7 w 260" name="T40"/>
                    <a:gd fmla="*/ 33 h 1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5" w="260">
                      <a:moveTo>
                        <a:pt x="7" y="33"/>
                      </a:moveTo>
                      <a:cubicBezTo>
                        <a:pt x="6" y="20"/>
                        <a:pt x="10" y="9"/>
                        <a:pt x="18" y="0"/>
                      </a:cubicBezTo>
                      <a:cubicBezTo>
                        <a:pt x="17" y="4"/>
                        <a:pt x="16" y="8"/>
                        <a:pt x="17" y="13"/>
                      </a:cubicBezTo>
                      <a:cubicBezTo>
                        <a:pt x="13" y="21"/>
                        <a:pt x="10" y="32"/>
                        <a:pt x="10" y="43"/>
                      </a:cubicBezTo>
                      <a:cubicBezTo>
                        <a:pt x="10" y="72"/>
                        <a:pt x="25" y="95"/>
                        <a:pt x="42" y="95"/>
                      </a:cubicBezTo>
                      <a:cubicBezTo>
                        <a:pt x="47" y="95"/>
                        <a:pt x="52" y="93"/>
                        <a:pt x="56" y="90"/>
                      </a:cubicBezTo>
                      <a:cubicBezTo>
                        <a:pt x="63" y="112"/>
                        <a:pt x="77" y="126"/>
                        <a:pt x="93" y="126"/>
                      </a:cubicBezTo>
                      <a:cubicBezTo>
                        <a:pt x="107" y="126"/>
                        <a:pt x="119" y="115"/>
                        <a:pt x="126" y="99"/>
                      </a:cubicBezTo>
                      <a:cubicBezTo>
                        <a:pt x="134" y="120"/>
                        <a:pt x="148" y="135"/>
                        <a:pt x="164" y="135"/>
                      </a:cubicBezTo>
                      <a:cubicBezTo>
                        <a:pt x="180" y="135"/>
                        <a:pt x="193" y="121"/>
                        <a:pt x="201" y="101"/>
                      </a:cubicBezTo>
                      <a:cubicBezTo>
                        <a:pt x="208" y="115"/>
                        <a:pt x="220" y="124"/>
                        <a:pt x="232" y="124"/>
                      </a:cubicBezTo>
                      <a:cubicBezTo>
                        <a:pt x="243" y="124"/>
                        <a:pt x="253" y="117"/>
                        <a:pt x="260" y="107"/>
                      </a:cubicBezTo>
                      <a:cubicBezTo>
                        <a:pt x="253" y="129"/>
                        <a:pt x="239" y="144"/>
                        <a:pt x="222" y="144"/>
                      </a:cubicBezTo>
                      <a:cubicBezTo>
                        <a:pt x="210" y="144"/>
                        <a:pt x="198" y="135"/>
                        <a:pt x="191" y="121"/>
                      </a:cubicBezTo>
                      <a:cubicBezTo>
                        <a:pt x="183" y="141"/>
                        <a:pt x="170" y="155"/>
                        <a:pt x="154" y="155"/>
                      </a:cubicBezTo>
                      <a:cubicBezTo>
                        <a:pt x="138" y="155"/>
                        <a:pt x="124" y="140"/>
                        <a:pt x="116" y="119"/>
                      </a:cubicBezTo>
                      <a:cubicBezTo>
                        <a:pt x="109" y="135"/>
                        <a:pt x="97" y="146"/>
                        <a:pt x="83" y="146"/>
                      </a:cubicBezTo>
                      <a:cubicBezTo>
                        <a:pt x="67" y="146"/>
                        <a:pt x="53" y="132"/>
                        <a:pt x="46" y="110"/>
                      </a:cubicBezTo>
                      <a:cubicBezTo>
                        <a:pt x="42" y="114"/>
                        <a:pt x="37" y="115"/>
                        <a:pt x="32" y="115"/>
                      </a:cubicBezTo>
                      <a:cubicBezTo>
                        <a:pt x="15" y="115"/>
                        <a:pt x="0" y="92"/>
                        <a:pt x="0" y="63"/>
                      </a:cubicBezTo>
                      <a:cubicBezTo>
                        <a:pt x="0" y="52"/>
                        <a:pt x="3" y="41"/>
                        <a:pt x="7" y="33"/>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9">
                  <a:extLst>
                    <a:ext uri="{FF2B5EF4-FFF2-40B4-BE49-F238E27FC236}">
                      <a16:creationId xmlns:a16="http://schemas.microsoft.com/office/drawing/2014/main" id="{7FD3B6A8-9045-43CC-BE3D-F225878FD346}"/>
                    </a:ext>
                  </a:extLst>
                </p:cNvPr>
                <p:cNvSpPr/>
                <p:nvPr/>
              </p:nvSpPr>
              <p:spPr bwMode="auto">
                <a:xfrm>
                  <a:off x="4265600" y="10159677"/>
                  <a:ext cx="595312" cy="177800"/>
                </a:xfrm>
                <a:custGeom>
                  <a:gdLst>
                    <a:gd fmla="*/ 128 w 187" name="T0"/>
                    <a:gd fmla="*/ 3 h 56" name="T1"/>
                    <a:gd fmla="*/ 185 w 187" name="T2"/>
                    <a:gd fmla="*/ 56 h 56" name="T3"/>
                    <a:gd fmla="*/ 82 w 187" name="T4"/>
                    <a:gd fmla="*/ 7 h 56" name="T5"/>
                    <a:gd fmla="*/ 0 w 187" name="T6"/>
                    <a:gd fmla="*/ 12 h 56" name="T7"/>
                    <a:gd fmla="*/ 128 w 187" name="T8"/>
                    <a:gd fmla="*/ 3 h 56" name="T9"/>
                  </a:gdLst>
                  <a:cxnLst>
                    <a:cxn ang="0">
                      <a:pos x="T0" y="T1"/>
                    </a:cxn>
                    <a:cxn ang="0">
                      <a:pos x="T2" y="T3"/>
                    </a:cxn>
                    <a:cxn ang="0">
                      <a:pos x="T4" y="T5"/>
                    </a:cxn>
                    <a:cxn ang="0">
                      <a:pos x="T6" y="T7"/>
                    </a:cxn>
                    <a:cxn ang="0">
                      <a:pos x="T8" y="T9"/>
                    </a:cxn>
                  </a:cxnLst>
                  <a:rect b="b" l="0" r="r" t="0"/>
                  <a:pathLst>
                    <a:path h="56" w="187">
                      <a:moveTo>
                        <a:pt x="128" y="3"/>
                      </a:moveTo>
                      <a:cubicBezTo>
                        <a:pt x="175" y="7"/>
                        <a:pt x="187" y="31"/>
                        <a:pt x="185" y="56"/>
                      </a:cubicBezTo>
                      <a:cubicBezTo>
                        <a:pt x="179" y="35"/>
                        <a:pt x="158" y="4"/>
                        <a:pt x="82" y="7"/>
                      </a:cubicBezTo>
                      <a:cubicBezTo>
                        <a:pt x="44" y="9"/>
                        <a:pt x="18" y="10"/>
                        <a:pt x="0" y="12"/>
                      </a:cubicBezTo>
                      <a:cubicBezTo>
                        <a:pt x="37" y="2"/>
                        <a:pt x="84" y="0"/>
                        <a:pt x="128" y="3"/>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30">
                  <a:extLst>
                    <a:ext uri="{FF2B5EF4-FFF2-40B4-BE49-F238E27FC236}">
                      <a16:creationId xmlns:a16="http://schemas.microsoft.com/office/drawing/2014/main" id="{0FC6131D-6436-4007-87E3-96BC2C097588}"/>
                    </a:ext>
                  </a:extLst>
                </p:cNvPr>
                <p:cNvSpPr/>
                <p:nvPr/>
              </p:nvSpPr>
              <p:spPr bwMode="auto">
                <a:xfrm>
                  <a:off x="5348275" y="10388277"/>
                  <a:ext cx="1381125" cy="657225"/>
                </a:xfrm>
                <a:custGeom>
                  <a:gdLst>
                    <a:gd fmla="*/ 0 w 433" name="T0"/>
                    <a:gd fmla="*/ 0 h 206" name="T1"/>
                    <a:gd fmla="*/ 3 w 433" name="T2"/>
                    <a:gd fmla="*/ 5 h 206" name="T3"/>
                    <a:gd fmla="*/ 4 w 433" name="T4"/>
                    <a:gd fmla="*/ 9 h 206" name="T5"/>
                    <a:gd fmla="*/ 7 w 433" name="T6"/>
                    <a:gd fmla="*/ 15 h 206" name="T7"/>
                    <a:gd fmla="*/ 8 w 433" name="T8"/>
                    <a:gd fmla="*/ 18 h 206" name="T9"/>
                    <a:gd fmla="*/ 12 w 433" name="T10"/>
                    <a:gd fmla="*/ 27 h 206" name="T11"/>
                    <a:gd fmla="*/ 232 w 433" name="T12"/>
                    <a:gd fmla="*/ 206 h 206" name="T13"/>
                    <a:gd fmla="*/ 341 w 433" name="T14"/>
                    <a:gd fmla="*/ 89 h 206" name="T15"/>
                    <a:gd fmla="*/ 350 w 433" name="T16"/>
                    <a:gd fmla="*/ 86 h 206" name="T17"/>
                    <a:gd fmla="*/ 351 w 433" name="T18"/>
                    <a:gd fmla="*/ 86 h 206" name="T19"/>
                    <a:gd fmla="*/ 359 w 433" name="T20"/>
                    <a:gd fmla="*/ 83 h 206" name="T21"/>
                    <a:gd fmla="*/ 361 w 433" name="T22"/>
                    <a:gd fmla="*/ 82 h 206" name="T23"/>
                    <a:gd fmla="*/ 368 w 433" name="T24"/>
                    <a:gd fmla="*/ 79 h 206" name="T25"/>
                    <a:gd fmla="*/ 368 w 433" name="T26"/>
                    <a:gd fmla="*/ 79 h 206" name="T27"/>
                    <a:gd fmla="*/ 375 w 433" name="T28"/>
                    <a:gd fmla="*/ 75 h 206" name="T29"/>
                    <a:gd fmla="*/ 376 w 433" name="T30"/>
                    <a:gd fmla="*/ 74 h 206" name="T31"/>
                    <a:gd fmla="*/ 383 w 433" name="T32"/>
                    <a:gd fmla="*/ 70 h 206" name="T33"/>
                    <a:gd fmla="*/ 384 w 433" name="T34"/>
                    <a:gd fmla="*/ 69 h 206" name="T35"/>
                    <a:gd fmla="*/ 390 w 433" name="T36"/>
                    <a:gd fmla="*/ 64 h 206" name="T37"/>
                    <a:gd fmla="*/ 390 w 433" name="T38"/>
                    <a:gd fmla="*/ 64 h 206" name="T39"/>
                    <a:gd fmla="*/ 396 w 433" name="T40"/>
                    <a:gd fmla="*/ 59 h 206" name="T41"/>
                    <a:gd fmla="*/ 397 w 433" name="T42"/>
                    <a:gd fmla="*/ 58 h 206" name="T43"/>
                    <a:gd fmla="*/ 402 w 433" name="T44"/>
                    <a:gd fmla="*/ 52 h 206" name="T45"/>
                    <a:gd fmla="*/ 403 w 433" name="T46"/>
                    <a:gd fmla="*/ 52 h 206" name="T47"/>
                    <a:gd fmla="*/ 413 w 433" name="T48"/>
                    <a:gd fmla="*/ 39 h 206" name="T49"/>
                    <a:gd fmla="*/ 413 w 433" name="T50"/>
                    <a:gd fmla="*/ 38 h 206" name="T51"/>
                    <a:gd fmla="*/ 418 w 433" name="T52"/>
                    <a:gd fmla="*/ 32 h 206" name="T53"/>
                    <a:gd fmla="*/ 418 w 433" name="T54"/>
                    <a:gd fmla="*/ 31 h 206" name="T55"/>
                    <a:gd fmla="*/ 426 w 433" name="T56"/>
                    <a:gd fmla="*/ 17 h 206" name="T57"/>
                    <a:gd fmla="*/ 426 w 433" name="T58"/>
                    <a:gd fmla="*/ 16 h 206" name="T59"/>
                    <a:gd fmla="*/ 430 w 433" name="T60"/>
                    <a:gd fmla="*/ 9 h 206" name="T61"/>
                    <a:gd fmla="*/ 430 w 433" name="T62"/>
                    <a:gd fmla="*/ 8 h 206" name="T63"/>
                    <a:gd fmla="*/ 433 w 433" name="T64"/>
                    <a:gd fmla="*/ 0 h 206" name="T65"/>
                    <a:gd fmla="*/ 0 w 433" name="T66"/>
                    <a:gd fmla="*/ 0 h 20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6" w="432">
                      <a:moveTo>
                        <a:pt x="0" y="0"/>
                      </a:moveTo>
                      <a:cubicBezTo>
                        <a:pt x="1" y="2"/>
                        <a:pt x="2" y="4"/>
                        <a:pt x="3" y="5"/>
                      </a:cubicBezTo>
                      <a:cubicBezTo>
                        <a:pt x="3" y="6"/>
                        <a:pt x="3" y="7"/>
                        <a:pt x="4" y="9"/>
                      </a:cubicBezTo>
                      <a:cubicBezTo>
                        <a:pt x="5" y="11"/>
                        <a:pt x="6" y="13"/>
                        <a:pt x="7" y="15"/>
                      </a:cubicBezTo>
                      <a:cubicBezTo>
                        <a:pt x="7" y="16"/>
                        <a:pt x="7" y="17"/>
                        <a:pt x="8" y="18"/>
                      </a:cubicBezTo>
                      <a:cubicBezTo>
                        <a:pt x="9" y="21"/>
                        <a:pt x="11" y="24"/>
                        <a:pt x="12" y="27"/>
                      </a:cubicBezTo>
                      <a:cubicBezTo>
                        <a:pt x="64" y="137"/>
                        <a:pt x="189" y="54"/>
                        <a:pt x="232" y="206"/>
                      </a:cubicBezTo>
                      <a:cubicBezTo>
                        <a:pt x="232" y="206"/>
                        <a:pt x="268" y="109"/>
                        <a:pt x="341" y="89"/>
                      </a:cubicBezTo>
                      <a:cubicBezTo>
                        <a:pt x="344" y="88"/>
                        <a:pt x="347" y="87"/>
                        <a:pt x="350" y="86"/>
                      </a:cubicBezTo>
                      <a:cubicBezTo>
                        <a:pt x="350" y="86"/>
                        <a:pt x="351" y="86"/>
                        <a:pt x="351" y="86"/>
                      </a:cubicBezTo>
                      <a:cubicBezTo>
                        <a:pt x="354" y="85"/>
                        <a:pt x="357" y="84"/>
                        <a:pt x="359" y="83"/>
                      </a:cubicBezTo>
                      <a:cubicBezTo>
                        <a:pt x="360" y="82"/>
                        <a:pt x="360" y="82"/>
                        <a:pt x="361" y="82"/>
                      </a:cubicBezTo>
                      <a:cubicBezTo>
                        <a:pt x="363" y="81"/>
                        <a:pt x="366" y="80"/>
                        <a:pt x="368" y="79"/>
                      </a:cubicBezTo>
                      <a:cubicBezTo>
                        <a:pt x="368" y="79"/>
                        <a:pt x="368" y="79"/>
                        <a:pt x="368" y="79"/>
                      </a:cubicBezTo>
                      <a:cubicBezTo>
                        <a:pt x="371" y="77"/>
                        <a:pt x="373" y="76"/>
                        <a:pt x="375" y="75"/>
                      </a:cubicBezTo>
                      <a:cubicBezTo>
                        <a:pt x="376" y="74"/>
                        <a:pt x="376" y="74"/>
                        <a:pt x="376" y="74"/>
                      </a:cubicBezTo>
                      <a:cubicBezTo>
                        <a:pt x="379" y="72"/>
                        <a:pt x="381" y="71"/>
                        <a:pt x="383" y="70"/>
                      </a:cubicBezTo>
                      <a:cubicBezTo>
                        <a:pt x="384" y="69"/>
                        <a:pt x="384" y="69"/>
                        <a:pt x="384" y="69"/>
                      </a:cubicBezTo>
                      <a:cubicBezTo>
                        <a:pt x="386" y="67"/>
                        <a:pt x="388" y="66"/>
                        <a:pt x="390" y="64"/>
                      </a:cubicBezTo>
                      <a:cubicBezTo>
                        <a:pt x="390" y="64"/>
                        <a:pt x="390" y="64"/>
                        <a:pt x="390" y="64"/>
                      </a:cubicBezTo>
                      <a:cubicBezTo>
                        <a:pt x="392" y="62"/>
                        <a:pt x="394" y="60"/>
                        <a:pt x="396" y="59"/>
                      </a:cubicBezTo>
                      <a:cubicBezTo>
                        <a:pt x="397" y="58"/>
                        <a:pt x="397" y="58"/>
                        <a:pt x="397" y="58"/>
                      </a:cubicBezTo>
                      <a:cubicBezTo>
                        <a:pt x="399" y="56"/>
                        <a:pt x="401" y="54"/>
                        <a:pt x="402" y="52"/>
                      </a:cubicBezTo>
                      <a:cubicBezTo>
                        <a:pt x="403" y="52"/>
                        <a:pt x="403" y="52"/>
                        <a:pt x="403" y="52"/>
                      </a:cubicBezTo>
                      <a:cubicBezTo>
                        <a:pt x="406" y="48"/>
                        <a:pt x="410" y="44"/>
                        <a:pt x="413" y="39"/>
                      </a:cubicBezTo>
                      <a:cubicBezTo>
                        <a:pt x="413" y="38"/>
                        <a:pt x="413" y="38"/>
                        <a:pt x="413" y="38"/>
                      </a:cubicBezTo>
                      <a:cubicBezTo>
                        <a:pt x="415" y="36"/>
                        <a:pt x="416" y="34"/>
                        <a:pt x="418" y="32"/>
                      </a:cubicBezTo>
                      <a:cubicBezTo>
                        <a:pt x="418" y="31"/>
                        <a:pt x="418" y="31"/>
                        <a:pt x="418" y="31"/>
                      </a:cubicBezTo>
                      <a:cubicBezTo>
                        <a:pt x="421" y="27"/>
                        <a:pt x="424" y="22"/>
                        <a:pt x="426" y="17"/>
                      </a:cubicBezTo>
                      <a:cubicBezTo>
                        <a:pt x="426" y="16"/>
                        <a:pt x="426" y="16"/>
                        <a:pt x="426" y="16"/>
                      </a:cubicBezTo>
                      <a:cubicBezTo>
                        <a:pt x="427" y="14"/>
                        <a:pt x="429" y="11"/>
                        <a:pt x="430" y="9"/>
                      </a:cubicBezTo>
                      <a:cubicBezTo>
                        <a:pt x="430" y="8"/>
                        <a:pt x="430" y="8"/>
                        <a:pt x="430" y="8"/>
                      </a:cubicBezTo>
                      <a:cubicBezTo>
                        <a:pt x="431" y="6"/>
                        <a:pt x="432" y="3"/>
                        <a:pt x="433" y="0"/>
                      </a:cubicBezTo>
                      <a:lnTo>
                        <a:pt x="0"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31">
                  <a:extLst>
                    <a:ext uri="{FF2B5EF4-FFF2-40B4-BE49-F238E27FC236}">
                      <a16:creationId xmlns:a16="http://schemas.microsoft.com/office/drawing/2014/main" id="{F63484D7-A7AC-4DEC-9C09-3B7DC1197D3B}"/>
                    </a:ext>
                  </a:extLst>
                </p:cNvPr>
                <p:cNvSpPr/>
                <p:nvPr/>
              </p:nvSpPr>
              <p:spPr bwMode="auto">
                <a:xfrm>
                  <a:off x="4960925" y="9961240"/>
                  <a:ext cx="2287587" cy="427038"/>
                </a:xfrm>
                <a:custGeom>
                  <a:gdLst>
                    <a:gd fmla="*/ 718 w 718" name="T0"/>
                    <a:gd fmla="*/ 134 h 134" name="T1"/>
                    <a:gd fmla="*/ 359 w 718" name="T2"/>
                    <a:gd fmla="*/ 0 h 134" name="T3"/>
                    <a:gd fmla="*/ 0 w 718" name="T4"/>
                    <a:gd fmla="*/ 134 h 134" name="T5"/>
                    <a:gd fmla="*/ 718 w 718" name="T6"/>
                    <a:gd fmla="*/ 134 h 134" name="T7"/>
                  </a:gdLst>
                  <a:cxnLst>
                    <a:cxn ang="0">
                      <a:pos x="T0" y="T1"/>
                    </a:cxn>
                    <a:cxn ang="0">
                      <a:pos x="T2" y="T3"/>
                    </a:cxn>
                    <a:cxn ang="0">
                      <a:pos x="T4" y="T5"/>
                    </a:cxn>
                    <a:cxn ang="0">
                      <a:pos x="T6" y="T7"/>
                    </a:cxn>
                  </a:cxnLst>
                  <a:rect b="b" l="0" r="r" t="0"/>
                  <a:pathLst>
                    <a:path h="134" w="718">
                      <a:moveTo>
                        <a:pt x="718" y="134"/>
                      </a:moveTo>
                      <a:cubicBezTo>
                        <a:pt x="632" y="52"/>
                        <a:pt x="503" y="0"/>
                        <a:pt x="359" y="0"/>
                      </a:cubicBezTo>
                      <a:cubicBezTo>
                        <a:pt x="214" y="0"/>
                        <a:pt x="85" y="52"/>
                        <a:pt x="0" y="134"/>
                      </a:cubicBezTo>
                      <a:lnTo>
                        <a:pt x="718" y="134"/>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Oval 232">
                  <a:extLst>
                    <a:ext uri="{FF2B5EF4-FFF2-40B4-BE49-F238E27FC236}">
                      <a16:creationId xmlns:a16="http://schemas.microsoft.com/office/drawing/2014/main" id="{23F58026-238C-44B0-951D-20E0137D0307}"/>
                    </a:ext>
                  </a:extLst>
                </p:cNvPr>
                <p:cNvSpPr>
                  <a:spLocks noChangeArrowheads="1"/>
                </p:cNvSpPr>
                <p:nvPr/>
              </p:nvSpPr>
              <p:spPr bwMode="auto">
                <a:xfrm>
                  <a:off x="6681775" y="9215115"/>
                  <a:ext cx="407987" cy="4079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Oval 233">
                  <a:extLst>
                    <a:ext uri="{FF2B5EF4-FFF2-40B4-BE49-F238E27FC236}">
                      <a16:creationId xmlns:a16="http://schemas.microsoft.com/office/drawing/2014/main" id="{A1294476-AC08-4B15-922E-C91E8A7460C8}"/>
                    </a:ext>
                  </a:extLst>
                </p:cNvPr>
                <p:cNvSpPr>
                  <a:spLocks noChangeArrowheads="1"/>
                </p:cNvSpPr>
                <p:nvPr/>
              </p:nvSpPr>
              <p:spPr bwMode="auto">
                <a:xfrm>
                  <a:off x="6780200" y="9313540"/>
                  <a:ext cx="206375" cy="207963"/>
                </a:xfrm>
                <a:prstGeom prst="ellipse">
                  <a:avLst/>
                </a:pr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234">
                  <a:extLst>
                    <a:ext uri="{FF2B5EF4-FFF2-40B4-BE49-F238E27FC236}">
                      <a16:creationId xmlns:a16="http://schemas.microsoft.com/office/drawing/2014/main" id="{03A3D1A1-D41C-4236-8945-EFB671CB8B03}"/>
                    </a:ext>
                  </a:extLst>
                </p:cNvPr>
                <p:cNvSpPr>
                  <a:spLocks noChangeArrowheads="1"/>
                </p:cNvSpPr>
                <p:nvPr/>
              </p:nvSpPr>
              <p:spPr bwMode="auto">
                <a:xfrm>
                  <a:off x="4999025" y="9215115"/>
                  <a:ext cx="407987" cy="4079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235">
                  <a:extLst>
                    <a:ext uri="{FF2B5EF4-FFF2-40B4-BE49-F238E27FC236}">
                      <a16:creationId xmlns:a16="http://schemas.microsoft.com/office/drawing/2014/main" id="{9E9B3282-F100-4265-B9B8-57C454E457BA}"/>
                    </a:ext>
                  </a:extLst>
                </p:cNvPr>
                <p:cNvSpPr>
                  <a:spLocks noChangeArrowheads="1"/>
                </p:cNvSpPr>
                <p:nvPr/>
              </p:nvSpPr>
              <p:spPr bwMode="auto">
                <a:xfrm>
                  <a:off x="5100625" y="9313540"/>
                  <a:ext cx="203200" cy="207963"/>
                </a:xfrm>
                <a:prstGeom prst="ellipse">
                  <a:avLst/>
                </a:pr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236">
                  <a:extLst>
                    <a:ext uri="{FF2B5EF4-FFF2-40B4-BE49-F238E27FC236}">
                      <a16:creationId xmlns:a16="http://schemas.microsoft.com/office/drawing/2014/main" id="{ABF50801-6952-47EF-AB1B-B81FF8E71D45}"/>
                    </a:ext>
                  </a:extLst>
                </p:cNvPr>
                <p:cNvSpPr>
                  <a:spLocks noChangeArrowheads="1"/>
                </p:cNvSpPr>
                <p:nvPr/>
              </p:nvSpPr>
              <p:spPr bwMode="auto">
                <a:xfrm>
                  <a:off x="5240325" y="8540427"/>
                  <a:ext cx="1527175" cy="15255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Oval 237">
                  <a:extLst>
                    <a:ext uri="{FF2B5EF4-FFF2-40B4-BE49-F238E27FC236}">
                      <a16:creationId xmlns:a16="http://schemas.microsoft.com/office/drawing/2014/main" id="{18D1D48C-C90B-48F5-B9E3-3BD1DB746206}"/>
                    </a:ext>
                  </a:extLst>
                </p:cNvPr>
                <p:cNvSpPr>
                  <a:spLocks noChangeArrowheads="1"/>
                </p:cNvSpPr>
                <p:nvPr/>
              </p:nvSpPr>
              <p:spPr bwMode="auto">
                <a:xfrm>
                  <a:off x="5464163" y="9196065"/>
                  <a:ext cx="373062" cy="3762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238">
                  <a:extLst>
                    <a:ext uri="{FF2B5EF4-FFF2-40B4-BE49-F238E27FC236}">
                      <a16:creationId xmlns:a16="http://schemas.microsoft.com/office/drawing/2014/main" id="{127FF0BC-8907-4755-9A07-32ADE1D0EFDF}"/>
                    </a:ext>
                  </a:extLst>
                </p:cNvPr>
                <p:cNvSpPr>
                  <a:spLocks noChangeArrowheads="1"/>
                </p:cNvSpPr>
                <p:nvPr/>
              </p:nvSpPr>
              <p:spPr bwMode="auto">
                <a:xfrm>
                  <a:off x="5699113" y="9365927"/>
                  <a:ext cx="100012" cy="98425"/>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Oval 239">
                  <a:extLst>
                    <a:ext uri="{FF2B5EF4-FFF2-40B4-BE49-F238E27FC236}">
                      <a16:creationId xmlns:a16="http://schemas.microsoft.com/office/drawing/2014/main" id="{1087CFA2-CFDB-4436-AE79-8EA1E55D396B}"/>
                    </a:ext>
                  </a:extLst>
                </p:cNvPr>
                <p:cNvSpPr>
                  <a:spLocks noChangeArrowheads="1"/>
                </p:cNvSpPr>
                <p:nvPr/>
              </p:nvSpPr>
              <p:spPr bwMode="auto">
                <a:xfrm>
                  <a:off x="6205525" y="9196065"/>
                  <a:ext cx="376237" cy="3762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Oval 240">
                  <a:extLst>
                    <a:ext uri="{FF2B5EF4-FFF2-40B4-BE49-F238E27FC236}">
                      <a16:creationId xmlns:a16="http://schemas.microsoft.com/office/drawing/2014/main" id="{BCE1E971-4F35-49DB-9BC6-8C83EE85728F}"/>
                    </a:ext>
                  </a:extLst>
                </p:cNvPr>
                <p:cNvSpPr>
                  <a:spLocks noChangeArrowheads="1"/>
                </p:cNvSpPr>
                <p:nvPr/>
              </p:nvSpPr>
              <p:spPr bwMode="auto">
                <a:xfrm>
                  <a:off x="6248388" y="9365927"/>
                  <a:ext cx="98425" cy="98425"/>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41">
                  <a:extLst>
                    <a:ext uri="{FF2B5EF4-FFF2-40B4-BE49-F238E27FC236}">
                      <a16:creationId xmlns:a16="http://schemas.microsoft.com/office/drawing/2014/main" id="{9DF36BCC-11A7-4A00-BBB2-2DD5A68D9FDE}"/>
                    </a:ext>
                  </a:extLst>
                </p:cNvPr>
                <p:cNvSpPr/>
                <p:nvPr/>
              </p:nvSpPr>
              <p:spPr bwMode="auto">
                <a:xfrm>
                  <a:off x="5683238" y="9802490"/>
                  <a:ext cx="673100" cy="250825"/>
                </a:xfrm>
                <a:custGeom>
                  <a:gdLst>
                    <a:gd fmla="*/ 105 w 211" name="T0"/>
                    <a:gd fmla="*/ 79 h 79" name="T1"/>
                    <a:gd fmla="*/ 211 w 211" name="T2"/>
                    <a:gd fmla="*/ 0 h 79" name="T3"/>
                    <a:gd fmla="*/ 0 w 211" name="T4"/>
                    <a:gd fmla="*/ 0 h 79" name="T5"/>
                    <a:gd fmla="*/ 105 w 211" name="T6"/>
                    <a:gd fmla="*/ 79 h 79" name="T7"/>
                  </a:gdLst>
                  <a:cxnLst>
                    <a:cxn ang="0">
                      <a:pos x="T0" y="T1"/>
                    </a:cxn>
                    <a:cxn ang="0">
                      <a:pos x="T2" y="T3"/>
                    </a:cxn>
                    <a:cxn ang="0">
                      <a:pos x="T4" y="T5"/>
                    </a:cxn>
                    <a:cxn ang="0">
                      <a:pos x="T6" y="T7"/>
                    </a:cxn>
                  </a:cxnLst>
                  <a:rect b="b" l="0" r="r" t="0"/>
                  <a:pathLst>
                    <a:path h="79" w="211">
                      <a:moveTo>
                        <a:pt x="105" y="79"/>
                      </a:moveTo>
                      <a:cubicBezTo>
                        <a:pt x="164" y="79"/>
                        <a:pt x="211" y="44"/>
                        <a:pt x="211" y="0"/>
                      </a:cubicBezTo>
                      <a:cubicBezTo>
                        <a:pt x="0" y="0"/>
                        <a:pt x="0" y="0"/>
                        <a:pt x="0" y="0"/>
                      </a:cubicBezTo>
                      <a:cubicBezTo>
                        <a:pt x="0" y="44"/>
                        <a:pt x="47" y="79"/>
                        <a:pt x="105" y="79"/>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42">
                  <a:extLst>
                    <a:ext uri="{FF2B5EF4-FFF2-40B4-BE49-F238E27FC236}">
                      <a16:creationId xmlns:a16="http://schemas.microsoft.com/office/drawing/2014/main" id="{6D08506A-8F6E-42A3-B5D8-7471C6F9A99A}"/>
                    </a:ext>
                  </a:extLst>
                </p:cNvPr>
                <p:cNvSpPr/>
                <p:nvPr/>
              </p:nvSpPr>
              <p:spPr bwMode="auto">
                <a:xfrm>
                  <a:off x="5756263" y="9821540"/>
                  <a:ext cx="539750" cy="231775"/>
                </a:xfrm>
                <a:custGeom>
                  <a:gdLst>
                    <a:gd fmla="*/ 169 w 169" name="T0"/>
                    <a:gd fmla="*/ 39 h 73" name="T1"/>
                    <a:gd fmla="*/ 86 w 169" name="T2"/>
                    <a:gd fmla="*/ 0 h 73" name="T3"/>
                    <a:gd fmla="*/ 0 w 169" name="T4"/>
                    <a:gd fmla="*/ 43 h 73" name="T5"/>
                    <a:gd fmla="*/ 82 w 169" name="T6"/>
                    <a:gd fmla="*/ 73 h 73" name="T7"/>
                    <a:gd fmla="*/ 169 w 169" name="T8"/>
                    <a:gd fmla="*/ 39 h 73" name="T9"/>
                  </a:gdLst>
                  <a:cxnLst>
                    <a:cxn ang="0">
                      <a:pos x="T0" y="T1"/>
                    </a:cxn>
                    <a:cxn ang="0">
                      <a:pos x="T2" y="T3"/>
                    </a:cxn>
                    <a:cxn ang="0">
                      <a:pos x="T4" y="T5"/>
                    </a:cxn>
                    <a:cxn ang="0">
                      <a:pos x="T6" y="T7"/>
                    </a:cxn>
                    <a:cxn ang="0">
                      <a:pos x="T8" y="T9"/>
                    </a:cxn>
                  </a:cxnLst>
                  <a:rect b="b" l="0" r="r" t="0"/>
                  <a:pathLst>
                    <a:path h="73" w="169">
                      <a:moveTo>
                        <a:pt x="169" y="39"/>
                      </a:moveTo>
                      <a:cubicBezTo>
                        <a:pt x="149" y="15"/>
                        <a:pt x="119" y="0"/>
                        <a:pt x="86" y="0"/>
                      </a:cubicBezTo>
                      <a:cubicBezTo>
                        <a:pt x="51" y="0"/>
                        <a:pt x="20" y="17"/>
                        <a:pt x="0" y="43"/>
                      </a:cubicBezTo>
                      <a:cubicBezTo>
                        <a:pt x="19" y="61"/>
                        <a:pt x="49" y="73"/>
                        <a:pt x="82" y="73"/>
                      </a:cubicBezTo>
                      <a:cubicBezTo>
                        <a:pt x="118" y="73"/>
                        <a:pt x="150" y="60"/>
                        <a:pt x="169" y="3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43">
                  <a:extLst>
                    <a:ext uri="{FF2B5EF4-FFF2-40B4-BE49-F238E27FC236}">
                      <a16:creationId xmlns:a16="http://schemas.microsoft.com/office/drawing/2014/main" id="{026BF745-7D14-4883-B23A-E347D2D7AC0B}"/>
                    </a:ext>
                  </a:extLst>
                </p:cNvPr>
                <p:cNvSpPr/>
                <p:nvPr/>
              </p:nvSpPr>
              <p:spPr bwMode="auto">
                <a:xfrm>
                  <a:off x="5208575" y="9196065"/>
                  <a:ext cx="1625600" cy="1681163"/>
                </a:xfrm>
                <a:custGeom>
                  <a:gdLst>
                    <a:gd fmla="*/ 500 w 510" name="T0"/>
                    <a:gd fmla="*/ 0 h 527" name="T1"/>
                    <a:gd fmla="*/ 460 w 510" name="T2"/>
                    <a:gd fmla="*/ 5 h 527" name="T3"/>
                    <a:gd fmla="*/ 456 w 510" name="T4"/>
                    <a:gd fmla="*/ 137 h 527" name="T5"/>
                    <a:gd fmla="*/ 454 w 510" name="T6"/>
                    <a:gd fmla="*/ 147 h 527" name="T7"/>
                    <a:gd fmla="*/ 251 w 510" name="T8"/>
                    <a:gd fmla="*/ 241 h 527" name="T9"/>
                    <a:gd fmla="*/ 45 w 510" name="T10"/>
                    <a:gd fmla="*/ 140 h 527" name="T11"/>
                    <a:gd fmla="*/ 44 w 510" name="T12"/>
                    <a:gd fmla="*/ 137 h 527" name="T13"/>
                    <a:gd fmla="*/ 39 w 510" name="T14"/>
                    <a:gd fmla="*/ 5 h 527" name="T15"/>
                    <a:gd fmla="*/ 0 w 510" name="T16"/>
                    <a:gd fmla="*/ 0 h 527" name="T17"/>
                    <a:gd fmla="*/ 9 w 510" name="T18"/>
                    <a:gd fmla="*/ 142 h 527" name="T19"/>
                    <a:gd fmla="*/ 56 w 510" name="T20"/>
                    <a:gd fmla="*/ 348 h 527" name="T21"/>
                    <a:gd fmla="*/ 276 w 510" name="T22"/>
                    <a:gd fmla="*/ 527 h 527" name="T23"/>
                    <a:gd fmla="*/ 385 w 510" name="T24"/>
                    <a:gd fmla="*/ 409 h 527" name="T25"/>
                    <a:gd fmla="*/ 493 w 510" name="T26"/>
                    <a:gd fmla="*/ 120 h 527" name="T27"/>
                    <a:gd fmla="*/ 500 w 510" name="T28"/>
                    <a:gd fmla="*/ 0 h 5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27" w="510">
                      <a:moveTo>
                        <a:pt x="500" y="0"/>
                      </a:moveTo>
                      <a:cubicBezTo>
                        <a:pt x="460" y="5"/>
                        <a:pt x="460" y="5"/>
                        <a:pt x="460" y="5"/>
                      </a:cubicBezTo>
                      <a:cubicBezTo>
                        <a:pt x="460" y="5"/>
                        <a:pt x="466" y="89"/>
                        <a:pt x="456" y="137"/>
                      </a:cubicBezTo>
                      <a:cubicBezTo>
                        <a:pt x="455" y="140"/>
                        <a:pt x="454" y="144"/>
                        <a:pt x="454" y="147"/>
                      </a:cubicBezTo>
                      <a:cubicBezTo>
                        <a:pt x="427" y="201"/>
                        <a:pt x="346" y="241"/>
                        <a:pt x="251" y="241"/>
                      </a:cubicBezTo>
                      <a:cubicBezTo>
                        <a:pt x="152" y="241"/>
                        <a:pt x="68" y="198"/>
                        <a:pt x="45" y="140"/>
                      </a:cubicBezTo>
                      <a:cubicBezTo>
                        <a:pt x="45" y="139"/>
                        <a:pt x="44" y="138"/>
                        <a:pt x="44" y="137"/>
                      </a:cubicBezTo>
                      <a:cubicBezTo>
                        <a:pt x="34" y="89"/>
                        <a:pt x="39" y="5"/>
                        <a:pt x="39" y="5"/>
                      </a:cubicBezTo>
                      <a:cubicBezTo>
                        <a:pt x="0" y="0"/>
                        <a:pt x="0" y="0"/>
                        <a:pt x="0" y="0"/>
                      </a:cubicBezTo>
                      <a:cubicBezTo>
                        <a:pt x="0" y="0"/>
                        <a:pt x="4" y="100"/>
                        <a:pt x="9" y="142"/>
                      </a:cubicBezTo>
                      <a:cubicBezTo>
                        <a:pt x="9" y="182"/>
                        <a:pt x="15" y="260"/>
                        <a:pt x="56" y="348"/>
                      </a:cubicBezTo>
                      <a:cubicBezTo>
                        <a:pt x="108" y="458"/>
                        <a:pt x="233" y="375"/>
                        <a:pt x="276" y="527"/>
                      </a:cubicBezTo>
                      <a:cubicBezTo>
                        <a:pt x="276" y="527"/>
                        <a:pt x="312" y="429"/>
                        <a:pt x="385" y="409"/>
                      </a:cubicBezTo>
                      <a:cubicBezTo>
                        <a:pt x="510" y="375"/>
                        <a:pt x="497" y="206"/>
                        <a:pt x="493" y="120"/>
                      </a:cubicBezTo>
                      <a:cubicBezTo>
                        <a:pt x="497" y="72"/>
                        <a:pt x="500" y="0"/>
                        <a:pt x="50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44">
                  <a:extLst>
                    <a:ext uri="{FF2B5EF4-FFF2-40B4-BE49-F238E27FC236}">
                      <a16:creationId xmlns:a16="http://schemas.microsoft.com/office/drawing/2014/main" id="{F5E4B7FB-5847-41A9-9D72-3928BA68A25D}"/>
                    </a:ext>
                  </a:extLst>
                </p:cNvPr>
                <p:cNvSpPr/>
                <p:nvPr/>
              </p:nvSpPr>
              <p:spPr bwMode="auto">
                <a:xfrm>
                  <a:off x="5227625" y="9585002"/>
                  <a:ext cx="1565275" cy="1292225"/>
                </a:xfrm>
                <a:custGeom>
                  <a:gdLst>
                    <a:gd fmla="*/ 379 w 491" name="T0"/>
                    <a:gd fmla="*/ 243 h 405" name="T1"/>
                    <a:gd fmla="*/ 270 w 491" name="T2"/>
                    <a:gd fmla="*/ 361 h 405" name="T3"/>
                    <a:gd fmla="*/ 50 w 491" name="T4"/>
                    <a:gd fmla="*/ 182 h 405" name="T5"/>
                    <a:gd fmla="*/ 4 w 491" name="T6"/>
                    <a:gd fmla="*/ 0 h 405" name="T7"/>
                    <a:gd fmla="*/ 50 w 491" name="T8"/>
                    <a:gd fmla="*/ 226 h 405" name="T9"/>
                    <a:gd fmla="*/ 270 w 491" name="T10"/>
                    <a:gd fmla="*/ 405 h 405" name="T11"/>
                    <a:gd fmla="*/ 379 w 491" name="T12"/>
                    <a:gd fmla="*/ 287 h 405" name="T13"/>
                    <a:gd fmla="*/ 489 w 491" name="T14"/>
                    <a:gd fmla="*/ 48 h 405" name="T15"/>
                    <a:gd fmla="*/ 379 w 491" name="T16"/>
                    <a:gd fmla="*/ 243 h 4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5" w="491">
                      <a:moveTo>
                        <a:pt x="379" y="243"/>
                      </a:moveTo>
                      <a:cubicBezTo>
                        <a:pt x="306" y="263"/>
                        <a:pt x="270" y="361"/>
                        <a:pt x="270" y="361"/>
                      </a:cubicBezTo>
                      <a:cubicBezTo>
                        <a:pt x="227" y="209"/>
                        <a:pt x="102" y="292"/>
                        <a:pt x="50" y="182"/>
                      </a:cubicBezTo>
                      <a:cubicBezTo>
                        <a:pt x="16" y="109"/>
                        <a:pt x="6" y="43"/>
                        <a:pt x="4" y="0"/>
                      </a:cubicBezTo>
                      <a:cubicBezTo>
                        <a:pt x="2" y="24"/>
                        <a:pt x="0" y="118"/>
                        <a:pt x="50" y="226"/>
                      </a:cubicBezTo>
                      <a:cubicBezTo>
                        <a:pt x="102" y="336"/>
                        <a:pt x="227" y="253"/>
                        <a:pt x="270" y="405"/>
                      </a:cubicBezTo>
                      <a:cubicBezTo>
                        <a:pt x="270" y="405"/>
                        <a:pt x="306" y="307"/>
                        <a:pt x="379" y="287"/>
                      </a:cubicBezTo>
                      <a:cubicBezTo>
                        <a:pt x="483" y="259"/>
                        <a:pt x="491" y="137"/>
                        <a:pt x="489" y="48"/>
                      </a:cubicBezTo>
                      <a:cubicBezTo>
                        <a:pt x="486" y="129"/>
                        <a:pt x="467" y="220"/>
                        <a:pt x="379" y="243"/>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45">
                  <a:extLst>
                    <a:ext uri="{FF2B5EF4-FFF2-40B4-BE49-F238E27FC236}">
                      <a16:creationId xmlns:a16="http://schemas.microsoft.com/office/drawing/2014/main" id="{9EC8D31D-50F8-42CE-96C7-8905D5C0D367}"/>
                    </a:ext>
                  </a:extLst>
                </p:cNvPr>
                <p:cNvSpPr/>
                <p:nvPr/>
              </p:nvSpPr>
              <p:spPr bwMode="auto">
                <a:xfrm>
                  <a:off x="5730863" y="9923140"/>
                  <a:ext cx="561975" cy="66675"/>
                </a:xfrm>
                <a:custGeom>
                  <a:gdLst>
                    <a:gd fmla="*/ 176 w 176" name="T0"/>
                    <a:gd fmla="*/ 0 h 21" name="T1"/>
                    <a:gd fmla="*/ 176 w 176" name="T2"/>
                    <a:gd fmla="*/ 0 h 21" name="T3"/>
                    <a:gd fmla="*/ 87 w 176" name="T4"/>
                    <a:gd fmla="*/ 13 h 21" name="T5"/>
                    <a:gd fmla="*/ 0 w 176" name="T6"/>
                    <a:gd fmla="*/ 1 h 21" name="T7"/>
                    <a:gd fmla="*/ 0 w 176" name="T8"/>
                    <a:gd fmla="*/ 1 h 21" name="T9"/>
                    <a:gd fmla="*/ 76 w 176" name="T10"/>
                    <a:gd fmla="*/ 21 h 21" name="T11"/>
                    <a:gd fmla="*/ 176 w 176"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176">
                      <a:moveTo>
                        <a:pt x="176" y="0"/>
                      </a:moveTo>
                      <a:cubicBezTo>
                        <a:pt x="176" y="0"/>
                        <a:pt x="176" y="0"/>
                        <a:pt x="176" y="0"/>
                      </a:cubicBezTo>
                      <a:cubicBezTo>
                        <a:pt x="149" y="8"/>
                        <a:pt x="119" y="13"/>
                        <a:pt x="87" y="13"/>
                      </a:cubicBezTo>
                      <a:cubicBezTo>
                        <a:pt x="56" y="13"/>
                        <a:pt x="26" y="8"/>
                        <a:pt x="0" y="1"/>
                      </a:cubicBezTo>
                      <a:cubicBezTo>
                        <a:pt x="0" y="1"/>
                        <a:pt x="0" y="1"/>
                        <a:pt x="0" y="1"/>
                      </a:cubicBezTo>
                      <a:cubicBezTo>
                        <a:pt x="0" y="1"/>
                        <a:pt x="32" y="21"/>
                        <a:pt x="76" y="21"/>
                      </a:cubicBezTo>
                      <a:cubicBezTo>
                        <a:pt x="127" y="21"/>
                        <a:pt x="156" y="13"/>
                        <a:pt x="176" y="0"/>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46">
                  <a:extLst>
                    <a:ext uri="{FF2B5EF4-FFF2-40B4-BE49-F238E27FC236}">
                      <a16:creationId xmlns:a16="http://schemas.microsoft.com/office/drawing/2014/main" id="{5B72219D-5041-4423-A7D8-36E0E23B3936}"/>
                    </a:ext>
                  </a:extLst>
                </p:cNvPr>
                <p:cNvSpPr/>
                <p:nvPr/>
              </p:nvSpPr>
              <p:spPr bwMode="auto">
                <a:xfrm>
                  <a:off x="5976925" y="9304015"/>
                  <a:ext cx="993775" cy="795338"/>
                </a:xfrm>
                <a:custGeom>
                  <a:gdLst>
                    <a:gd fmla="*/ 311 w 312" name="T0"/>
                    <a:gd fmla="*/ 141 h 249" name="T1"/>
                    <a:gd fmla="*/ 152 w 312" name="T2"/>
                    <a:gd fmla="*/ 96 h 249" name="T3"/>
                    <a:gd fmla="*/ 12 w 312" name="T4"/>
                    <a:gd fmla="*/ 145 h 249" name="T5"/>
                    <a:gd fmla="*/ 311 w 312" name="T6"/>
                    <a:gd fmla="*/ 141 h 249" name="T7"/>
                  </a:gdLst>
                  <a:cxnLst>
                    <a:cxn ang="0">
                      <a:pos x="T0" y="T1"/>
                    </a:cxn>
                    <a:cxn ang="0">
                      <a:pos x="T2" y="T3"/>
                    </a:cxn>
                    <a:cxn ang="0">
                      <a:pos x="T4" y="T5"/>
                    </a:cxn>
                    <a:cxn ang="0">
                      <a:pos x="T6" y="T7"/>
                    </a:cxn>
                  </a:cxnLst>
                  <a:rect b="b" l="0" r="r" t="0"/>
                  <a:pathLst>
                    <a:path h="249" w="312">
                      <a:moveTo>
                        <a:pt x="311" y="141"/>
                      </a:moveTo>
                      <a:cubicBezTo>
                        <a:pt x="312" y="138"/>
                        <a:pt x="263" y="200"/>
                        <a:pt x="152" y="96"/>
                      </a:cubicBezTo>
                      <a:cubicBezTo>
                        <a:pt x="50" y="0"/>
                        <a:pt x="0" y="108"/>
                        <a:pt x="12" y="145"/>
                      </a:cubicBezTo>
                      <a:cubicBezTo>
                        <a:pt x="46" y="247"/>
                        <a:pt x="275" y="249"/>
                        <a:pt x="311" y="1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47">
                  <a:extLst>
                    <a:ext uri="{FF2B5EF4-FFF2-40B4-BE49-F238E27FC236}">
                      <a16:creationId xmlns:a16="http://schemas.microsoft.com/office/drawing/2014/main" id="{CF49A498-D753-432F-B8F3-6620CE2DBDCC}"/>
                    </a:ext>
                  </a:extLst>
                </p:cNvPr>
                <p:cNvSpPr/>
                <p:nvPr/>
              </p:nvSpPr>
              <p:spPr bwMode="auto">
                <a:xfrm>
                  <a:off x="5995975" y="9537377"/>
                  <a:ext cx="958850" cy="561975"/>
                </a:xfrm>
                <a:custGeom>
                  <a:gdLst>
                    <a:gd fmla="*/ 25 w 301" name="T0"/>
                    <a:gd fmla="*/ 46 h 176" name="T1"/>
                    <a:gd fmla="*/ 30 w 301" name="T2"/>
                    <a:gd fmla="*/ 0 h 176" name="T3"/>
                    <a:gd fmla="*/ 6 w 301" name="T4"/>
                    <a:gd fmla="*/ 72 h 176" name="T5"/>
                    <a:gd fmla="*/ 301 w 301" name="T6"/>
                    <a:gd fmla="*/ 77 h 176" name="T7"/>
                    <a:gd fmla="*/ 25 w 301" name="T8"/>
                    <a:gd fmla="*/ 46 h 176" name="T9"/>
                  </a:gdLst>
                  <a:cxnLst>
                    <a:cxn ang="0">
                      <a:pos x="T0" y="T1"/>
                    </a:cxn>
                    <a:cxn ang="0">
                      <a:pos x="T2" y="T3"/>
                    </a:cxn>
                    <a:cxn ang="0">
                      <a:pos x="T4" y="T5"/>
                    </a:cxn>
                    <a:cxn ang="0">
                      <a:pos x="T6" y="T7"/>
                    </a:cxn>
                    <a:cxn ang="0">
                      <a:pos x="T8" y="T9"/>
                    </a:cxn>
                  </a:cxnLst>
                  <a:rect b="b" l="0" r="r" t="0"/>
                  <a:pathLst>
                    <a:path h="176" w="301">
                      <a:moveTo>
                        <a:pt x="25" y="46"/>
                      </a:moveTo>
                      <a:cubicBezTo>
                        <a:pt x="21" y="34"/>
                        <a:pt x="23" y="17"/>
                        <a:pt x="30" y="0"/>
                      </a:cubicBezTo>
                      <a:cubicBezTo>
                        <a:pt x="9" y="21"/>
                        <a:pt x="0" y="55"/>
                        <a:pt x="6" y="72"/>
                      </a:cubicBezTo>
                      <a:cubicBezTo>
                        <a:pt x="39" y="171"/>
                        <a:pt x="256" y="176"/>
                        <a:pt x="301" y="77"/>
                      </a:cubicBezTo>
                      <a:cubicBezTo>
                        <a:pt x="233" y="147"/>
                        <a:pt x="54" y="134"/>
                        <a:pt x="25" y="46"/>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48">
                  <a:extLst>
                    <a:ext uri="{FF2B5EF4-FFF2-40B4-BE49-F238E27FC236}">
                      <a16:creationId xmlns:a16="http://schemas.microsoft.com/office/drawing/2014/main" id="{6FBA9B89-D04D-4623-B506-161BBB032F9A}"/>
                    </a:ext>
                  </a:extLst>
                </p:cNvPr>
                <p:cNvSpPr/>
                <p:nvPr/>
              </p:nvSpPr>
              <p:spPr bwMode="auto">
                <a:xfrm>
                  <a:off x="5087925" y="9304015"/>
                  <a:ext cx="993775" cy="795338"/>
                </a:xfrm>
                <a:custGeom>
                  <a:gdLst>
                    <a:gd fmla="*/ 1 w 312" name="T0"/>
                    <a:gd fmla="*/ 141 h 249" name="T1"/>
                    <a:gd fmla="*/ 159 w 312" name="T2"/>
                    <a:gd fmla="*/ 96 h 249" name="T3"/>
                    <a:gd fmla="*/ 300 w 312" name="T4"/>
                    <a:gd fmla="*/ 145 h 249" name="T5"/>
                    <a:gd fmla="*/ 1 w 312" name="T6"/>
                    <a:gd fmla="*/ 141 h 249" name="T7"/>
                  </a:gdLst>
                  <a:cxnLst>
                    <a:cxn ang="0">
                      <a:pos x="T0" y="T1"/>
                    </a:cxn>
                    <a:cxn ang="0">
                      <a:pos x="T2" y="T3"/>
                    </a:cxn>
                    <a:cxn ang="0">
                      <a:pos x="T4" y="T5"/>
                    </a:cxn>
                    <a:cxn ang="0">
                      <a:pos x="T6" y="T7"/>
                    </a:cxn>
                  </a:cxnLst>
                  <a:rect b="b" l="0" r="r" t="0"/>
                  <a:pathLst>
                    <a:path h="249" w="312">
                      <a:moveTo>
                        <a:pt x="1" y="141"/>
                      </a:moveTo>
                      <a:cubicBezTo>
                        <a:pt x="0" y="138"/>
                        <a:pt x="49" y="200"/>
                        <a:pt x="159" y="96"/>
                      </a:cubicBezTo>
                      <a:cubicBezTo>
                        <a:pt x="262" y="0"/>
                        <a:pt x="312" y="108"/>
                        <a:pt x="300" y="145"/>
                      </a:cubicBezTo>
                      <a:cubicBezTo>
                        <a:pt x="266" y="247"/>
                        <a:pt x="36" y="249"/>
                        <a:pt x="1" y="1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49">
                  <a:extLst>
                    <a:ext uri="{FF2B5EF4-FFF2-40B4-BE49-F238E27FC236}">
                      <a16:creationId xmlns:a16="http://schemas.microsoft.com/office/drawing/2014/main" id="{472BB20F-5AB9-44FD-9B8F-D1794BBB8152}"/>
                    </a:ext>
                  </a:extLst>
                </p:cNvPr>
                <p:cNvSpPr/>
                <p:nvPr/>
              </p:nvSpPr>
              <p:spPr bwMode="auto">
                <a:xfrm>
                  <a:off x="5103800" y="9537377"/>
                  <a:ext cx="958850" cy="561975"/>
                </a:xfrm>
                <a:custGeom>
                  <a:gdLst>
                    <a:gd fmla="*/ 276 w 301" name="T0"/>
                    <a:gd fmla="*/ 46 h 176" name="T1"/>
                    <a:gd fmla="*/ 271 w 301" name="T2"/>
                    <a:gd fmla="*/ 0 h 176" name="T3"/>
                    <a:gd fmla="*/ 295 w 301" name="T4"/>
                    <a:gd fmla="*/ 72 h 176" name="T5"/>
                    <a:gd fmla="*/ 0 w 301" name="T6"/>
                    <a:gd fmla="*/ 77 h 176" name="T7"/>
                    <a:gd fmla="*/ 276 w 301" name="T8"/>
                    <a:gd fmla="*/ 46 h 176" name="T9"/>
                  </a:gdLst>
                  <a:cxnLst>
                    <a:cxn ang="0">
                      <a:pos x="T0" y="T1"/>
                    </a:cxn>
                    <a:cxn ang="0">
                      <a:pos x="T2" y="T3"/>
                    </a:cxn>
                    <a:cxn ang="0">
                      <a:pos x="T4" y="T5"/>
                    </a:cxn>
                    <a:cxn ang="0">
                      <a:pos x="T6" y="T7"/>
                    </a:cxn>
                    <a:cxn ang="0">
                      <a:pos x="T8" y="T9"/>
                    </a:cxn>
                  </a:cxnLst>
                  <a:rect b="b" l="0" r="r" t="0"/>
                  <a:pathLst>
                    <a:path h="176" w="301">
                      <a:moveTo>
                        <a:pt x="276" y="46"/>
                      </a:moveTo>
                      <a:cubicBezTo>
                        <a:pt x="280" y="34"/>
                        <a:pt x="278" y="17"/>
                        <a:pt x="271" y="0"/>
                      </a:cubicBezTo>
                      <a:cubicBezTo>
                        <a:pt x="292" y="21"/>
                        <a:pt x="301" y="55"/>
                        <a:pt x="295" y="72"/>
                      </a:cubicBezTo>
                      <a:cubicBezTo>
                        <a:pt x="262" y="171"/>
                        <a:pt x="44" y="176"/>
                        <a:pt x="0" y="77"/>
                      </a:cubicBezTo>
                      <a:cubicBezTo>
                        <a:pt x="68" y="147"/>
                        <a:pt x="247" y="134"/>
                        <a:pt x="276" y="46"/>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250">
                  <a:extLst>
                    <a:ext uri="{FF2B5EF4-FFF2-40B4-BE49-F238E27FC236}">
                      <a16:creationId xmlns:a16="http://schemas.microsoft.com/office/drawing/2014/main" id="{214AA975-7805-435A-A1AF-DE8552BDE480}"/>
                    </a:ext>
                  </a:extLst>
                </p:cNvPr>
                <p:cNvSpPr>
                  <a:spLocks noChangeArrowheads="1"/>
                </p:cNvSpPr>
                <p:nvPr/>
              </p:nvSpPr>
              <p:spPr bwMode="auto">
                <a:xfrm>
                  <a:off x="5830875" y="9470702"/>
                  <a:ext cx="395287" cy="177800"/>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51">
                  <a:extLst>
                    <a:ext uri="{FF2B5EF4-FFF2-40B4-BE49-F238E27FC236}">
                      <a16:creationId xmlns:a16="http://schemas.microsoft.com/office/drawing/2014/main" id="{006EF94B-B12E-4AE6-A840-B1FB6F4BB82D}"/>
                    </a:ext>
                  </a:extLst>
                </p:cNvPr>
                <p:cNvSpPr/>
                <p:nvPr/>
              </p:nvSpPr>
              <p:spPr bwMode="auto">
                <a:xfrm>
                  <a:off x="5830875" y="9499277"/>
                  <a:ext cx="395287" cy="149225"/>
                </a:xfrm>
                <a:custGeom>
                  <a:gdLst>
                    <a:gd fmla="*/ 108 w 124" name="T0"/>
                    <a:gd fmla="*/ 0 h 47" name="T1"/>
                    <a:gd fmla="*/ 112 w 124" name="T2"/>
                    <a:gd fmla="*/ 9 h 47" name="T3"/>
                    <a:gd fmla="*/ 62 w 124" name="T4"/>
                    <a:gd fmla="*/ 32 h 47" name="T5"/>
                    <a:gd fmla="*/ 12 w 124" name="T6"/>
                    <a:gd fmla="*/ 9 h 47" name="T7"/>
                    <a:gd fmla="*/ 17 w 124" name="T8"/>
                    <a:gd fmla="*/ 0 h 47" name="T9"/>
                    <a:gd fmla="*/ 0 w 124" name="T10"/>
                    <a:gd fmla="*/ 19 h 47" name="T11"/>
                    <a:gd fmla="*/ 62 w 124" name="T12"/>
                    <a:gd fmla="*/ 47 h 47" name="T13"/>
                    <a:gd fmla="*/ 124 w 124" name="T14"/>
                    <a:gd fmla="*/ 19 h 47" name="T15"/>
                    <a:gd fmla="*/ 108 w 124"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24">
                      <a:moveTo>
                        <a:pt x="108" y="0"/>
                      </a:moveTo>
                      <a:cubicBezTo>
                        <a:pt x="111" y="3"/>
                        <a:pt x="112" y="6"/>
                        <a:pt x="112" y="9"/>
                      </a:cubicBezTo>
                      <a:cubicBezTo>
                        <a:pt x="112" y="22"/>
                        <a:pt x="90" y="32"/>
                        <a:pt x="62" y="32"/>
                      </a:cubicBezTo>
                      <a:cubicBezTo>
                        <a:pt x="35" y="32"/>
                        <a:pt x="12" y="22"/>
                        <a:pt x="12" y="9"/>
                      </a:cubicBezTo>
                      <a:cubicBezTo>
                        <a:pt x="12" y="6"/>
                        <a:pt x="14" y="3"/>
                        <a:pt x="17" y="0"/>
                      </a:cubicBezTo>
                      <a:cubicBezTo>
                        <a:pt x="7" y="5"/>
                        <a:pt x="0" y="12"/>
                        <a:pt x="0" y="19"/>
                      </a:cubicBezTo>
                      <a:cubicBezTo>
                        <a:pt x="0" y="34"/>
                        <a:pt x="28" y="47"/>
                        <a:pt x="62" y="47"/>
                      </a:cubicBezTo>
                      <a:cubicBezTo>
                        <a:pt x="97" y="47"/>
                        <a:pt x="124" y="34"/>
                        <a:pt x="124" y="19"/>
                      </a:cubicBezTo>
                      <a:cubicBezTo>
                        <a:pt x="124" y="12"/>
                        <a:pt x="118" y="5"/>
                        <a:pt x="108" y="0"/>
                      </a:cubicBezTo>
                      <a:close/>
                    </a:path>
                  </a:pathLst>
                </a:cu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52">
                  <a:extLst>
                    <a:ext uri="{FF2B5EF4-FFF2-40B4-BE49-F238E27FC236}">
                      <a16:creationId xmlns:a16="http://schemas.microsoft.com/office/drawing/2014/main" id="{F7C241DA-E5F5-4B2C-B2B6-D1D214BDBDF6}"/>
                    </a:ext>
                  </a:extLst>
                </p:cNvPr>
                <p:cNvSpPr/>
                <p:nvPr/>
              </p:nvSpPr>
              <p:spPr bwMode="auto">
                <a:xfrm>
                  <a:off x="5265725" y="8083227"/>
                  <a:ext cx="1552575" cy="752475"/>
                </a:xfrm>
                <a:custGeom>
                  <a:gdLst>
                    <a:gd fmla="*/ 244 w 487" name="T0"/>
                    <a:gd fmla="*/ 0 h 236" name="T1"/>
                    <a:gd fmla="*/ 0 w 487" name="T2"/>
                    <a:gd fmla="*/ 236 h 236" name="T3"/>
                    <a:gd fmla="*/ 487 w 487" name="T4"/>
                    <a:gd fmla="*/ 236 h 236" name="T5"/>
                    <a:gd fmla="*/ 244 w 487" name="T6"/>
                    <a:gd fmla="*/ 0 h 236" name="T7"/>
                  </a:gdLst>
                  <a:cxnLst>
                    <a:cxn ang="0">
                      <a:pos x="T0" y="T1"/>
                    </a:cxn>
                    <a:cxn ang="0">
                      <a:pos x="T2" y="T3"/>
                    </a:cxn>
                    <a:cxn ang="0">
                      <a:pos x="T4" y="T5"/>
                    </a:cxn>
                    <a:cxn ang="0">
                      <a:pos x="T6" y="T7"/>
                    </a:cxn>
                  </a:cxnLst>
                  <a:rect b="b" l="0" r="r" t="0"/>
                  <a:pathLst>
                    <a:path h="236" w="487">
                      <a:moveTo>
                        <a:pt x="244" y="0"/>
                      </a:moveTo>
                      <a:cubicBezTo>
                        <a:pt x="109" y="0"/>
                        <a:pt x="0" y="106"/>
                        <a:pt x="0" y="236"/>
                      </a:cubicBezTo>
                      <a:cubicBezTo>
                        <a:pt x="487" y="236"/>
                        <a:pt x="487" y="236"/>
                        <a:pt x="487" y="236"/>
                      </a:cubicBezTo>
                      <a:cubicBezTo>
                        <a:pt x="487" y="106"/>
                        <a:pt x="378" y="0"/>
                        <a:pt x="244" y="0"/>
                      </a:cubicBezTo>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53">
                  <a:extLst>
                    <a:ext uri="{FF2B5EF4-FFF2-40B4-BE49-F238E27FC236}">
                      <a16:creationId xmlns:a16="http://schemas.microsoft.com/office/drawing/2014/main" id="{EC4D8C57-37E3-4097-A4DE-E3D89C23F1A7}"/>
                    </a:ext>
                  </a:extLst>
                </p:cNvPr>
                <p:cNvSpPr/>
                <p:nvPr/>
              </p:nvSpPr>
              <p:spPr bwMode="auto">
                <a:xfrm>
                  <a:off x="5265725" y="8354690"/>
                  <a:ext cx="1552575" cy="481013"/>
                </a:xfrm>
                <a:custGeom>
                  <a:gdLst>
                    <a:gd fmla="*/ 431 w 487" name="T0"/>
                    <a:gd fmla="*/ 0 h 151" name="T1"/>
                    <a:gd fmla="*/ 230 w 487" name="T2"/>
                    <a:gd fmla="*/ 84 h 151" name="T3"/>
                    <a:gd fmla="*/ 19 w 487" name="T4"/>
                    <a:gd fmla="*/ 98 h 151" name="T5"/>
                    <a:gd fmla="*/ 24 w 487" name="T6"/>
                    <a:gd fmla="*/ 49 h 151" name="T7"/>
                    <a:gd fmla="*/ 0 w 487" name="T8"/>
                    <a:gd fmla="*/ 151 h 151" name="T9"/>
                    <a:gd fmla="*/ 487 w 487" name="T10"/>
                    <a:gd fmla="*/ 151 h 151" name="T11"/>
                    <a:gd fmla="*/ 431 w 487" name="T12"/>
                    <a:gd fmla="*/ 0 h 151" name="T13"/>
                  </a:gdLst>
                  <a:cxnLst>
                    <a:cxn ang="0">
                      <a:pos x="T0" y="T1"/>
                    </a:cxn>
                    <a:cxn ang="0">
                      <a:pos x="T2" y="T3"/>
                    </a:cxn>
                    <a:cxn ang="0">
                      <a:pos x="T4" y="T5"/>
                    </a:cxn>
                    <a:cxn ang="0">
                      <a:pos x="T6" y="T7"/>
                    </a:cxn>
                    <a:cxn ang="0">
                      <a:pos x="T8" y="T9"/>
                    </a:cxn>
                    <a:cxn ang="0">
                      <a:pos x="T10" y="T11"/>
                    </a:cxn>
                    <a:cxn ang="0">
                      <a:pos x="T12" y="T13"/>
                    </a:cxn>
                  </a:cxnLst>
                  <a:rect b="b" l="0" r="r" t="0"/>
                  <a:pathLst>
                    <a:path h="151" w="487">
                      <a:moveTo>
                        <a:pt x="431" y="0"/>
                      </a:moveTo>
                      <a:cubicBezTo>
                        <a:pt x="443" y="30"/>
                        <a:pt x="354" y="84"/>
                        <a:pt x="230" y="84"/>
                      </a:cubicBezTo>
                      <a:cubicBezTo>
                        <a:pt x="19" y="98"/>
                        <a:pt x="19" y="98"/>
                        <a:pt x="19" y="98"/>
                      </a:cubicBezTo>
                      <a:cubicBezTo>
                        <a:pt x="19" y="81"/>
                        <a:pt x="21" y="65"/>
                        <a:pt x="24" y="49"/>
                      </a:cubicBezTo>
                      <a:cubicBezTo>
                        <a:pt x="8" y="80"/>
                        <a:pt x="0" y="115"/>
                        <a:pt x="0" y="151"/>
                      </a:cubicBezTo>
                      <a:cubicBezTo>
                        <a:pt x="487" y="151"/>
                        <a:pt x="487" y="151"/>
                        <a:pt x="487" y="151"/>
                      </a:cubicBezTo>
                      <a:cubicBezTo>
                        <a:pt x="487" y="94"/>
                        <a:pt x="466" y="41"/>
                        <a:pt x="431" y="0"/>
                      </a:cubicBezTo>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54">
                  <a:extLst>
                    <a:ext uri="{FF2B5EF4-FFF2-40B4-BE49-F238E27FC236}">
                      <a16:creationId xmlns:a16="http://schemas.microsoft.com/office/drawing/2014/main" id="{A4139919-3CA9-4A9D-B5D2-424B2AE1FE20}"/>
                    </a:ext>
                  </a:extLst>
                </p:cNvPr>
                <p:cNvSpPr/>
                <p:nvPr/>
              </p:nvSpPr>
              <p:spPr bwMode="auto">
                <a:xfrm>
                  <a:off x="5495913" y="8083227"/>
                  <a:ext cx="620712" cy="217488"/>
                </a:xfrm>
                <a:custGeom>
                  <a:gdLst>
                    <a:gd fmla="*/ 195 w 195" name="T0"/>
                    <a:gd fmla="*/ 1 h 68" name="T1"/>
                    <a:gd fmla="*/ 172 w 195" name="T2"/>
                    <a:gd fmla="*/ 0 h 68" name="T3"/>
                    <a:gd fmla="*/ 0 w 195" name="T4"/>
                    <a:gd fmla="*/ 68 h 68" name="T5"/>
                    <a:gd fmla="*/ 195 w 195" name="T6"/>
                    <a:gd fmla="*/ 1 h 68" name="T7"/>
                  </a:gdLst>
                  <a:cxnLst>
                    <a:cxn ang="0">
                      <a:pos x="T0" y="T1"/>
                    </a:cxn>
                    <a:cxn ang="0">
                      <a:pos x="T2" y="T3"/>
                    </a:cxn>
                    <a:cxn ang="0">
                      <a:pos x="T4" y="T5"/>
                    </a:cxn>
                    <a:cxn ang="0">
                      <a:pos x="T6" y="T7"/>
                    </a:cxn>
                  </a:cxnLst>
                  <a:rect b="b" l="0" r="r" t="0"/>
                  <a:pathLst>
                    <a:path h="68" w="195">
                      <a:moveTo>
                        <a:pt x="195" y="1"/>
                      </a:moveTo>
                      <a:cubicBezTo>
                        <a:pt x="187" y="0"/>
                        <a:pt x="179" y="0"/>
                        <a:pt x="172" y="0"/>
                      </a:cubicBezTo>
                      <a:cubicBezTo>
                        <a:pt x="105" y="0"/>
                        <a:pt x="44" y="26"/>
                        <a:pt x="0" y="68"/>
                      </a:cubicBezTo>
                      <a:cubicBezTo>
                        <a:pt x="0" y="68"/>
                        <a:pt x="74" y="16"/>
                        <a:pt x="195" y="1"/>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55">
                  <a:extLst>
                    <a:ext uri="{FF2B5EF4-FFF2-40B4-BE49-F238E27FC236}">
                      <a16:creationId xmlns:a16="http://schemas.microsoft.com/office/drawing/2014/main" id="{A2A9F102-8F71-491B-88C4-6EDE56F8209C}"/>
                    </a:ext>
                  </a:extLst>
                </p:cNvPr>
                <p:cNvSpPr/>
                <p:nvPr/>
              </p:nvSpPr>
              <p:spPr bwMode="auto">
                <a:xfrm>
                  <a:off x="5202225" y="8759502"/>
                  <a:ext cx="1682750" cy="471488"/>
                </a:xfrm>
                <a:custGeom>
                  <a:gdLst>
                    <a:gd fmla="*/ 527 w 528" name="T0"/>
                    <a:gd fmla="*/ 31 h 148" name="T1"/>
                    <a:gd fmla="*/ 495 w 528" name="T2"/>
                    <a:gd fmla="*/ 0 h 148" name="T3"/>
                    <a:gd fmla="*/ 466 w 528" name="T4"/>
                    <a:gd fmla="*/ 17 h 148" name="T5"/>
                    <a:gd fmla="*/ 437 w 528" name="T6"/>
                    <a:gd fmla="*/ 0 h 148" name="T7"/>
                    <a:gd fmla="*/ 408 w 528" name="T8"/>
                    <a:gd fmla="*/ 17 h 148" name="T9"/>
                    <a:gd fmla="*/ 379 w 528" name="T10"/>
                    <a:gd fmla="*/ 0 h 148" name="T11"/>
                    <a:gd fmla="*/ 350 w 528" name="T12"/>
                    <a:gd fmla="*/ 17 h 148" name="T13"/>
                    <a:gd fmla="*/ 321 w 528" name="T14"/>
                    <a:gd fmla="*/ 0 h 148" name="T15"/>
                    <a:gd fmla="*/ 293 w 528" name="T16"/>
                    <a:gd fmla="*/ 17 h 148" name="T17"/>
                    <a:gd fmla="*/ 264 w 528" name="T18"/>
                    <a:gd fmla="*/ 0 h 148" name="T19"/>
                    <a:gd fmla="*/ 235 w 528" name="T20"/>
                    <a:gd fmla="*/ 17 h 148" name="T21"/>
                    <a:gd fmla="*/ 206 w 528" name="T22"/>
                    <a:gd fmla="*/ 0 h 148" name="T23"/>
                    <a:gd fmla="*/ 177 w 528" name="T24"/>
                    <a:gd fmla="*/ 17 h 148" name="T25"/>
                    <a:gd fmla="*/ 148 w 528" name="T26"/>
                    <a:gd fmla="*/ 0 h 148" name="T27"/>
                    <a:gd fmla="*/ 119 w 528" name="T28"/>
                    <a:gd fmla="*/ 17 h 148" name="T29"/>
                    <a:gd fmla="*/ 91 w 528" name="T30"/>
                    <a:gd fmla="*/ 0 h 148" name="T31"/>
                    <a:gd fmla="*/ 62 w 528" name="T32"/>
                    <a:gd fmla="*/ 17 h 148" name="T33"/>
                    <a:gd fmla="*/ 33 w 528" name="T34"/>
                    <a:gd fmla="*/ 0 h 148" name="T35"/>
                    <a:gd fmla="*/ 0 w 528" name="T36"/>
                    <a:gd fmla="*/ 33 h 148" name="T37"/>
                    <a:gd fmla="*/ 0 w 528" name="T38"/>
                    <a:gd fmla="*/ 34 h 148" name="T39"/>
                    <a:gd fmla="*/ 0 w 528" name="T40"/>
                    <a:gd fmla="*/ 35 h 148" name="T41"/>
                    <a:gd fmla="*/ 0 w 528" name="T42"/>
                    <a:gd fmla="*/ 131 h 148" name="T43"/>
                    <a:gd fmla="*/ 17 w 528" name="T44"/>
                    <a:gd fmla="*/ 148 h 148" name="T45"/>
                    <a:gd fmla="*/ 511 w 528" name="T46"/>
                    <a:gd fmla="*/ 148 h 148" name="T47"/>
                    <a:gd fmla="*/ 528 w 528" name="T48"/>
                    <a:gd fmla="*/ 131 h 148" name="T49"/>
                    <a:gd fmla="*/ 528 w 528" name="T50"/>
                    <a:gd fmla="*/ 35 h 148" name="T51"/>
                    <a:gd fmla="*/ 527 w 528" name="T52"/>
                    <a:gd fmla="*/ 31 h 1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8" w="528">
                      <a:moveTo>
                        <a:pt x="527" y="31"/>
                      </a:moveTo>
                      <a:cubicBezTo>
                        <a:pt x="526" y="14"/>
                        <a:pt x="512" y="0"/>
                        <a:pt x="495" y="0"/>
                      </a:cubicBezTo>
                      <a:cubicBezTo>
                        <a:pt x="482" y="0"/>
                        <a:pt x="471" y="7"/>
                        <a:pt x="466" y="17"/>
                      </a:cubicBezTo>
                      <a:cubicBezTo>
                        <a:pt x="460" y="7"/>
                        <a:pt x="449" y="0"/>
                        <a:pt x="437" y="0"/>
                      </a:cubicBezTo>
                      <a:cubicBezTo>
                        <a:pt x="424" y="0"/>
                        <a:pt x="414" y="7"/>
                        <a:pt x="408" y="17"/>
                      </a:cubicBezTo>
                      <a:cubicBezTo>
                        <a:pt x="402" y="7"/>
                        <a:pt x="392" y="0"/>
                        <a:pt x="379" y="0"/>
                      </a:cubicBezTo>
                      <a:cubicBezTo>
                        <a:pt x="367" y="0"/>
                        <a:pt x="356" y="7"/>
                        <a:pt x="350" y="17"/>
                      </a:cubicBezTo>
                      <a:cubicBezTo>
                        <a:pt x="345" y="7"/>
                        <a:pt x="334" y="0"/>
                        <a:pt x="321" y="0"/>
                      </a:cubicBezTo>
                      <a:cubicBezTo>
                        <a:pt x="309" y="0"/>
                        <a:pt x="298" y="7"/>
                        <a:pt x="293" y="17"/>
                      </a:cubicBezTo>
                      <a:cubicBezTo>
                        <a:pt x="287" y="7"/>
                        <a:pt x="276" y="0"/>
                        <a:pt x="264" y="0"/>
                      </a:cubicBezTo>
                      <a:cubicBezTo>
                        <a:pt x="251" y="0"/>
                        <a:pt x="240" y="7"/>
                        <a:pt x="235" y="17"/>
                      </a:cubicBezTo>
                      <a:cubicBezTo>
                        <a:pt x="229" y="7"/>
                        <a:pt x="218" y="0"/>
                        <a:pt x="206" y="0"/>
                      </a:cubicBezTo>
                      <a:cubicBezTo>
                        <a:pt x="193" y="0"/>
                        <a:pt x="183" y="7"/>
                        <a:pt x="177" y="17"/>
                      </a:cubicBezTo>
                      <a:cubicBezTo>
                        <a:pt x="172" y="7"/>
                        <a:pt x="161" y="0"/>
                        <a:pt x="148" y="0"/>
                      </a:cubicBezTo>
                      <a:cubicBezTo>
                        <a:pt x="136" y="0"/>
                        <a:pt x="125" y="7"/>
                        <a:pt x="119" y="17"/>
                      </a:cubicBezTo>
                      <a:cubicBezTo>
                        <a:pt x="114" y="7"/>
                        <a:pt x="103" y="0"/>
                        <a:pt x="91" y="0"/>
                      </a:cubicBezTo>
                      <a:cubicBezTo>
                        <a:pt x="78" y="0"/>
                        <a:pt x="67" y="7"/>
                        <a:pt x="62" y="17"/>
                      </a:cubicBezTo>
                      <a:cubicBezTo>
                        <a:pt x="56" y="7"/>
                        <a:pt x="45" y="0"/>
                        <a:pt x="33" y="0"/>
                      </a:cubicBezTo>
                      <a:cubicBezTo>
                        <a:pt x="15" y="0"/>
                        <a:pt x="0" y="15"/>
                        <a:pt x="0" y="33"/>
                      </a:cubicBezTo>
                      <a:cubicBezTo>
                        <a:pt x="0" y="33"/>
                        <a:pt x="0" y="34"/>
                        <a:pt x="0" y="34"/>
                      </a:cubicBezTo>
                      <a:cubicBezTo>
                        <a:pt x="0" y="35"/>
                        <a:pt x="0" y="35"/>
                        <a:pt x="0" y="35"/>
                      </a:cubicBezTo>
                      <a:cubicBezTo>
                        <a:pt x="0" y="131"/>
                        <a:pt x="0" y="131"/>
                        <a:pt x="0" y="131"/>
                      </a:cubicBezTo>
                      <a:cubicBezTo>
                        <a:pt x="0" y="140"/>
                        <a:pt x="8" y="148"/>
                        <a:pt x="17" y="148"/>
                      </a:cubicBezTo>
                      <a:cubicBezTo>
                        <a:pt x="511" y="148"/>
                        <a:pt x="511" y="148"/>
                        <a:pt x="511" y="148"/>
                      </a:cubicBezTo>
                      <a:cubicBezTo>
                        <a:pt x="520" y="148"/>
                        <a:pt x="528" y="140"/>
                        <a:pt x="528" y="131"/>
                      </a:cubicBezTo>
                      <a:cubicBezTo>
                        <a:pt x="528" y="35"/>
                        <a:pt x="528" y="35"/>
                        <a:pt x="528" y="35"/>
                      </a:cubicBezTo>
                      <a:cubicBezTo>
                        <a:pt x="528" y="34"/>
                        <a:pt x="528" y="33"/>
                        <a:pt x="527" y="3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56">
                  <a:extLst>
                    <a:ext uri="{FF2B5EF4-FFF2-40B4-BE49-F238E27FC236}">
                      <a16:creationId xmlns:a16="http://schemas.microsoft.com/office/drawing/2014/main" id="{0DE2CFEC-05CC-4693-8059-F34DF6703112}"/>
                    </a:ext>
                  </a:extLst>
                </p:cNvPr>
                <p:cNvSpPr/>
                <p:nvPr/>
              </p:nvSpPr>
              <p:spPr bwMode="auto">
                <a:xfrm>
                  <a:off x="5202225" y="8759502"/>
                  <a:ext cx="1682750" cy="471488"/>
                </a:xfrm>
                <a:custGeom>
                  <a:gdLst>
                    <a:gd fmla="*/ 527 w 528" name="T0"/>
                    <a:gd fmla="*/ 31 h 148" name="T1"/>
                    <a:gd fmla="*/ 499 w 528" name="T2"/>
                    <a:gd fmla="*/ 0 h 148" name="T3"/>
                    <a:gd fmla="*/ 501 w 528" name="T4"/>
                    <a:gd fmla="*/ 10 h 148" name="T5"/>
                    <a:gd fmla="*/ 501 w 528" name="T6"/>
                    <a:gd fmla="*/ 14 h 148" name="T7"/>
                    <a:gd fmla="*/ 501 w 528" name="T8"/>
                    <a:gd fmla="*/ 103 h 148" name="T9"/>
                    <a:gd fmla="*/ 486 w 528" name="T10"/>
                    <a:gd fmla="*/ 119 h 148" name="T11"/>
                    <a:gd fmla="*/ 29 w 528" name="T12"/>
                    <a:gd fmla="*/ 119 h 148" name="T13"/>
                    <a:gd fmla="*/ 13 w 528" name="T14"/>
                    <a:gd fmla="*/ 103 h 148" name="T15"/>
                    <a:gd fmla="*/ 13 w 528" name="T16"/>
                    <a:gd fmla="*/ 14 h 148" name="T17"/>
                    <a:gd fmla="*/ 13 w 528" name="T18"/>
                    <a:gd fmla="*/ 13 h 148" name="T19"/>
                    <a:gd fmla="*/ 13 w 528" name="T20"/>
                    <a:gd fmla="*/ 12 h 148" name="T21"/>
                    <a:gd fmla="*/ 14 w 528" name="T22"/>
                    <a:gd fmla="*/ 6 h 148" name="T23"/>
                    <a:gd fmla="*/ 0 w 528" name="T24"/>
                    <a:gd fmla="*/ 33 h 148" name="T25"/>
                    <a:gd fmla="*/ 0 w 528" name="T26"/>
                    <a:gd fmla="*/ 34 h 148" name="T27"/>
                    <a:gd fmla="*/ 0 w 528" name="T28"/>
                    <a:gd fmla="*/ 35 h 148" name="T29"/>
                    <a:gd fmla="*/ 0 w 528" name="T30"/>
                    <a:gd fmla="*/ 131 h 148" name="T31"/>
                    <a:gd fmla="*/ 17 w 528" name="T32"/>
                    <a:gd fmla="*/ 148 h 148" name="T33"/>
                    <a:gd fmla="*/ 511 w 528" name="T34"/>
                    <a:gd fmla="*/ 148 h 148" name="T35"/>
                    <a:gd fmla="*/ 528 w 528" name="T36"/>
                    <a:gd fmla="*/ 131 h 148" name="T37"/>
                    <a:gd fmla="*/ 528 w 528" name="T38"/>
                    <a:gd fmla="*/ 35 h 148" name="T39"/>
                    <a:gd fmla="*/ 527 w 528" name="T40"/>
                    <a:gd fmla="*/ 31 h 14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8" w="528">
                      <a:moveTo>
                        <a:pt x="527" y="31"/>
                      </a:moveTo>
                      <a:cubicBezTo>
                        <a:pt x="526" y="15"/>
                        <a:pt x="514" y="2"/>
                        <a:pt x="499" y="0"/>
                      </a:cubicBezTo>
                      <a:cubicBezTo>
                        <a:pt x="500" y="3"/>
                        <a:pt x="501" y="7"/>
                        <a:pt x="501" y="10"/>
                      </a:cubicBezTo>
                      <a:cubicBezTo>
                        <a:pt x="501" y="12"/>
                        <a:pt x="501" y="13"/>
                        <a:pt x="501" y="14"/>
                      </a:cubicBezTo>
                      <a:cubicBezTo>
                        <a:pt x="501" y="103"/>
                        <a:pt x="501" y="103"/>
                        <a:pt x="501" y="103"/>
                      </a:cubicBezTo>
                      <a:cubicBezTo>
                        <a:pt x="501" y="111"/>
                        <a:pt x="494" y="119"/>
                        <a:pt x="486" y="119"/>
                      </a:cubicBezTo>
                      <a:cubicBezTo>
                        <a:pt x="29" y="119"/>
                        <a:pt x="29" y="119"/>
                        <a:pt x="29" y="119"/>
                      </a:cubicBezTo>
                      <a:cubicBezTo>
                        <a:pt x="20" y="119"/>
                        <a:pt x="13" y="111"/>
                        <a:pt x="13" y="103"/>
                      </a:cubicBezTo>
                      <a:cubicBezTo>
                        <a:pt x="13" y="14"/>
                        <a:pt x="13" y="14"/>
                        <a:pt x="13" y="14"/>
                      </a:cubicBezTo>
                      <a:cubicBezTo>
                        <a:pt x="13" y="14"/>
                        <a:pt x="13" y="13"/>
                        <a:pt x="13" y="13"/>
                      </a:cubicBezTo>
                      <a:cubicBezTo>
                        <a:pt x="13" y="13"/>
                        <a:pt x="13" y="12"/>
                        <a:pt x="13" y="12"/>
                      </a:cubicBezTo>
                      <a:cubicBezTo>
                        <a:pt x="13" y="10"/>
                        <a:pt x="13" y="8"/>
                        <a:pt x="14" y="6"/>
                      </a:cubicBezTo>
                      <a:cubicBezTo>
                        <a:pt x="5" y="12"/>
                        <a:pt x="0" y="22"/>
                        <a:pt x="0" y="33"/>
                      </a:cubicBezTo>
                      <a:cubicBezTo>
                        <a:pt x="0" y="33"/>
                        <a:pt x="0" y="34"/>
                        <a:pt x="0" y="34"/>
                      </a:cubicBezTo>
                      <a:cubicBezTo>
                        <a:pt x="0" y="35"/>
                        <a:pt x="0" y="35"/>
                        <a:pt x="0" y="35"/>
                      </a:cubicBezTo>
                      <a:cubicBezTo>
                        <a:pt x="0" y="131"/>
                        <a:pt x="0" y="131"/>
                        <a:pt x="0" y="131"/>
                      </a:cubicBezTo>
                      <a:cubicBezTo>
                        <a:pt x="0" y="140"/>
                        <a:pt x="8" y="148"/>
                        <a:pt x="17" y="148"/>
                      </a:cubicBezTo>
                      <a:cubicBezTo>
                        <a:pt x="511" y="148"/>
                        <a:pt x="511" y="148"/>
                        <a:pt x="511" y="148"/>
                      </a:cubicBezTo>
                      <a:cubicBezTo>
                        <a:pt x="520" y="148"/>
                        <a:pt x="528" y="140"/>
                        <a:pt x="528" y="131"/>
                      </a:cubicBezTo>
                      <a:cubicBezTo>
                        <a:pt x="528" y="35"/>
                        <a:pt x="528" y="35"/>
                        <a:pt x="528" y="35"/>
                      </a:cubicBezTo>
                      <a:cubicBezTo>
                        <a:pt x="528" y="34"/>
                        <a:pt x="528" y="33"/>
                        <a:pt x="527" y="31"/>
                      </a:cubicBezTo>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57">
                  <a:extLst>
                    <a:ext uri="{FF2B5EF4-FFF2-40B4-BE49-F238E27FC236}">
                      <a16:creationId xmlns:a16="http://schemas.microsoft.com/office/drawing/2014/main" id="{D49DA3B1-D262-4E4C-8CB2-9B20AA22461C}"/>
                    </a:ext>
                  </a:extLst>
                </p:cNvPr>
                <p:cNvSpPr>
                  <a:spLocks noEditPoints="1"/>
                </p:cNvSpPr>
                <p:nvPr/>
              </p:nvSpPr>
              <p:spPr bwMode="auto">
                <a:xfrm>
                  <a:off x="5999150" y="8130852"/>
                  <a:ext cx="809625" cy="574675"/>
                </a:xfrm>
                <a:custGeom>
                  <a:gdLst>
                    <a:gd fmla="*/ 253 w 254" name="T0"/>
                    <a:gd fmla="*/ 179 h 180" name="T1"/>
                    <a:gd fmla="*/ 254 w 254" name="T2"/>
                    <a:gd fmla="*/ 180 h 180" name="T3"/>
                    <a:gd fmla="*/ 254 w 254" name="T4"/>
                    <a:gd fmla="*/ 179 h 180" name="T5"/>
                    <a:gd fmla="*/ 253 w 254" name="T6"/>
                    <a:gd fmla="*/ 179 h 180" name="T7"/>
                    <a:gd fmla="*/ 253 w 254" name="T8"/>
                    <a:gd fmla="*/ 179 h 180" name="T9"/>
                    <a:gd fmla="*/ 242 w 254" name="T10"/>
                    <a:gd fmla="*/ 139 h 180" name="T11"/>
                    <a:gd fmla="*/ 243 w 254" name="T12"/>
                    <a:gd fmla="*/ 141 h 180" name="T13"/>
                    <a:gd fmla="*/ 242 w 254" name="T14"/>
                    <a:gd fmla="*/ 139 h 180" name="T15"/>
                    <a:gd fmla="*/ 242 w 254" name="T16"/>
                    <a:gd fmla="*/ 139 h 180" name="T17"/>
                    <a:gd fmla="*/ 242 w 254" name="T18"/>
                    <a:gd fmla="*/ 139 h 180" name="T19"/>
                    <a:gd fmla="*/ 242 w 254" name="T20"/>
                    <a:gd fmla="*/ 139 h 180" name="T21"/>
                    <a:gd fmla="*/ 242 w 254" name="T22"/>
                    <a:gd fmla="*/ 139 h 180" name="T23"/>
                    <a:gd fmla="*/ 202 w 254" name="T24"/>
                    <a:gd fmla="*/ 71 h 180" name="T25"/>
                    <a:gd fmla="*/ 202 w 254" name="T26"/>
                    <a:gd fmla="*/ 71 h 180" name="T27"/>
                    <a:gd fmla="*/ 202 w 254" name="T28"/>
                    <a:gd fmla="*/ 71 h 180" name="T29"/>
                    <a:gd fmla="*/ 201 w 254" name="T30"/>
                    <a:gd fmla="*/ 70 h 180" name="T31"/>
                    <a:gd fmla="*/ 202 w 254" name="T32"/>
                    <a:gd fmla="*/ 71 h 180" name="T33"/>
                    <a:gd fmla="*/ 201 w 254" name="T34"/>
                    <a:gd fmla="*/ 70 h 180" name="T35"/>
                    <a:gd fmla="*/ 99 w 254" name="T36"/>
                    <a:gd fmla="*/ 0 h 180" name="T37"/>
                    <a:gd fmla="*/ 0 w 254" name="T38"/>
                    <a:gd fmla="*/ 154 h 180" name="T39"/>
                    <a:gd fmla="*/ 0 w 254" name="T40"/>
                    <a:gd fmla="*/ 154 h 180" name="T41"/>
                    <a:gd fmla="*/ 0 w 254" name="T42"/>
                    <a:gd fmla="*/ 154 h 180" name="T43"/>
                    <a:gd fmla="*/ 201 w 254" name="T44"/>
                    <a:gd fmla="*/ 70 h 180" name="T45"/>
                    <a:gd fmla="*/ 201 w 254" name="T46"/>
                    <a:gd fmla="*/ 70 h 180" name="T47"/>
                    <a:gd fmla="*/ 201 w 254" name="T48"/>
                    <a:gd fmla="*/ 70 h 180" name="T49"/>
                    <a:gd fmla="*/ 99 w 254" name="T50"/>
                    <a:gd fmla="*/ 0 h 18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0" w="254">
                      <a:moveTo>
                        <a:pt x="253" y="179"/>
                      </a:moveTo>
                      <a:cubicBezTo>
                        <a:pt x="253" y="179"/>
                        <a:pt x="254" y="180"/>
                        <a:pt x="254" y="180"/>
                      </a:cubicBezTo>
                      <a:cubicBezTo>
                        <a:pt x="254" y="180"/>
                        <a:pt x="254" y="180"/>
                        <a:pt x="254" y="179"/>
                      </a:cubicBezTo>
                      <a:cubicBezTo>
                        <a:pt x="253" y="179"/>
                        <a:pt x="253" y="179"/>
                        <a:pt x="253" y="179"/>
                      </a:cubicBezTo>
                      <a:cubicBezTo>
                        <a:pt x="253" y="179"/>
                        <a:pt x="253" y="179"/>
                        <a:pt x="253" y="179"/>
                      </a:cubicBezTo>
                      <a:moveTo>
                        <a:pt x="242" y="139"/>
                      </a:moveTo>
                      <a:cubicBezTo>
                        <a:pt x="243" y="140"/>
                        <a:pt x="243" y="141"/>
                        <a:pt x="243" y="141"/>
                      </a:cubicBezTo>
                      <a:cubicBezTo>
                        <a:pt x="243" y="141"/>
                        <a:pt x="243" y="140"/>
                        <a:pt x="242" y="139"/>
                      </a:cubicBezTo>
                      <a:cubicBezTo>
                        <a:pt x="242" y="139"/>
                        <a:pt x="242" y="139"/>
                        <a:pt x="242" y="139"/>
                      </a:cubicBezTo>
                      <a:moveTo>
                        <a:pt x="242" y="139"/>
                      </a:moveTo>
                      <a:cubicBezTo>
                        <a:pt x="242" y="139"/>
                        <a:pt x="242" y="139"/>
                        <a:pt x="242" y="139"/>
                      </a:cubicBezTo>
                      <a:cubicBezTo>
                        <a:pt x="242" y="139"/>
                        <a:pt x="242" y="139"/>
                        <a:pt x="242" y="139"/>
                      </a:cubicBezTo>
                      <a:moveTo>
                        <a:pt x="202" y="71"/>
                      </a:moveTo>
                      <a:cubicBezTo>
                        <a:pt x="202" y="71"/>
                        <a:pt x="202" y="71"/>
                        <a:pt x="202" y="71"/>
                      </a:cubicBezTo>
                      <a:cubicBezTo>
                        <a:pt x="202" y="71"/>
                        <a:pt x="202" y="71"/>
                        <a:pt x="202" y="71"/>
                      </a:cubicBezTo>
                      <a:moveTo>
                        <a:pt x="201" y="70"/>
                      </a:moveTo>
                      <a:cubicBezTo>
                        <a:pt x="201" y="70"/>
                        <a:pt x="202" y="71"/>
                        <a:pt x="202" y="71"/>
                      </a:cubicBezTo>
                      <a:cubicBezTo>
                        <a:pt x="202" y="71"/>
                        <a:pt x="201" y="70"/>
                        <a:pt x="201" y="70"/>
                      </a:cubicBezTo>
                      <a:moveTo>
                        <a:pt x="99" y="0"/>
                      </a:moveTo>
                      <a:cubicBezTo>
                        <a:pt x="67" y="54"/>
                        <a:pt x="0" y="154"/>
                        <a:pt x="0" y="154"/>
                      </a:cubicBezTo>
                      <a:cubicBezTo>
                        <a:pt x="0" y="154"/>
                        <a:pt x="0" y="154"/>
                        <a:pt x="0" y="154"/>
                      </a:cubicBezTo>
                      <a:cubicBezTo>
                        <a:pt x="0" y="154"/>
                        <a:pt x="0" y="154"/>
                        <a:pt x="0" y="154"/>
                      </a:cubicBezTo>
                      <a:cubicBezTo>
                        <a:pt x="124" y="154"/>
                        <a:pt x="213" y="100"/>
                        <a:pt x="201" y="70"/>
                      </a:cubicBezTo>
                      <a:cubicBezTo>
                        <a:pt x="201" y="70"/>
                        <a:pt x="201" y="70"/>
                        <a:pt x="201" y="70"/>
                      </a:cubicBezTo>
                      <a:cubicBezTo>
                        <a:pt x="201" y="70"/>
                        <a:pt x="201" y="70"/>
                        <a:pt x="201" y="70"/>
                      </a:cubicBezTo>
                      <a:cubicBezTo>
                        <a:pt x="174" y="39"/>
                        <a:pt x="139" y="14"/>
                        <a:pt x="99" y="0"/>
                      </a:cubicBezTo>
                    </a:path>
                  </a:pathLst>
                </a:custGeom>
                <a:solidFill>
                  <a:srgbClr val="AF2C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58">
                  <a:extLst>
                    <a:ext uri="{FF2B5EF4-FFF2-40B4-BE49-F238E27FC236}">
                      <a16:creationId xmlns:a16="http://schemas.microsoft.com/office/drawing/2014/main" id="{5AF17C48-6F21-4D3C-84FA-2D5F0F76D905}"/>
                    </a:ext>
                  </a:extLst>
                </p:cNvPr>
                <p:cNvSpPr/>
                <p:nvPr/>
              </p:nvSpPr>
              <p:spPr bwMode="auto">
                <a:xfrm>
                  <a:off x="5999150" y="8354690"/>
                  <a:ext cx="815975" cy="458788"/>
                </a:xfrm>
                <a:custGeom>
                  <a:gdLst>
                    <a:gd fmla="*/ 201 w 256" name="T0"/>
                    <a:gd fmla="*/ 0 h 144" name="T1"/>
                    <a:gd fmla="*/ 0 w 256" name="T2"/>
                    <a:gd fmla="*/ 84 h 144" name="T3"/>
                    <a:gd fmla="*/ 120 w 256" name="T4"/>
                    <a:gd fmla="*/ 128 h 144" name="T5"/>
                    <a:gd fmla="*/ 129 w 256" name="T6"/>
                    <a:gd fmla="*/ 127 h 144" name="T7"/>
                    <a:gd fmla="*/ 158 w 256" name="T8"/>
                    <a:gd fmla="*/ 144 h 144" name="T9"/>
                    <a:gd fmla="*/ 187 w 256" name="T10"/>
                    <a:gd fmla="*/ 127 h 144" name="T11"/>
                    <a:gd fmla="*/ 216 w 256" name="T12"/>
                    <a:gd fmla="*/ 144 h 144" name="T13"/>
                    <a:gd fmla="*/ 245 w 256" name="T14"/>
                    <a:gd fmla="*/ 127 h 144" name="T15"/>
                    <a:gd fmla="*/ 256 w 256" name="T16"/>
                    <a:gd fmla="*/ 129 h 144" name="T17"/>
                    <a:gd fmla="*/ 256 w 256" name="T18"/>
                    <a:gd fmla="*/ 129 h 144" name="T19"/>
                    <a:gd fmla="*/ 255 w 256" name="T20"/>
                    <a:gd fmla="*/ 120 h 144" name="T21"/>
                    <a:gd fmla="*/ 255 w 256" name="T22"/>
                    <a:gd fmla="*/ 119 h 144" name="T23"/>
                    <a:gd fmla="*/ 254 w 256" name="T24"/>
                    <a:gd fmla="*/ 110 h 144" name="T25"/>
                    <a:gd fmla="*/ 253 w 256" name="T26"/>
                    <a:gd fmla="*/ 109 h 144" name="T27"/>
                    <a:gd fmla="*/ 252 w 256" name="T28"/>
                    <a:gd fmla="*/ 100 h 144" name="T29"/>
                    <a:gd fmla="*/ 251 w 256" name="T30"/>
                    <a:gd fmla="*/ 99 h 144" name="T31"/>
                    <a:gd fmla="*/ 249 w 256" name="T32"/>
                    <a:gd fmla="*/ 90 h 144" name="T33"/>
                    <a:gd fmla="*/ 249 w 256" name="T34"/>
                    <a:gd fmla="*/ 88 h 144" name="T35"/>
                    <a:gd fmla="*/ 246 w 256" name="T36"/>
                    <a:gd fmla="*/ 80 h 144" name="T37"/>
                    <a:gd fmla="*/ 246 w 256" name="T38"/>
                    <a:gd fmla="*/ 78 h 144" name="T39"/>
                    <a:gd fmla="*/ 243 w 256" name="T40"/>
                    <a:gd fmla="*/ 71 h 144" name="T41"/>
                    <a:gd fmla="*/ 242 w 256" name="T42"/>
                    <a:gd fmla="*/ 69 h 144" name="T43"/>
                    <a:gd fmla="*/ 242 w 256" name="T44"/>
                    <a:gd fmla="*/ 69 h 144" name="T45"/>
                    <a:gd fmla="*/ 242 w 256" name="T46"/>
                    <a:gd fmla="*/ 69 h 144" name="T47"/>
                    <a:gd fmla="*/ 242 w 256" name="T48"/>
                    <a:gd fmla="*/ 69 h 144" name="T49"/>
                    <a:gd fmla="*/ 239 w 256" name="T50"/>
                    <a:gd fmla="*/ 60 h 144" name="T51"/>
                    <a:gd fmla="*/ 238 w 256" name="T52"/>
                    <a:gd fmla="*/ 60 h 144" name="T53"/>
                    <a:gd fmla="*/ 235 w 256" name="T54"/>
                    <a:gd fmla="*/ 51 h 144" name="T55"/>
                    <a:gd fmla="*/ 234 w 256" name="T56"/>
                    <a:gd fmla="*/ 50 h 144" name="T57"/>
                    <a:gd fmla="*/ 230 w 256" name="T58"/>
                    <a:gd fmla="*/ 42 h 144" name="T59"/>
                    <a:gd fmla="*/ 229 w 256" name="T60"/>
                    <a:gd fmla="*/ 41 h 144" name="T61"/>
                    <a:gd fmla="*/ 214 w 256" name="T62"/>
                    <a:gd fmla="*/ 16 h 144" name="T63"/>
                    <a:gd fmla="*/ 213 w 256" name="T64"/>
                    <a:gd fmla="*/ 16 h 144" name="T65"/>
                    <a:gd fmla="*/ 208 w 256" name="T66"/>
                    <a:gd fmla="*/ 8 h 144" name="T67"/>
                    <a:gd fmla="*/ 207 w 256" name="T68"/>
                    <a:gd fmla="*/ 8 h 144" name="T69"/>
                    <a:gd fmla="*/ 202 w 256" name="T70"/>
                    <a:gd fmla="*/ 1 h 144" name="T71"/>
                    <a:gd fmla="*/ 202 w 256" name="T72"/>
                    <a:gd fmla="*/ 1 h 144" name="T73"/>
                    <a:gd fmla="*/ 202 w 256" name="T74"/>
                    <a:gd fmla="*/ 1 h 144" name="T75"/>
                    <a:gd fmla="*/ 201 w 256" name="T76"/>
                    <a:gd fmla="*/ 0 h 144" name="T77"/>
                    <a:gd fmla="*/ 201 w 256" name="T78"/>
                    <a:gd fmla="*/ 0 h 144" name="T79"/>
                    <a:gd fmla="*/ 201 w 256" name="T80"/>
                    <a:gd fmla="*/ 0 h 14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4" w="256">
                      <a:moveTo>
                        <a:pt x="201" y="0"/>
                      </a:moveTo>
                      <a:cubicBezTo>
                        <a:pt x="213" y="30"/>
                        <a:pt x="124" y="84"/>
                        <a:pt x="0" y="84"/>
                      </a:cubicBezTo>
                      <a:cubicBezTo>
                        <a:pt x="0" y="84"/>
                        <a:pt x="55" y="100"/>
                        <a:pt x="120" y="128"/>
                      </a:cubicBezTo>
                      <a:cubicBezTo>
                        <a:pt x="123" y="128"/>
                        <a:pt x="126" y="127"/>
                        <a:pt x="129" y="127"/>
                      </a:cubicBezTo>
                      <a:cubicBezTo>
                        <a:pt x="142" y="127"/>
                        <a:pt x="152" y="134"/>
                        <a:pt x="158" y="144"/>
                      </a:cubicBezTo>
                      <a:cubicBezTo>
                        <a:pt x="164" y="134"/>
                        <a:pt x="174" y="127"/>
                        <a:pt x="187" y="127"/>
                      </a:cubicBezTo>
                      <a:cubicBezTo>
                        <a:pt x="199" y="127"/>
                        <a:pt x="210" y="134"/>
                        <a:pt x="216" y="144"/>
                      </a:cubicBezTo>
                      <a:cubicBezTo>
                        <a:pt x="221" y="134"/>
                        <a:pt x="232" y="127"/>
                        <a:pt x="245" y="127"/>
                      </a:cubicBezTo>
                      <a:cubicBezTo>
                        <a:pt x="249" y="127"/>
                        <a:pt x="253" y="128"/>
                        <a:pt x="256" y="129"/>
                      </a:cubicBezTo>
                      <a:cubicBezTo>
                        <a:pt x="256" y="129"/>
                        <a:pt x="256" y="129"/>
                        <a:pt x="256" y="129"/>
                      </a:cubicBezTo>
                      <a:cubicBezTo>
                        <a:pt x="256" y="126"/>
                        <a:pt x="256" y="123"/>
                        <a:pt x="255" y="120"/>
                      </a:cubicBezTo>
                      <a:cubicBezTo>
                        <a:pt x="255" y="120"/>
                        <a:pt x="255" y="119"/>
                        <a:pt x="255" y="119"/>
                      </a:cubicBezTo>
                      <a:cubicBezTo>
                        <a:pt x="255" y="116"/>
                        <a:pt x="254" y="113"/>
                        <a:pt x="254" y="110"/>
                      </a:cubicBezTo>
                      <a:cubicBezTo>
                        <a:pt x="254" y="110"/>
                        <a:pt x="253" y="109"/>
                        <a:pt x="253" y="109"/>
                      </a:cubicBezTo>
                      <a:cubicBezTo>
                        <a:pt x="253" y="106"/>
                        <a:pt x="252" y="103"/>
                        <a:pt x="252" y="100"/>
                      </a:cubicBezTo>
                      <a:cubicBezTo>
                        <a:pt x="251" y="99"/>
                        <a:pt x="251" y="99"/>
                        <a:pt x="251" y="99"/>
                      </a:cubicBezTo>
                      <a:cubicBezTo>
                        <a:pt x="251" y="96"/>
                        <a:pt x="250" y="93"/>
                        <a:pt x="249" y="90"/>
                      </a:cubicBezTo>
                      <a:cubicBezTo>
                        <a:pt x="249" y="89"/>
                        <a:pt x="249" y="89"/>
                        <a:pt x="249" y="88"/>
                      </a:cubicBezTo>
                      <a:cubicBezTo>
                        <a:pt x="248" y="85"/>
                        <a:pt x="247" y="82"/>
                        <a:pt x="246" y="80"/>
                      </a:cubicBezTo>
                      <a:cubicBezTo>
                        <a:pt x="246" y="79"/>
                        <a:pt x="246" y="79"/>
                        <a:pt x="246" y="78"/>
                      </a:cubicBezTo>
                      <a:cubicBezTo>
                        <a:pt x="245" y="76"/>
                        <a:pt x="244" y="74"/>
                        <a:pt x="243" y="71"/>
                      </a:cubicBezTo>
                      <a:cubicBezTo>
                        <a:pt x="243" y="71"/>
                        <a:pt x="243" y="70"/>
                        <a:pt x="242" y="69"/>
                      </a:cubicBezTo>
                      <a:cubicBezTo>
                        <a:pt x="242" y="69"/>
                        <a:pt x="242" y="69"/>
                        <a:pt x="242" y="69"/>
                      </a:cubicBezTo>
                      <a:cubicBezTo>
                        <a:pt x="242" y="69"/>
                        <a:pt x="242" y="69"/>
                        <a:pt x="242" y="69"/>
                      </a:cubicBezTo>
                      <a:cubicBezTo>
                        <a:pt x="242" y="69"/>
                        <a:pt x="242" y="69"/>
                        <a:pt x="242" y="69"/>
                      </a:cubicBezTo>
                      <a:cubicBezTo>
                        <a:pt x="241" y="66"/>
                        <a:pt x="240" y="63"/>
                        <a:pt x="239" y="60"/>
                      </a:cubicBezTo>
                      <a:cubicBezTo>
                        <a:pt x="238" y="60"/>
                        <a:pt x="238" y="60"/>
                        <a:pt x="238" y="60"/>
                      </a:cubicBezTo>
                      <a:cubicBezTo>
                        <a:pt x="237" y="57"/>
                        <a:pt x="236" y="54"/>
                        <a:pt x="235" y="51"/>
                      </a:cubicBezTo>
                      <a:cubicBezTo>
                        <a:pt x="234" y="50"/>
                        <a:pt x="234" y="50"/>
                        <a:pt x="234" y="50"/>
                      </a:cubicBezTo>
                      <a:cubicBezTo>
                        <a:pt x="233" y="48"/>
                        <a:pt x="231" y="45"/>
                        <a:pt x="230" y="42"/>
                      </a:cubicBezTo>
                      <a:cubicBezTo>
                        <a:pt x="229" y="41"/>
                        <a:pt x="229" y="41"/>
                        <a:pt x="229" y="41"/>
                      </a:cubicBezTo>
                      <a:cubicBezTo>
                        <a:pt x="225" y="33"/>
                        <a:pt x="219" y="24"/>
                        <a:pt x="214" y="16"/>
                      </a:cubicBezTo>
                      <a:cubicBezTo>
                        <a:pt x="213" y="16"/>
                        <a:pt x="213" y="16"/>
                        <a:pt x="213" y="16"/>
                      </a:cubicBezTo>
                      <a:cubicBezTo>
                        <a:pt x="212" y="13"/>
                        <a:pt x="210" y="11"/>
                        <a:pt x="208" y="8"/>
                      </a:cubicBezTo>
                      <a:cubicBezTo>
                        <a:pt x="207" y="8"/>
                        <a:pt x="207" y="8"/>
                        <a:pt x="207" y="8"/>
                      </a:cubicBezTo>
                      <a:cubicBezTo>
                        <a:pt x="205" y="5"/>
                        <a:pt x="204" y="3"/>
                        <a:pt x="202" y="1"/>
                      </a:cubicBezTo>
                      <a:cubicBezTo>
                        <a:pt x="202" y="1"/>
                        <a:pt x="202" y="1"/>
                        <a:pt x="202" y="1"/>
                      </a:cubicBezTo>
                      <a:cubicBezTo>
                        <a:pt x="202" y="1"/>
                        <a:pt x="202" y="1"/>
                        <a:pt x="202" y="1"/>
                      </a:cubicBezTo>
                      <a:cubicBezTo>
                        <a:pt x="202" y="1"/>
                        <a:pt x="201" y="0"/>
                        <a:pt x="201" y="0"/>
                      </a:cubicBezTo>
                      <a:cubicBezTo>
                        <a:pt x="201" y="0"/>
                        <a:pt x="201" y="0"/>
                        <a:pt x="201" y="0"/>
                      </a:cubicBezTo>
                      <a:cubicBezTo>
                        <a:pt x="201" y="0"/>
                        <a:pt x="201" y="0"/>
                        <a:pt x="201" y="0"/>
                      </a:cubicBezTo>
                    </a:path>
                  </a:pathLst>
                </a:custGeom>
                <a:solidFill>
                  <a:srgbClr val="9A2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59">
                  <a:extLst>
                    <a:ext uri="{FF2B5EF4-FFF2-40B4-BE49-F238E27FC236}">
                      <a16:creationId xmlns:a16="http://schemas.microsoft.com/office/drawing/2014/main" id="{1428B7AC-F210-48C1-9E25-967D78C39235}"/>
                    </a:ext>
                  </a:extLst>
                </p:cNvPr>
                <p:cNvSpPr/>
                <p:nvPr/>
              </p:nvSpPr>
              <p:spPr bwMode="auto">
                <a:xfrm>
                  <a:off x="6381738" y="8759502"/>
                  <a:ext cx="433387" cy="252413"/>
                </a:xfrm>
                <a:custGeom>
                  <a:gdLst>
                    <a:gd fmla="*/ 125 w 136" name="T0"/>
                    <a:gd fmla="*/ 0 h 79" name="T1"/>
                    <a:gd fmla="*/ 96 w 136" name="T2"/>
                    <a:gd fmla="*/ 17 h 79" name="T3"/>
                    <a:gd fmla="*/ 67 w 136" name="T4"/>
                    <a:gd fmla="*/ 0 h 79" name="T5"/>
                    <a:gd fmla="*/ 38 w 136" name="T6"/>
                    <a:gd fmla="*/ 17 h 79" name="T7"/>
                    <a:gd fmla="*/ 9 w 136" name="T8"/>
                    <a:gd fmla="*/ 0 h 79" name="T9"/>
                    <a:gd fmla="*/ 0 w 136" name="T10"/>
                    <a:gd fmla="*/ 1 h 79" name="T11"/>
                    <a:gd fmla="*/ 131 w 136" name="T12"/>
                    <a:gd fmla="*/ 79 h 79" name="T13"/>
                    <a:gd fmla="*/ 131 w 136" name="T14"/>
                    <a:gd fmla="*/ 14 h 79" name="T15"/>
                    <a:gd fmla="*/ 131 w 136" name="T16"/>
                    <a:gd fmla="*/ 10 h 79" name="T17"/>
                    <a:gd fmla="*/ 129 w 136" name="T18"/>
                    <a:gd fmla="*/ 0 h 79" name="T19"/>
                    <a:gd fmla="*/ 136 w 136" name="T20"/>
                    <a:gd fmla="*/ 2 h 79" name="T21"/>
                    <a:gd fmla="*/ 136 w 136" name="T22"/>
                    <a:gd fmla="*/ 2 h 79" name="T23"/>
                    <a:gd fmla="*/ 136 w 136" name="T24"/>
                    <a:gd fmla="*/ 2 h 79" name="T25"/>
                    <a:gd fmla="*/ 125 w 136" name="T26"/>
                    <a:gd fmla="*/ 0 h 7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9" w="136">
                      <a:moveTo>
                        <a:pt x="125" y="0"/>
                      </a:moveTo>
                      <a:cubicBezTo>
                        <a:pt x="112" y="0"/>
                        <a:pt x="101" y="7"/>
                        <a:pt x="96" y="17"/>
                      </a:cubicBezTo>
                      <a:cubicBezTo>
                        <a:pt x="90" y="7"/>
                        <a:pt x="79" y="0"/>
                        <a:pt x="67" y="0"/>
                      </a:cubicBezTo>
                      <a:cubicBezTo>
                        <a:pt x="54" y="0"/>
                        <a:pt x="44" y="7"/>
                        <a:pt x="38" y="17"/>
                      </a:cubicBezTo>
                      <a:cubicBezTo>
                        <a:pt x="32" y="7"/>
                        <a:pt x="22" y="0"/>
                        <a:pt x="9" y="0"/>
                      </a:cubicBezTo>
                      <a:cubicBezTo>
                        <a:pt x="6" y="0"/>
                        <a:pt x="3" y="1"/>
                        <a:pt x="0" y="1"/>
                      </a:cubicBezTo>
                      <a:cubicBezTo>
                        <a:pt x="45" y="21"/>
                        <a:pt x="94" y="48"/>
                        <a:pt x="131" y="79"/>
                      </a:cubicBezTo>
                      <a:cubicBezTo>
                        <a:pt x="131" y="14"/>
                        <a:pt x="131" y="14"/>
                        <a:pt x="131" y="14"/>
                      </a:cubicBezTo>
                      <a:cubicBezTo>
                        <a:pt x="131" y="13"/>
                        <a:pt x="131" y="12"/>
                        <a:pt x="131" y="10"/>
                      </a:cubicBezTo>
                      <a:cubicBezTo>
                        <a:pt x="131" y="7"/>
                        <a:pt x="130" y="3"/>
                        <a:pt x="129" y="0"/>
                      </a:cubicBezTo>
                      <a:cubicBezTo>
                        <a:pt x="131" y="1"/>
                        <a:pt x="134" y="1"/>
                        <a:pt x="136" y="2"/>
                      </a:cubicBezTo>
                      <a:cubicBezTo>
                        <a:pt x="136" y="2"/>
                        <a:pt x="136" y="2"/>
                        <a:pt x="136" y="2"/>
                      </a:cubicBezTo>
                      <a:cubicBezTo>
                        <a:pt x="136" y="2"/>
                        <a:pt x="136" y="2"/>
                        <a:pt x="136" y="2"/>
                      </a:cubicBezTo>
                      <a:cubicBezTo>
                        <a:pt x="133" y="1"/>
                        <a:pt x="129" y="0"/>
                        <a:pt x="125" y="0"/>
                      </a:cubicBezTo>
                    </a:path>
                  </a:pathLst>
                </a:custGeom>
                <a:solidFill>
                  <a:srgbClr val="C7C2B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60">
                  <a:extLst>
                    <a:ext uri="{FF2B5EF4-FFF2-40B4-BE49-F238E27FC236}">
                      <a16:creationId xmlns:a16="http://schemas.microsoft.com/office/drawing/2014/main" id="{90E02DB2-A75E-42ED-B199-9BFFF1BEB105}"/>
                    </a:ext>
                  </a:extLst>
                </p:cNvPr>
                <p:cNvSpPr/>
                <p:nvPr/>
              </p:nvSpPr>
              <p:spPr bwMode="auto">
                <a:xfrm>
                  <a:off x="6792900" y="8759502"/>
                  <a:ext cx="92075" cy="334963"/>
                </a:xfrm>
                <a:custGeom>
                  <a:gdLst>
                    <a:gd fmla="*/ 0 w 29" name="T0"/>
                    <a:gd fmla="*/ 0 h 105" name="T1"/>
                    <a:gd fmla="*/ 2 w 29" name="T2"/>
                    <a:gd fmla="*/ 10 h 105" name="T3"/>
                    <a:gd fmla="*/ 2 w 29" name="T4"/>
                    <a:gd fmla="*/ 14 h 105" name="T5"/>
                    <a:gd fmla="*/ 2 w 29" name="T6"/>
                    <a:gd fmla="*/ 79 h 105" name="T7"/>
                    <a:gd fmla="*/ 29 w 29" name="T8"/>
                    <a:gd fmla="*/ 105 h 105" name="T9"/>
                    <a:gd fmla="*/ 29 w 29" name="T10"/>
                    <a:gd fmla="*/ 39 h 105" name="T11"/>
                    <a:gd fmla="*/ 29 w 29" name="T12"/>
                    <a:gd fmla="*/ 35 h 105" name="T13"/>
                    <a:gd fmla="*/ 28 w 29" name="T14"/>
                    <a:gd fmla="*/ 32 h 105" name="T15"/>
                    <a:gd fmla="*/ 28 w 29" name="T16"/>
                    <a:gd fmla="*/ 31 h 105" name="T17"/>
                    <a:gd fmla="*/ 28 w 29" name="T18"/>
                    <a:gd fmla="*/ 31 h 105" name="T19"/>
                    <a:gd fmla="*/ 28 w 29" name="T20"/>
                    <a:gd fmla="*/ 28 h 105" name="T21"/>
                    <a:gd fmla="*/ 28 w 29" name="T22"/>
                    <a:gd fmla="*/ 27 h 105" name="T23"/>
                    <a:gd fmla="*/ 27 w 29" name="T24"/>
                    <a:gd fmla="*/ 25 h 105" name="T25"/>
                    <a:gd fmla="*/ 27 w 29" name="T26"/>
                    <a:gd fmla="*/ 24 h 105" name="T27"/>
                    <a:gd fmla="*/ 27 w 29" name="T28"/>
                    <a:gd fmla="*/ 22 h 105" name="T29"/>
                    <a:gd fmla="*/ 26 w 29" name="T30"/>
                    <a:gd fmla="*/ 21 h 105" name="T31"/>
                    <a:gd fmla="*/ 25 w 29" name="T32"/>
                    <a:gd fmla="*/ 19 h 105" name="T33"/>
                    <a:gd fmla="*/ 25 w 29" name="T34"/>
                    <a:gd fmla="*/ 18 h 105" name="T35"/>
                    <a:gd fmla="*/ 24 w 29" name="T36"/>
                    <a:gd fmla="*/ 17 h 105" name="T37"/>
                    <a:gd fmla="*/ 23 w 29" name="T38"/>
                    <a:gd fmla="*/ 16 h 105" name="T39"/>
                    <a:gd fmla="*/ 23 w 29" name="T40"/>
                    <a:gd fmla="*/ 14 h 105" name="T41"/>
                    <a:gd fmla="*/ 22 w 29" name="T42"/>
                    <a:gd fmla="*/ 13 h 105" name="T43"/>
                    <a:gd fmla="*/ 21 w 29" name="T44"/>
                    <a:gd fmla="*/ 12 h 105" name="T45"/>
                    <a:gd fmla="*/ 20 w 29" name="T46"/>
                    <a:gd fmla="*/ 11 h 105" name="T47"/>
                    <a:gd fmla="*/ 19 w 29" name="T48"/>
                    <a:gd fmla="*/ 10 h 105" name="T49"/>
                    <a:gd fmla="*/ 18 w 29" name="T50"/>
                    <a:gd fmla="*/ 9 h 105" name="T51"/>
                    <a:gd fmla="*/ 17 w 29" name="T52"/>
                    <a:gd fmla="*/ 8 h 105" name="T53"/>
                    <a:gd fmla="*/ 15 w 29" name="T54"/>
                    <a:gd fmla="*/ 7 h 105" name="T55"/>
                    <a:gd fmla="*/ 15 w 29" name="T56"/>
                    <a:gd fmla="*/ 7 h 105" name="T57"/>
                    <a:gd fmla="*/ 7 w 29" name="T58"/>
                    <a:gd fmla="*/ 2 h 105" name="T59"/>
                    <a:gd fmla="*/ 0 w 29" name="T60"/>
                    <a:gd fmla="*/ 0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28">
                      <a:moveTo>
                        <a:pt x="0" y="0"/>
                      </a:moveTo>
                      <a:cubicBezTo>
                        <a:pt x="1" y="3"/>
                        <a:pt x="2" y="7"/>
                        <a:pt x="2" y="10"/>
                      </a:cubicBezTo>
                      <a:cubicBezTo>
                        <a:pt x="2" y="12"/>
                        <a:pt x="2" y="13"/>
                        <a:pt x="2" y="14"/>
                      </a:cubicBezTo>
                      <a:cubicBezTo>
                        <a:pt x="2" y="79"/>
                        <a:pt x="2" y="79"/>
                        <a:pt x="2" y="79"/>
                      </a:cubicBezTo>
                      <a:cubicBezTo>
                        <a:pt x="12" y="87"/>
                        <a:pt x="21" y="96"/>
                        <a:pt x="29" y="105"/>
                      </a:cubicBezTo>
                      <a:cubicBezTo>
                        <a:pt x="29" y="39"/>
                        <a:pt x="29" y="39"/>
                        <a:pt x="29" y="39"/>
                      </a:cubicBezTo>
                      <a:cubicBezTo>
                        <a:pt x="29" y="35"/>
                        <a:pt x="29" y="35"/>
                        <a:pt x="29" y="35"/>
                      </a:cubicBezTo>
                      <a:cubicBezTo>
                        <a:pt x="29" y="34"/>
                        <a:pt x="29" y="33"/>
                        <a:pt x="28" y="32"/>
                      </a:cubicBezTo>
                      <a:cubicBezTo>
                        <a:pt x="28" y="32"/>
                        <a:pt x="28" y="31"/>
                        <a:pt x="28" y="31"/>
                      </a:cubicBezTo>
                      <a:cubicBezTo>
                        <a:pt x="28" y="31"/>
                        <a:pt x="28" y="31"/>
                        <a:pt x="28" y="31"/>
                      </a:cubicBezTo>
                      <a:cubicBezTo>
                        <a:pt x="28" y="30"/>
                        <a:pt x="28" y="29"/>
                        <a:pt x="28" y="28"/>
                      </a:cubicBezTo>
                      <a:cubicBezTo>
                        <a:pt x="28" y="27"/>
                        <a:pt x="28" y="27"/>
                        <a:pt x="28" y="27"/>
                      </a:cubicBezTo>
                      <a:cubicBezTo>
                        <a:pt x="28" y="26"/>
                        <a:pt x="28" y="26"/>
                        <a:pt x="27" y="25"/>
                      </a:cubicBezTo>
                      <a:cubicBezTo>
                        <a:pt x="27" y="25"/>
                        <a:pt x="27" y="24"/>
                        <a:pt x="27" y="24"/>
                      </a:cubicBezTo>
                      <a:cubicBezTo>
                        <a:pt x="27" y="23"/>
                        <a:pt x="27" y="23"/>
                        <a:pt x="27" y="22"/>
                      </a:cubicBezTo>
                      <a:cubicBezTo>
                        <a:pt x="26" y="22"/>
                        <a:pt x="26" y="21"/>
                        <a:pt x="26" y="21"/>
                      </a:cubicBezTo>
                      <a:cubicBezTo>
                        <a:pt x="26" y="20"/>
                        <a:pt x="26" y="20"/>
                        <a:pt x="25" y="19"/>
                      </a:cubicBezTo>
                      <a:cubicBezTo>
                        <a:pt x="25" y="19"/>
                        <a:pt x="25" y="19"/>
                        <a:pt x="25" y="18"/>
                      </a:cubicBezTo>
                      <a:cubicBezTo>
                        <a:pt x="25" y="18"/>
                        <a:pt x="24" y="17"/>
                        <a:pt x="24" y="17"/>
                      </a:cubicBezTo>
                      <a:cubicBezTo>
                        <a:pt x="24" y="16"/>
                        <a:pt x="24" y="16"/>
                        <a:pt x="23" y="16"/>
                      </a:cubicBezTo>
                      <a:cubicBezTo>
                        <a:pt x="23" y="15"/>
                        <a:pt x="23" y="15"/>
                        <a:pt x="23" y="14"/>
                      </a:cubicBezTo>
                      <a:cubicBezTo>
                        <a:pt x="22" y="14"/>
                        <a:pt x="22" y="14"/>
                        <a:pt x="22" y="13"/>
                      </a:cubicBezTo>
                      <a:cubicBezTo>
                        <a:pt x="21" y="12"/>
                        <a:pt x="21" y="12"/>
                        <a:pt x="21" y="12"/>
                      </a:cubicBezTo>
                      <a:cubicBezTo>
                        <a:pt x="21" y="12"/>
                        <a:pt x="20" y="11"/>
                        <a:pt x="20" y="11"/>
                      </a:cubicBezTo>
                      <a:cubicBezTo>
                        <a:pt x="19" y="10"/>
                        <a:pt x="19" y="10"/>
                        <a:pt x="19" y="10"/>
                      </a:cubicBezTo>
                      <a:cubicBezTo>
                        <a:pt x="19" y="10"/>
                        <a:pt x="18" y="9"/>
                        <a:pt x="18" y="9"/>
                      </a:cubicBezTo>
                      <a:cubicBezTo>
                        <a:pt x="17" y="8"/>
                        <a:pt x="17" y="8"/>
                        <a:pt x="17" y="8"/>
                      </a:cubicBezTo>
                      <a:cubicBezTo>
                        <a:pt x="17" y="8"/>
                        <a:pt x="16" y="7"/>
                        <a:pt x="15" y="7"/>
                      </a:cubicBezTo>
                      <a:cubicBezTo>
                        <a:pt x="15" y="7"/>
                        <a:pt x="15" y="7"/>
                        <a:pt x="15" y="7"/>
                      </a:cubicBezTo>
                      <a:cubicBezTo>
                        <a:pt x="13" y="5"/>
                        <a:pt x="10" y="3"/>
                        <a:pt x="7" y="2"/>
                      </a:cubicBezTo>
                      <a:cubicBezTo>
                        <a:pt x="5" y="1"/>
                        <a:pt x="2" y="1"/>
                        <a:pt x="0" y="0"/>
                      </a:cubicBezTo>
                    </a:path>
                  </a:pathLst>
                </a:custGeom>
                <a:solidFill>
                  <a:srgbClr val="A3B4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61">
                  <a:extLst>
                    <a:ext uri="{FF2B5EF4-FFF2-40B4-BE49-F238E27FC236}">
                      <a16:creationId xmlns:a16="http://schemas.microsoft.com/office/drawing/2014/main" id="{17B8CEAE-2F6E-4891-ADC4-783144C53783}"/>
                    </a:ext>
                  </a:extLst>
                </p:cNvPr>
                <p:cNvSpPr/>
                <p:nvPr/>
              </p:nvSpPr>
              <p:spPr bwMode="auto">
                <a:xfrm>
                  <a:off x="5999150" y="8095927"/>
                  <a:ext cx="1220787" cy="950913"/>
                </a:xfrm>
                <a:custGeom>
                  <a:gdLst>
                    <a:gd fmla="*/ 63 w 383" name="T0"/>
                    <a:gd fmla="*/ 0 h 298" name="T1"/>
                    <a:gd fmla="*/ 383 w 383" name="T2"/>
                    <a:gd fmla="*/ 275 h 298" name="T3"/>
                    <a:gd fmla="*/ 348 w 383" name="T4"/>
                    <a:gd fmla="*/ 298 h 298" name="T5"/>
                    <a:gd fmla="*/ 0 w 383" name="T6"/>
                    <a:gd fmla="*/ 165 h 298" name="T7"/>
                    <a:gd fmla="*/ 63 w 383" name="T8"/>
                    <a:gd fmla="*/ 0 h 298" name="T9"/>
                  </a:gdLst>
                  <a:cxnLst>
                    <a:cxn ang="0">
                      <a:pos x="T0" y="T1"/>
                    </a:cxn>
                    <a:cxn ang="0">
                      <a:pos x="T2" y="T3"/>
                    </a:cxn>
                    <a:cxn ang="0">
                      <a:pos x="T4" y="T5"/>
                    </a:cxn>
                    <a:cxn ang="0">
                      <a:pos x="T6" y="T7"/>
                    </a:cxn>
                    <a:cxn ang="0">
                      <a:pos x="T8" y="T9"/>
                    </a:cxn>
                  </a:cxnLst>
                  <a:rect b="b" l="0" r="r" t="0"/>
                  <a:pathLst>
                    <a:path h="298" w="383">
                      <a:moveTo>
                        <a:pt x="63" y="0"/>
                      </a:moveTo>
                      <a:cubicBezTo>
                        <a:pt x="63" y="0"/>
                        <a:pt x="234" y="17"/>
                        <a:pt x="383" y="275"/>
                      </a:cubicBezTo>
                      <a:cubicBezTo>
                        <a:pt x="348" y="298"/>
                        <a:pt x="348" y="298"/>
                        <a:pt x="348" y="298"/>
                      </a:cubicBezTo>
                      <a:cubicBezTo>
                        <a:pt x="348" y="298"/>
                        <a:pt x="196" y="176"/>
                        <a:pt x="0" y="165"/>
                      </a:cubicBezTo>
                      <a:lnTo>
                        <a:pt x="63" y="0"/>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62">
                  <a:extLst>
                    <a:ext uri="{FF2B5EF4-FFF2-40B4-BE49-F238E27FC236}">
                      <a16:creationId xmlns:a16="http://schemas.microsoft.com/office/drawing/2014/main" id="{F2306C80-CFC6-4F2E-83C3-18DF60D210C7}"/>
                    </a:ext>
                  </a:extLst>
                </p:cNvPr>
                <p:cNvSpPr/>
                <p:nvPr/>
              </p:nvSpPr>
              <p:spPr bwMode="auto">
                <a:xfrm>
                  <a:off x="6986575" y="8829352"/>
                  <a:ext cx="233362" cy="217488"/>
                </a:xfrm>
                <a:custGeom>
                  <a:gdLst>
                    <a:gd fmla="*/ 38 w 73" name="T0"/>
                    <a:gd fmla="*/ 68 h 68" name="T1"/>
                    <a:gd fmla="*/ 73 w 73" name="T2"/>
                    <a:gd fmla="*/ 45 h 68" name="T3"/>
                    <a:gd fmla="*/ 45 w 73" name="T4"/>
                    <a:gd fmla="*/ 0 h 68" name="T5"/>
                    <a:gd fmla="*/ 0 w 73" name="T6"/>
                    <a:gd fmla="*/ 42 h 68" name="T7"/>
                    <a:gd fmla="*/ 38 w 73" name="T8"/>
                    <a:gd fmla="*/ 68 h 68" name="T9"/>
                  </a:gdLst>
                  <a:cxnLst>
                    <a:cxn ang="0">
                      <a:pos x="T0" y="T1"/>
                    </a:cxn>
                    <a:cxn ang="0">
                      <a:pos x="T2" y="T3"/>
                    </a:cxn>
                    <a:cxn ang="0">
                      <a:pos x="T4" y="T5"/>
                    </a:cxn>
                    <a:cxn ang="0">
                      <a:pos x="T6" y="T7"/>
                    </a:cxn>
                    <a:cxn ang="0">
                      <a:pos x="T8" y="T9"/>
                    </a:cxn>
                  </a:cxnLst>
                  <a:rect b="b" l="0" r="r" t="0"/>
                  <a:pathLst>
                    <a:path h="68" w="73">
                      <a:moveTo>
                        <a:pt x="38" y="68"/>
                      </a:moveTo>
                      <a:cubicBezTo>
                        <a:pt x="73" y="45"/>
                        <a:pt x="73" y="45"/>
                        <a:pt x="73" y="45"/>
                      </a:cubicBezTo>
                      <a:cubicBezTo>
                        <a:pt x="64" y="30"/>
                        <a:pt x="54" y="15"/>
                        <a:pt x="45" y="0"/>
                      </a:cubicBezTo>
                      <a:cubicBezTo>
                        <a:pt x="25" y="7"/>
                        <a:pt x="8" y="22"/>
                        <a:pt x="0" y="42"/>
                      </a:cubicBezTo>
                      <a:cubicBezTo>
                        <a:pt x="24" y="57"/>
                        <a:pt x="38" y="68"/>
                        <a:pt x="38" y="68"/>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Oval 263">
                  <a:extLst>
                    <a:ext uri="{FF2B5EF4-FFF2-40B4-BE49-F238E27FC236}">
                      <a16:creationId xmlns:a16="http://schemas.microsoft.com/office/drawing/2014/main" id="{B663360B-F8FC-446F-A4C5-EB42774F19B6}"/>
                    </a:ext>
                  </a:extLst>
                </p:cNvPr>
                <p:cNvSpPr>
                  <a:spLocks noChangeArrowheads="1"/>
                </p:cNvSpPr>
                <p:nvPr/>
              </p:nvSpPr>
              <p:spPr bwMode="auto">
                <a:xfrm>
                  <a:off x="7027850" y="8883327"/>
                  <a:ext cx="357187" cy="3540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64">
                  <a:extLst>
                    <a:ext uri="{FF2B5EF4-FFF2-40B4-BE49-F238E27FC236}">
                      <a16:creationId xmlns:a16="http://schemas.microsoft.com/office/drawing/2014/main" id="{39138143-27FF-47C1-BE90-86E3CB85F1A5}"/>
                    </a:ext>
                  </a:extLst>
                </p:cNvPr>
                <p:cNvSpPr/>
                <p:nvPr/>
              </p:nvSpPr>
              <p:spPr bwMode="auto">
                <a:xfrm>
                  <a:off x="7037375" y="8883327"/>
                  <a:ext cx="347662" cy="354013"/>
                </a:xfrm>
                <a:custGeom>
                  <a:gdLst>
                    <a:gd fmla="*/ 53 w 109" name="T0"/>
                    <a:gd fmla="*/ 0 h 111" name="T1"/>
                    <a:gd fmla="*/ 49 w 109" name="T2"/>
                    <a:gd fmla="*/ 0 h 111" name="T3"/>
                    <a:gd fmla="*/ 82 w 109" name="T4"/>
                    <a:gd fmla="*/ 44 h 111" name="T5"/>
                    <a:gd fmla="*/ 36 w 109" name="T6"/>
                    <a:gd fmla="*/ 90 h 111" name="T7"/>
                    <a:gd fmla="*/ 0 w 109" name="T8"/>
                    <a:gd fmla="*/ 74 h 111" name="T9"/>
                    <a:gd fmla="*/ 53 w 109" name="T10"/>
                    <a:gd fmla="*/ 111 h 111" name="T11"/>
                    <a:gd fmla="*/ 109 w 109" name="T12"/>
                    <a:gd fmla="*/ 55 h 111" name="T13"/>
                    <a:gd fmla="*/ 53 w 109" name="T14"/>
                    <a:gd fmla="*/ 0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109">
                      <a:moveTo>
                        <a:pt x="53" y="0"/>
                      </a:moveTo>
                      <a:cubicBezTo>
                        <a:pt x="52" y="0"/>
                        <a:pt x="50" y="0"/>
                        <a:pt x="49" y="0"/>
                      </a:cubicBezTo>
                      <a:cubicBezTo>
                        <a:pt x="68" y="6"/>
                        <a:pt x="82" y="23"/>
                        <a:pt x="82" y="44"/>
                      </a:cubicBezTo>
                      <a:cubicBezTo>
                        <a:pt x="82" y="70"/>
                        <a:pt x="61" y="90"/>
                        <a:pt x="36" y="90"/>
                      </a:cubicBezTo>
                      <a:cubicBezTo>
                        <a:pt x="22" y="90"/>
                        <a:pt x="9" y="84"/>
                        <a:pt x="0" y="74"/>
                      </a:cubicBezTo>
                      <a:cubicBezTo>
                        <a:pt x="8" y="96"/>
                        <a:pt x="29" y="111"/>
                        <a:pt x="53" y="111"/>
                      </a:cubicBezTo>
                      <a:cubicBezTo>
                        <a:pt x="84" y="111"/>
                        <a:pt x="109" y="86"/>
                        <a:pt x="109" y="55"/>
                      </a:cubicBezTo>
                      <a:cubicBezTo>
                        <a:pt x="109" y="25"/>
                        <a:pt x="84" y="0"/>
                        <a:pt x="53" y="0"/>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Oval 265">
                  <a:extLst>
                    <a:ext uri="{FF2B5EF4-FFF2-40B4-BE49-F238E27FC236}">
                      <a16:creationId xmlns:a16="http://schemas.microsoft.com/office/drawing/2014/main" id="{2754190A-870F-4849-9A14-998E255A70C1}"/>
                    </a:ext>
                  </a:extLst>
                </p:cNvPr>
                <p:cNvSpPr>
                  <a:spLocks noChangeArrowheads="1"/>
                </p:cNvSpPr>
                <p:nvPr/>
              </p:nvSpPr>
              <p:spPr bwMode="auto">
                <a:xfrm>
                  <a:off x="5375263" y="9553252"/>
                  <a:ext cx="187325" cy="73025"/>
                </a:xfrm>
                <a:prstGeom prst="ellipse">
                  <a:avLst/>
                </a:prstGeom>
                <a:solidFill>
                  <a:srgbClr val="ED73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Oval 266">
                  <a:extLst>
                    <a:ext uri="{FF2B5EF4-FFF2-40B4-BE49-F238E27FC236}">
                      <a16:creationId xmlns:a16="http://schemas.microsoft.com/office/drawing/2014/main" id="{C42046B0-59C3-4649-8B63-B0E403BFA2F6}"/>
                    </a:ext>
                  </a:extLst>
                </p:cNvPr>
                <p:cNvSpPr>
                  <a:spLocks noChangeArrowheads="1"/>
                </p:cNvSpPr>
                <p:nvPr/>
              </p:nvSpPr>
              <p:spPr bwMode="auto">
                <a:xfrm>
                  <a:off x="6470638" y="9553252"/>
                  <a:ext cx="188912" cy="73025"/>
                </a:xfrm>
                <a:prstGeom prst="ellipse">
                  <a:avLst/>
                </a:prstGeom>
                <a:solidFill>
                  <a:srgbClr val="ED73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0" name="文本框 9">
              <a:extLst>
                <a:ext uri="{FF2B5EF4-FFF2-40B4-BE49-F238E27FC236}">
                  <a16:creationId xmlns:a16="http://schemas.microsoft.com/office/drawing/2014/main" id="{7F9A6B02-D756-4915-BDA8-B3130F10A374}"/>
                </a:ext>
              </a:extLst>
            </p:cNvPr>
            <p:cNvSpPr txBox="1"/>
            <p:nvPr/>
          </p:nvSpPr>
          <p:spPr>
            <a:xfrm>
              <a:off x="3804903" y="3301573"/>
              <a:ext cx="4132226" cy="676675"/>
            </a:xfrm>
            <a:prstGeom prst="rect">
              <a:avLst/>
            </a:prstGeom>
            <a:noFill/>
            <a:ln>
              <a:solidFill>
                <a:schemeClr val="bg1"/>
              </a:solidFill>
            </a:ln>
          </p:spPr>
          <p:txBody>
            <a:bodyPr rtlCol="0" wrap="none">
              <a:spAutoFit/>
            </a:bodyPr>
            <a:lstStyle/>
            <a:p>
              <a:r>
                <a:rPr altLang="en-US" b="1" lang="zh-CN" sz="4400">
                  <a:ln>
                    <a:solidFill>
                      <a:schemeClr val="bg1"/>
                    </a:solidFill>
                  </a:ln>
                  <a:solidFill>
                    <a:srgbClr val="951F2A"/>
                  </a:solidFill>
                  <a:effectLst>
                    <a:outerShdw algn="ctr" blurRad="63500" rotWithShape="0" sx="102000" sy="102000">
                      <a:prstClr val="black">
                        <a:alpha val="40000"/>
                      </a:prstClr>
                    </a:outerShdw>
                  </a:effectLst>
                  <a:latin charset="-122" panose="020b0503020204020204" pitchFamily="34" typeface="微软雅黑"/>
                  <a:ea charset="-122" panose="020b0503020204020204" pitchFamily="34" typeface="微软雅黑"/>
                </a:rPr>
                <a:t>此处输入标题文字</a:t>
              </a:r>
            </a:p>
          </p:txBody>
        </p:sp>
      </p:grpSp>
      <p:pic>
        <p:nvPicPr>
          <p:cNvPr id="276" name="图片 275">
            <a:extLst>
              <a:ext uri="{FF2B5EF4-FFF2-40B4-BE49-F238E27FC236}">
                <a16:creationId xmlns:a16="http://schemas.microsoft.com/office/drawing/2014/main" id="{69DF674C-C614-4019-86B9-9BE3F62A9F56}"/>
              </a:ext>
            </a:extLst>
          </p:cNvPr>
          <p:cNvPicPr>
            <a:picLocks noChangeAspect="1"/>
          </p:cNvPicPr>
          <p:nvPr/>
        </p:nvPicPr>
        <p:blipFill>
          <a:blip r:embed="rId3">
            <a:extLst>
              <a:ext uri="{28A0092B-C50C-407E-A947-70E740481C1C}">
                <a14:useLocalDpi val="0"/>
              </a:ext>
            </a:extLst>
          </a:blip>
          <a:stretch>
            <a:fillRect/>
          </a:stretch>
        </p:blipFill>
        <p:spPr>
          <a:xfrm rot="14400000">
            <a:off x="9479448" y="-424368"/>
            <a:ext cx="3298723" cy="4882111"/>
          </a:xfrm>
          <a:prstGeom prst="rect">
            <a:avLst/>
          </a:prstGeom>
        </p:spPr>
      </p:pic>
    </p:spTree>
    <p:extLst>
      <p:ext uri="{BB962C8B-B14F-4D97-AF65-F5344CB8AC3E}">
        <p14:creationId val="3878431654"/>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FBDA354-C503-4311-A1CF-EE73BCAB77A8}"/>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FC503A7E-7461-4129-89E7-8F453211EC00}"/>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A3639999-40D9-40A6-BD15-CFC815A29F84}"/>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FADAF850-8D3E-418D-82E7-2202A0E508BF}"/>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
        <p:nvSpPr>
          <p:cNvPr id="6" name="矩形: 圆角 5">
            <a:extLst>
              <a:ext uri="{FF2B5EF4-FFF2-40B4-BE49-F238E27FC236}">
                <a16:creationId xmlns:a16="http://schemas.microsoft.com/office/drawing/2014/main" id="{538E9ED4-5492-4CBC-949C-7E8DAAEE43FA}"/>
              </a:ext>
            </a:extLst>
          </p:cNvPr>
          <p:cNvSpPr/>
          <p:nvPr/>
        </p:nvSpPr>
        <p:spPr>
          <a:xfrm>
            <a:off x="1327150" y="1568450"/>
            <a:ext cx="9537700" cy="3898900"/>
          </a:xfrm>
          <a:prstGeom prst="roundRect">
            <a:avLst>
              <a:gd fmla="val 7872" name="adj"/>
            </a:avLst>
          </a:prstGeom>
          <a:solidFill>
            <a:schemeClr val="bg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圆角 6">
            <a:extLst>
              <a:ext uri="{FF2B5EF4-FFF2-40B4-BE49-F238E27FC236}">
                <a16:creationId xmlns:a16="http://schemas.microsoft.com/office/drawing/2014/main" id="{6FEF3E33-D6D7-46CC-9227-895C3D92540E}"/>
              </a:ext>
            </a:extLst>
          </p:cNvPr>
          <p:cNvSpPr/>
          <p:nvPr/>
        </p:nvSpPr>
        <p:spPr>
          <a:xfrm>
            <a:off x="5830517" y="1693538"/>
            <a:ext cx="4930085" cy="3683000"/>
          </a:xfrm>
          <a:prstGeom prst="roundRect">
            <a:avLst>
              <a:gd fmla="val 5861" name="adj"/>
            </a:avLst>
          </a:prstGeom>
          <a:blipFill>
            <a:blip r:embed="rId3"/>
            <a:stretch>
              <a:fillRect b="-1299" l="-9256" r="-7664" t="-515"/>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9">
            <a:extLst>
              <a:ext uri="{FF2B5EF4-FFF2-40B4-BE49-F238E27FC236}">
                <a16:creationId xmlns:a16="http://schemas.microsoft.com/office/drawing/2014/main" id="{AF9AD3AE-A30A-4B48-BDEE-5F5EABA56DC0}"/>
              </a:ext>
            </a:extLst>
          </p:cNvPr>
          <p:cNvSpPr/>
          <p:nvPr/>
        </p:nvSpPr>
        <p:spPr>
          <a:xfrm>
            <a:off x="1506168" y="1831165"/>
            <a:ext cx="967005" cy="967005"/>
          </a:xfrm>
          <a:prstGeom prst="roundRect">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圆角 10">
            <a:extLst>
              <a:ext uri="{FF2B5EF4-FFF2-40B4-BE49-F238E27FC236}">
                <a16:creationId xmlns:a16="http://schemas.microsoft.com/office/drawing/2014/main" id="{57BAC09E-07E6-4012-B3A4-0CE977889869}"/>
              </a:ext>
            </a:extLst>
          </p:cNvPr>
          <p:cNvSpPr/>
          <p:nvPr/>
        </p:nvSpPr>
        <p:spPr>
          <a:xfrm>
            <a:off x="1506168" y="3021610"/>
            <a:ext cx="967005" cy="967005"/>
          </a:xfrm>
          <a:prstGeom prst="roundRect">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a:extLst>
              <a:ext uri="{FF2B5EF4-FFF2-40B4-BE49-F238E27FC236}">
                <a16:creationId xmlns:a16="http://schemas.microsoft.com/office/drawing/2014/main" id="{A6029159-7B73-46AA-B22E-CDE8A93DB7EB}"/>
              </a:ext>
            </a:extLst>
          </p:cNvPr>
          <p:cNvSpPr/>
          <p:nvPr/>
        </p:nvSpPr>
        <p:spPr>
          <a:xfrm>
            <a:off x="1506168" y="4259045"/>
            <a:ext cx="967005" cy="967005"/>
          </a:xfrm>
          <a:prstGeom prst="roundRect">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snowman_98274">
            <a:extLst>
              <a:ext uri="{FF2B5EF4-FFF2-40B4-BE49-F238E27FC236}">
                <a16:creationId xmlns:a16="http://schemas.microsoft.com/office/drawing/2014/main" id="{40BB9B9E-1982-45F1-A218-AE4DDD862280}"/>
              </a:ext>
            </a:extLst>
          </p:cNvPr>
          <p:cNvSpPr>
            <a:spLocks noChangeAspect="1"/>
          </p:cNvSpPr>
          <p:nvPr/>
        </p:nvSpPr>
        <p:spPr bwMode="auto">
          <a:xfrm>
            <a:off x="1695171" y="2016342"/>
            <a:ext cx="609685" cy="596650"/>
          </a:xfrm>
          <a:custGeom>
            <a:gdLst>
              <a:gd fmla="*/ 302187 w 606348" name="connsiteX0"/>
              <a:gd fmla="*/ 451323 h 593385" name="connsiteY0"/>
              <a:gd fmla="*/ 279262 w 606348" name="connsiteX1"/>
              <a:gd fmla="*/ 474368 h 593385" name="connsiteY1"/>
              <a:gd fmla="*/ 302187 w 606348" name="connsiteX2"/>
              <a:gd fmla="*/ 497262 h 593385" name="connsiteY2"/>
              <a:gd fmla="*/ 325112 w 606348" name="connsiteX3"/>
              <a:gd fmla="*/ 474368 h 593385" name="connsiteY3"/>
              <a:gd fmla="*/ 302187 w 606348" name="connsiteX4"/>
              <a:gd fmla="*/ 451323 h 593385" name="connsiteY4"/>
              <a:gd fmla="*/ 302187 w 606348" name="connsiteX5"/>
              <a:gd fmla="*/ 344284 h 593385" name="connsiteY5"/>
              <a:gd fmla="*/ 279262 w 606348" name="connsiteX6"/>
              <a:gd fmla="*/ 367178 h 593385" name="connsiteY6"/>
              <a:gd fmla="*/ 302187 w 606348" name="connsiteX7"/>
              <a:gd fmla="*/ 390071 h 593385" name="connsiteY7"/>
              <a:gd fmla="*/ 325112 w 606348" name="connsiteX8"/>
              <a:gd fmla="*/ 367178 h 593385" name="connsiteY8"/>
              <a:gd fmla="*/ 302187 w 606348" name="connsiteX9"/>
              <a:gd fmla="*/ 344284 h 593385" name="connsiteY9"/>
              <a:gd fmla="*/ 302946 w 606348" name="connsiteX10"/>
              <a:gd fmla="*/ 204042 h 593385" name="connsiteY10"/>
              <a:gd fmla="*/ 287309 w 606348" name="connsiteX11"/>
              <a:gd fmla="*/ 211926 h 593385" name="connsiteY11"/>
              <a:gd fmla="*/ 284120 w 606348" name="connsiteX12"/>
              <a:gd fmla="*/ 229058 h 593385" name="connsiteY12"/>
              <a:gd fmla="*/ 300062 w 606348" name="connsiteX13"/>
              <a:gd fmla="*/ 284852 h 593385" name="connsiteY13"/>
              <a:gd fmla="*/ 302946 w 606348" name="connsiteX14"/>
              <a:gd fmla="*/ 286974 h 593385" name="connsiteY14"/>
              <a:gd fmla="*/ 305679 w 606348" name="connsiteX15"/>
              <a:gd fmla="*/ 284852 h 593385" name="connsiteY15"/>
              <a:gd fmla="*/ 321772 w 606348" name="connsiteX16"/>
              <a:gd fmla="*/ 229058 h 593385" name="connsiteY16"/>
              <a:gd fmla="*/ 318584 w 606348" name="connsiteX17"/>
              <a:gd fmla="*/ 211926 h 593385" name="connsiteY17"/>
              <a:gd fmla="*/ 302946 w 606348" name="connsiteX18"/>
              <a:gd fmla="*/ 204042 h 593385" name="connsiteY18"/>
              <a:gd fmla="*/ 197734 w 606348" name="connsiteX19"/>
              <a:gd fmla="*/ 159619 h 593385" name="connsiteY19"/>
              <a:gd fmla="*/ 408766 w 606348" name="connsiteX20"/>
              <a:gd fmla="*/ 159619 h 593385" name="connsiteY20"/>
              <a:gd fmla="*/ 413017 w 606348" name="connsiteX21"/>
              <a:gd fmla="*/ 189942 h 593385" name="connsiteY21"/>
              <a:gd fmla="*/ 386448 w 606348" name="connsiteX22"/>
              <a:gd fmla="*/ 261352 h 593385" name="connsiteY22"/>
              <a:gd fmla="*/ 432147 w 606348" name="connsiteX23"/>
              <a:gd fmla="*/ 296526 h 593385" name="connsiteY23"/>
              <a:gd fmla="*/ 503200 w 606348" name="connsiteX24"/>
              <a:gd fmla="*/ 251194 h 593385" name="connsiteY24"/>
              <a:gd fmla="*/ 518230 w 606348" name="connsiteX25"/>
              <a:gd fmla="*/ 183574 h 593385" name="connsiteY25"/>
              <a:gd fmla="*/ 536297 w 606348" name="connsiteX26"/>
              <a:gd fmla="*/ 172051 h 593385" name="connsiteY26"/>
              <a:gd fmla="*/ 547835 w 606348" name="connsiteX27"/>
              <a:gd fmla="*/ 190245 h 593385" name="connsiteY27"/>
              <a:gd fmla="*/ 535234 w 606348" name="connsiteX28"/>
              <a:gd fmla="*/ 247403 h 593385" name="connsiteY28"/>
              <a:gd fmla="*/ 594445 w 606348" name="connsiteX29"/>
              <a:gd fmla="*/ 260594 h 593385" name="connsiteY29"/>
              <a:gd fmla="*/ 605983 w 606348" name="connsiteX30"/>
              <a:gd fmla="*/ 278636 h 593385" name="connsiteY30"/>
              <a:gd fmla="*/ 591256 w 606348" name="connsiteX31"/>
              <a:gd fmla="*/ 290461 h 593385" name="connsiteY31"/>
              <a:gd fmla="*/ 587916 w 606348" name="connsiteX32"/>
              <a:gd fmla="*/ 290158 h 593385" name="connsiteY32"/>
              <a:gd fmla="*/ 521570 w 606348" name="connsiteX33"/>
              <a:gd fmla="*/ 275452 h 593385" name="connsiteY33"/>
              <a:gd fmla="*/ 450973 w 606348" name="connsiteX34"/>
              <a:gd fmla="*/ 320481 h 593385" name="connsiteY34"/>
              <a:gd fmla="*/ 479819 w 606348" name="connsiteX35"/>
              <a:gd fmla="*/ 417059 h 593385" name="connsiteY35"/>
              <a:gd fmla="*/ 303250 w 606348" name="connsiteX36"/>
              <a:gd fmla="*/ 593385 h 593385" name="connsiteY36"/>
              <a:gd fmla="*/ 126681 w 606348" name="connsiteX37"/>
              <a:gd fmla="*/ 417059 h 593385" name="connsiteY37"/>
              <a:gd fmla="*/ 155375 w 606348" name="connsiteX38"/>
              <a:gd fmla="*/ 320481 h 593385" name="connsiteY38"/>
              <a:gd fmla="*/ 84778 w 606348" name="connsiteX39"/>
              <a:gd fmla="*/ 275452 h 593385" name="connsiteY39"/>
              <a:gd fmla="*/ 18584 w 606348" name="connsiteX40"/>
              <a:gd fmla="*/ 290158 h 593385" name="connsiteY40"/>
              <a:gd fmla="*/ 15243 w 606348" name="connsiteX41"/>
              <a:gd fmla="*/ 290461 h 593385" name="connsiteY41"/>
              <a:gd fmla="*/ 365 w 606348" name="connsiteX42"/>
              <a:gd fmla="*/ 278636 h 593385" name="connsiteY42"/>
              <a:gd fmla="*/ 11903 w 606348" name="connsiteX43"/>
              <a:gd fmla="*/ 260594 h 593385" name="connsiteY43"/>
              <a:gd fmla="*/ 71266 w 606348" name="connsiteX44"/>
              <a:gd fmla="*/ 247403 h 593385" name="connsiteY44"/>
              <a:gd fmla="*/ 58513 w 606348" name="connsiteX45"/>
              <a:gd fmla="*/ 190245 h 593385" name="connsiteY45"/>
              <a:gd fmla="*/ 70051 w 606348" name="connsiteX46"/>
              <a:gd fmla="*/ 172051 h 593385" name="connsiteY46"/>
              <a:gd fmla="*/ 88270 w 606348" name="connsiteX47"/>
              <a:gd fmla="*/ 183574 h 593385" name="connsiteY47"/>
              <a:gd fmla="*/ 103148 w 606348" name="connsiteX48"/>
              <a:gd fmla="*/ 251194 h 593385" name="connsiteY48"/>
              <a:gd fmla="*/ 174353 w 606348" name="connsiteX49"/>
              <a:gd fmla="*/ 296526 h 593385" name="connsiteY49"/>
              <a:gd fmla="*/ 220051 w 606348" name="connsiteX50"/>
              <a:gd fmla="*/ 261352 h 593385" name="connsiteY50"/>
              <a:gd fmla="*/ 193483 w 606348" name="connsiteX51"/>
              <a:gd fmla="*/ 189942 h 593385" name="connsiteY51"/>
              <a:gd fmla="*/ 197734 w 606348" name="connsiteX52"/>
              <a:gd fmla="*/ 159619 h 593385" name="connsiteY52"/>
              <a:gd fmla="*/ 400394 w 606348" name="connsiteX53"/>
              <a:gd fmla="*/ 50474 h 593385" name="connsiteY53"/>
              <a:gd fmla="*/ 400394 w 606348" name="connsiteX54"/>
              <a:gd fmla="*/ 72756 h 593385" name="connsiteY54"/>
              <a:gd fmla="*/ 418765 w 606348" name="connsiteX55"/>
              <a:gd fmla="*/ 72756 h 593385" name="connsiteY55"/>
              <a:gd fmla="*/ 429393 w 606348" name="connsiteX56"/>
              <a:gd fmla="*/ 61539 h 593385" name="connsiteY56"/>
              <a:gd fmla="*/ 418765 w 606348" name="connsiteX57"/>
              <a:gd fmla="*/ 50474 h 593385" name="connsiteY57"/>
              <a:gd fmla="*/ 222905 w 606348" name="connsiteX58"/>
              <a:gd fmla="*/ 0 h 593385" name="connsiteY58"/>
              <a:gd fmla="*/ 382781 w 606348" name="connsiteX59"/>
              <a:gd fmla="*/ 0 h 593385" name="connsiteY59"/>
              <a:gd fmla="*/ 400394 w 606348" name="connsiteX60"/>
              <a:gd fmla="*/ 18189 h 593385" name="connsiteY60"/>
              <a:gd fmla="*/ 400394 w 606348" name="connsiteX61"/>
              <a:gd fmla="*/ 20159 h 593385" name="connsiteY61"/>
              <a:gd fmla="*/ 418765 w 606348" name="connsiteX62"/>
              <a:gd fmla="*/ 20159 h 593385" name="connsiteY62"/>
              <a:gd fmla="*/ 459759 w 606348" name="connsiteX63"/>
              <a:gd fmla="*/ 61539 h 593385" name="connsiteY63"/>
              <a:gd fmla="*/ 418765 w 606348" name="connsiteX64"/>
              <a:gd fmla="*/ 103070 h 593385" name="connsiteY64"/>
              <a:gd fmla="*/ 400394 w 606348" name="connsiteX65"/>
              <a:gd fmla="*/ 103070 h 593385" name="connsiteY65"/>
              <a:gd fmla="*/ 400394 w 606348" name="connsiteX66"/>
              <a:gd fmla="*/ 113074 h 593385" name="connsiteY66"/>
              <a:gd fmla="*/ 413147 w 606348" name="connsiteX67"/>
              <a:gd fmla="*/ 113074 h 593385" name="connsiteY67"/>
              <a:gd fmla="*/ 428330 w 606348" name="connsiteX68"/>
              <a:gd fmla="*/ 128232 h 593385" name="connsiteY68"/>
              <a:gd fmla="*/ 413147 w 606348" name="connsiteX69"/>
              <a:gd fmla="*/ 143389 h 593385" name="connsiteY69"/>
              <a:gd fmla="*/ 192539 w 606348" name="connsiteX70"/>
              <a:gd fmla="*/ 143389 h 593385" name="connsiteY70"/>
              <a:gd fmla="*/ 177356 w 606348" name="connsiteX71"/>
              <a:gd fmla="*/ 128232 h 593385" name="connsiteY71"/>
              <a:gd fmla="*/ 192539 w 606348" name="connsiteX72"/>
              <a:gd fmla="*/ 113074 h 593385" name="connsiteY72"/>
              <a:gd fmla="*/ 204078 w 606348" name="connsiteX73"/>
              <a:gd fmla="*/ 113074 h 593385" name="connsiteY73"/>
              <a:gd fmla="*/ 204078 w 606348" name="connsiteX74"/>
              <a:gd fmla="*/ 98978 h 593385" name="connsiteY74"/>
              <a:gd fmla="*/ 204078 w 606348" name="connsiteX75"/>
              <a:gd fmla="*/ 18189 h 593385" name="connsiteY75"/>
              <a:gd fmla="*/ 222905 w 606348" name="connsiteX76"/>
              <a:gd fmla="*/ 0 h 593385" name="connsiteY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b="b" l="l" r="r" t="t"/>
            <a:pathLst>
              <a:path h="593385" w="606348">
                <a:moveTo>
                  <a:pt x="302187" y="451323"/>
                </a:moveTo>
                <a:cubicBezTo>
                  <a:pt x="289586" y="451323"/>
                  <a:pt x="279262" y="461633"/>
                  <a:pt x="279262" y="474368"/>
                </a:cubicBezTo>
                <a:cubicBezTo>
                  <a:pt x="279262" y="486952"/>
                  <a:pt x="289586" y="497262"/>
                  <a:pt x="302187" y="497262"/>
                </a:cubicBezTo>
                <a:cubicBezTo>
                  <a:pt x="314940" y="497262"/>
                  <a:pt x="325112" y="486952"/>
                  <a:pt x="325112" y="474368"/>
                </a:cubicBezTo>
                <a:cubicBezTo>
                  <a:pt x="325112" y="461633"/>
                  <a:pt x="314940" y="451323"/>
                  <a:pt x="302187" y="451323"/>
                </a:cubicBezTo>
                <a:close/>
                <a:moveTo>
                  <a:pt x="302187" y="344284"/>
                </a:moveTo>
                <a:cubicBezTo>
                  <a:pt x="289586" y="344284"/>
                  <a:pt x="279262" y="354442"/>
                  <a:pt x="279262" y="367178"/>
                </a:cubicBezTo>
                <a:cubicBezTo>
                  <a:pt x="279262" y="379762"/>
                  <a:pt x="289586" y="390071"/>
                  <a:pt x="302187" y="390071"/>
                </a:cubicBezTo>
                <a:cubicBezTo>
                  <a:pt x="314940" y="390071"/>
                  <a:pt x="325112" y="379762"/>
                  <a:pt x="325112" y="367178"/>
                </a:cubicBezTo>
                <a:cubicBezTo>
                  <a:pt x="325112" y="354442"/>
                  <a:pt x="314940" y="344284"/>
                  <a:pt x="302187" y="344284"/>
                </a:cubicBezTo>
                <a:close/>
                <a:moveTo>
                  <a:pt x="302946" y="204042"/>
                </a:moveTo>
                <a:cubicBezTo>
                  <a:pt x="296722" y="204042"/>
                  <a:pt x="290952" y="206922"/>
                  <a:pt x="287309" y="211926"/>
                </a:cubicBezTo>
                <a:cubicBezTo>
                  <a:pt x="283513" y="216777"/>
                  <a:pt x="282298" y="223145"/>
                  <a:pt x="284120" y="229058"/>
                </a:cubicBezTo>
                <a:lnTo>
                  <a:pt x="300062" y="284852"/>
                </a:lnTo>
                <a:cubicBezTo>
                  <a:pt x="300365" y="286065"/>
                  <a:pt x="301580" y="286974"/>
                  <a:pt x="302946" y="286974"/>
                </a:cubicBezTo>
                <a:cubicBezTo>
                  <a:pt x="304161" y="286974"/>
                  <a:pt x="305375" y="286065"/>
                  <a:pt x="305679" y="284852"/>
                </a:cubicBezTo>
                <a:lnTo>
                  <a:pt x="321772" y="229058"/>
                </a:lnTo>
                <a:cubicBezTo>
                  <a:pt x="323442" y="223145"/>
                  <a:pt x="322228" y="216777"/>
                  <a:pt x="318584" y="211926"/>
                </a:cubicBezTo>
                <a:cubicBezTo>
                  <a:pt x="314788" y="206922"/>
                  <a:pt x="309019" y="204042"/>
                  <a:pt x="302946" y="204042"/>
                </a:cubicBezTo>
                <a:close/>
                <a:moveTo>
                  <a:pt x="197734" y="159619"/>
                </a:moveTo>
                <a:lnTo>
                  <a:pt x="408766" y="159619"/>
                </a:lnTo>
                <a:cubicBezTo>
                  <a:pt x="411499" y="169171"/>
                  <a:pt x="413017" y="179329"/>
                  <a:pt x="413017" y="189942"/>
                </a:cubicBezTo>
                <a:cubicBezTo>
                  <a:pt x="413017" y="217232"/>
                  <a:pt x="402997" y="242248"/>
                  <a:pt x="386448" y="261352"/>
                </a:cubicBezTo>
                <a:cubicBezTo>
                  <a:pt x="403604" y="270600"/>
                  <a:pt x="418938" y="282426"/>
                  <a:pt x="432147" y="296526"/>
                </a:cubicBezTo>
                <a:lnTo>
                  <a:pt x="503200" y="251194"/>
                </a:lnTo>
                <a:lnTo>
                  <a:pt x="518230" y="183574"/>
                </a:lnTo>
                <a:cubicBezTo>
                  <a:pt x="520052" y="175387"/>
                  <a:pt x="528098" y="170232"/>
                  <a:pt x="536297" y="172051"/>
                </a:cubicBezTo>
                <a:cubicBezTo>
                  <a:pt x="544495" y="173871"/>
                  <a:pt x="549657" y="182058"/>
                  <a:pt x="547835" y="190245"/>
                </a:cubicBezTo>
                <a:lnTo>
                  <a:pt x="535234" y="247403"/>
                </a:lnTo>
                <a:lnTo>
                  <a:pt x="594445" y="260594"/>
                </a:lnTo>
                <a:cubicBezTo>
                  <a:pt x="602643" y="262413"/>
                  <a:pt x="607805" y="270448"/>
                  <a:pt x="605983" y="278636"/>
                </a:cubicBezTo>
                <a:cubicBezTo>
                  <a:pt x="604465" y="285610"/>
                  <a:pt x="598240" y="290461"/>
                  <a:pt x="591256" y="290461"/>
                </a:cubicBezTo>
                <a:cubicBezTo>
                  <a:pt x="590194" y="290461"/>
                  <a:pt x="588979" y="290310"/>
                  <a:pt x="587916" y="290158"/>
                </a:cubicBezTo>
                <a:lnTo>
                  <a:pt x="521570" y="275452"/>
                </a:lnTo>
                <a:lnTo>
                  <a:pt x="450973" y="320481"/>
                </a:lnTo>
                <a:cubicBezTo>
                  <a:pt x="469191" y="348226"/>
                  <a:pt x="479819" y="381278"/>
                  <a:pt x="479819" y="417059"/>
                </a:cubicBezTo>
                <a:cubicBezTo>
                  <a:pt x="479819" y="514394"/>
                  <a:pt x="400720" y="593385"/>
                  <a:pt x="303250" y="593385"/>
                </a:cubicBezTo>
                <a:cubicBezTo>
                  <a:pt x="205780" y="593385"/>
                  <a:pt x="126681" y="514394"/>
                  <a:pt x="126681" y="417059"/>
                </a:cubicBezTo>
                <a:cubicBezTo>
                  <a:pt x="126681" y="381429"/>
                  <a:pt x="137308" y="348226"/>
                  <a:pt x="155375" y="320481"/>
                </a:cubicBezTo>
                <a:lnTo>
                  <a:pt x="84778" y="275452"/>
                </a:lnTo>
                <a:lnTo>
                  <a:pt x="18584" y="290158"/>
                </a:lnTo>
                <a:cubicBezTo>
                  <a:pt x="17369" y="290310"/>
                  <a:pt x="16306" y="290461"/>
                  <a:pt x="15243" y="290461"/>
                </a:cubicBezTo>
                <a:cubicBezTo>
                  <a:pt x="8260" y="290461"/>
                  <a:pt x="2035" y="285610"/>
                  <a:pt x="365" y="278636"/>
                </a:cubicBezTo>
                <a:cubicBezTo>
                  <a:pt x="-1457" y="270448"/>
                  <a:pt x="3705" y="262413"/>
                  <a:pt x="11903" y="260594"/>
                </a:cubicBezTo>
                <a:lnTo>
                  <a:pt x="71266" y="247403"/>
                </a:lnTo>
                <a:lnTo>
                  <a:pt x="58513" y="190245"/>
                </a:lnTo>
                <a:cubicBezTo>
                  <a:pt x="56691" y="182058"/>
                  <a:pt x="61853" y="173871"/>
                  <a:pt x="70051" y="172051"/>
                </a:cubicBezTo>
                <a:cubicBezTo>
                  <a:pt x="78250" y="170232"/>
                  <a:pt x="86448" y="175387"/>
                  <a:pt x="88270" y="183574"/>
                </a:cubicBezTo>
                <a:lnTo>
                  <a:pt x="103148" y="251194"/>
                </a:lnTo>
                <a:lnTo>
                  <a:pt x="174353" y="296526"/>
                </a:lnTo>
                <a:cubicBezTo>
                  <a:pt x="187561" y="282426"/>
                  <a:pt x="202896" y="270600"/>
                  <a:pt x="220051" y="261352"/>
                </a:cubicBezTo>
                <a:cubicBezTo>
                  <a:pt x="203503" y="242248"/>
                  <a:pt x="193483" y="217232"/>
                  <a:pt x="193483" y="189942"/>
                </a:cubicBezTo>
                <a:cubicBezTo>
                  <a:pt x="193483" y="179329"/>
                  <a:pt x="195001" y="169171"/>
                  <a:pt x="197734" y="159619"/>
                </a:cubicBezTo>
                <a:close/>
                <a:moveTo>
                  <a:pt x="400394" y="50474"/>
                </a:moveTo>
                <a:lnTo>
                  <a:pt x="400394" y="72756"/>
                </a:lnTo>
                <a:lnTo>
                  <a:pt x="418765" y="72756"/>
                </a:lnTo>
                <a:cubicBezTo>
                  <a:pt x="424535" y="72756"/>
                  <a:pt x="429393" y="67602"/>
                  <a:pt x="429393" y="61539"/>
                </a:cubicBezTo>
                <a:cubicBezTo>
                  <a:pt x="429393" y="55628"/>
                  <a:pt x="424535" y="50474"/>
                  <a:pt x="418765" y="50474"/>
                </a:cubicBezTo>
                <a:close/>
                <a:moveTo>
                  <a:pt x="222905" y="0"/>
                </a:moveTo>
                <a:lnTo>
                  <a:pt x="382781" y="0"/>
                </a:lnTo>
                <a:cubicBezTo>
                  <a:pt x="392954" y="0"/>
                  <a:pt x="400394" y="8033"/>
                  <a:pt x="400394" y="18189"/>
                </a:cubicBezTo>
                <a:lnTo>
                  <a:pt x="400394" y="20159"/>
                </a:lnTo>
                <a:lnTo>
                  <a:pt x="418765" y="20159"/>
                </a:lnTo>
                <a:cubicBezTo>
                  <a:pt x="441388" y="20159"/>
                  <a:pt x="459759" y="38803"/>
                  <a:pt x="459759" y="61539"/>
                </a:cubicBezTo>
                <a:cubicBezTo>
                  <a:pt x="459759" y="84427"/>
                  <a:pt x="441388" y="103070"/>
                  <a:pt x="418765" y="103070"/>
                </a:cubicBezTo>
                <a:lnTo>
                  <a:pt x="400394" y="103070"/>
                </a:lnTo>
                <a:lnTo>
                  <a:pt x="400394" y="113074"/>
                </a:lnTo>
                <a:lnTo>
                  <a:pt x="413147" y="113074"/>
                </a:lnTo>
                <a:cubicBezTo>
                  <a:pt x="421650" y="113074"/>
                  <a:pt x="428330" y="119895"/>
                  <a:pt x="428330" y="128232"/>
                </a:cubicBezTo>
                <a:cubicBezTo>
                  <a:pt x="428330" y="136720"/>
                  <a:pt x="421650" y="143389"/>
                  <a:pt x="413147" y="143389"/>
                </a:cubicBezTo>
                <a:lnTo>
                  <a:pt x="192539" y="143389"/>
                </a:lnTo>
                <a:cubicBezTo>
                  <a:pt x="184188" y="143389"/>
                  <a:pt x="177356" y="136720"/>
                  <a:pt x="177356" y="128232"/>
                </a:cubicBezTo>
                <a:cubicBezTo>
                  <a:pt x="177356" y="119895"/>
                  <a:pt x="184188" y="113074"/>
                  <a:pt x="192539" y="113074"/>
                </a:cubicBezTo>
                <a:lnTo>
                  <a:pt x="204078" y="113074"/>
                </a:lnTo>
                <a:lnTo>
                  <a:pt x="204078" y="98978"/>
                </a:lnTo>
                <a:lnTo>
                  <a:pt x="204078" y="18189"/>
                </a:lnTo>
                <a:cubicBezTo>
                  <a:pt x="204078" y="8033"/>
                  <a:pt x="212884" y="0"/>
                  <a:pt x="222905" y="0"/>
                </a:cubicBezTo>
                <a:close/>
              </a:path>
            </a:pathLst>
          </a:custGeom>
          <a:solidFill>
            <a:schemeClr val="bg1"/>
          </a:solidFill>
          <a:ln>
            <a:noFill/>
          </a:ln>
          <a:effectLst>
            <a:outerShdw algn="l" blurRad="50800" dist="38100" rotWithShape="0">
              <a:prstClr val="black">
                <a:alpha val="40000"/>
              </a:prstClr>
            </a:outerShdw>
          </a:effectLst>
        </p:spPr>
        <p:txBody>
          <a:bodyPr/>
          <a:lstStyle/>
          <a:p/>
        </p:txBody>
      </p:sp>
      <p:sp>
        <p:nvSpPr>
          <p:cNvPr id="14" name="snowman_98274">
            <a:extLst>
              <a:ext uri="{FF2B5EF4-FFF2-40B4-BE49-F238E27FC236}">
                <a16:creationId xmlns:a16="http://schemas.microsoft.com/office/drawing/2014/main" id="{6CD0EBC3-50FC-466F-867C-F328ECBD7874}"/>
              </a:ext>
            </a:extLst>
          </p:cNvPr>
          <p:cNvSpPr>
            <a:spLocks noChangeAspect="1"/>
          </p:cNvSpPr>
          <p:nvPr/>
        </p:nvSpPr>
        <p:spPr bwMode="auto">
          <a:xfrm>
            <a:off x="1778583" y="3292040"/>
            <a:ext cx="417515" cy="485997"/>
          </a:xfrm>
          <a:custGeom>
            <a:gdLst>
              <a:gd fmla="*/ 10236 w 521249" name="connsiteX0"/>
              <a:gd fmla="*/ 185469 h 606745" name="connsiteY0"/>
              <a:gd fmla="*/ 47440 w 521249" name="connsiteX1"/>
              <a:gd fmla="*/ 212310 h 606745" name="connsiteY1"/>
              <a:gd fmla="*/ 163414 w 521249" name="connsiteX2"/>
              <a:gd fmla="*/ 242261 h 606745" name="connsiteY2"/>
              <a:gd fmla="*/ 227320 w 521249" name="connsiteX3"/>
              <a:gd fmla="*/ 232663 h 606745" name="connsiteY3"/>
              <a:gd fmla="*/ 260608 w 521249" name="connsiteX4"/>
              <a:gd fmla="*/ 218265 h 606745" name="connsiteY4"/>
              <a:gd fmla="*/ 293896 w 521249" name="connsiteX5"/>
              <a:gd fmla="*/ 232663 h 606745" name="connsiteY5"/>
              <a:gd fmla="*/ 357890 w 521249" name="connsiteX6"/>
              <a:gd fmla="*/ 242261 h 606745" name="connsiteY6"/>
              <a:gd fmla="*/ 473864 w 521249" name="connsiteX7"/>
              <a:gd fmla="*/ 212310 h 606745" name="connsiteY7"/>
              <a:gd fmla="*/ 510979 w 521249" name="connsiteX8"/>
              <a:gd fmla="*/ 185469 h 606745" name="connsiteY8"/>
              <a:gd fmla="*/ 509466 w 521249" name="connsiteX9"/>
              <a:gd fmla="*/ 289633 h 606745" name="connsiteY9"/>
              <a:gd fmla="*/ 475822 w 521249" name="connsiteX10"/>
              <a:gd fmla="*/ 343936 h 606745" name="connsiteY10"/>
              <a:gd fmla="*/ 397053 w 521249" name="connsiteX11"/>
              <a:gd fmla="*/ 482762 h 606745" name="connsiteY11"/>
              <a:gd fmla="*/ 265236 w 521249" name="connsiteX12"/>
              <a:gd fmla="*/ 605590 h 606745" name="connsiteY12"/>
              <a:gd fmla="*/ 260608 w 521249" name="connsiteX13"/>
              <a:gd fmla="*/ 606745 h 606745" name="connsiteY13"/>
              <a:gd fmla="*/ 256068 w 521249" name="connsiteX14"/>
              <a:gd fmla="*/ 605590 h 606745" name="connsiteY14"/>
              <a:gd fmla="*/ 124252 w 521249" name="connsiteX15"/>
              <a:gd fmla="*/ 482762 h 606745" name="connsiteY15"/>
              <a:gd fmla="*/ 45393 w 521249" name="connsiteX16"/>
              <a:gd fmla="*/ 343936 h 606745" name="connsiteY16"/>
              <a:gd fmla="*/ 11749 w 521249" name="connsiteX17"/>
              <a:gd fmla="*/ 289633 h 606745" name="connsiteY17"/>
              <a:gd fmla="*/ 10236 w 521249" name="connsiteX18"/>
              <a:gd fmla="*/ 185469 h 606745" name="connsiteY18"/>
              <a:gd fmla="*/ 181264 w 521249" name="connsiteX19"/>
              <a:gd fmla="*/ 170 h 606745" name="connsiteY19"/>
              <a:gd fmla="*/ 260643 w 521249" name="connsiteX20"/>
              <a:gd fmla="*/ 33070 h 606745" name="connsiteY20"/>
              <a:gd fmla="*/ 404203 w 521249" name="connsiteX21"/>
              <a:gd fmla="*/ 21603 h 606745" name="connsiteY21"/>
              <a:gd fmla="*/ 487865 w 521249" name="connsiteX22"/>
              <a:gd fmla="*/ 33870 h 606745" name="connsiteY22"/>
              <a:gd fmla="*/ 507713 w 521249" name="connsiteX23"/>
              <a:gd fmla="*/ 25070 h 606745" name="connsiteY23"/>
              <a:gd fmla="*/ 514744 w 521249" name="connsiteX24"/>
              <a:gd fmla="*/ 45514 h 606745" name="connsiteY24"/>
              <a:gd fmla="*/ 454489 w 521249" name="connsiteX25"/>
              <a:gd fmla="*/ 177868 h 606745" name="connsiteY25"/>
              <a:gd fmla="*/ 357922 w 521249" name="connsiteX26"/>
              <a:gd fmla="*/ 202846 h 606745" name="connsiteY26"/>
              <a:gd fmla="*/ 260643 w 521249" name="connsiteX27"/>
              <a:gd fmla="*/ 170401 h 606745" name="connsiteY27"/>
              <a:gd fmla="*/ 66886 w 521249" name="connsiteX28"/>
              <a:gd fmla="*/ 177868 h 606745" name="connsiteY28"/>
              <a:gd fmla="*/ 6631 w 521249" name="connsiteX29"/>
              <a:gd fmla="*/ 45514 h 606745" name="connsiteY29"/>
              <a:gd fmla="*/ 13663 w 521249" name="connsiteX30"/>
              <a:gd fmla="*/ 25070 h 606745" name="connsiteY30"/>
              <a:gd fmla="*/ 33421 w 521249" name="connsiteX31"/>
              <a:gd fmla="*/ 33870 h 606745" name="connsiteY31"/>
              <a:gd fmla="*/ 117172 w 521249" name="connsiteX32"/>
              <a:gd fmla="*/ 21603 h 606745" name="connsiteY32"/>
              <a:gd fmla="*/ 181264 w 521249" name="connsiteX33"/>
              <a:gd fmla="*/ 170 h 606745"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606745" w="521249">
                <a:moveTo>
                  <a:pt x="10236" y="185469"/>
                </a:moveTo>
                <a:cubicBezTo>
                  <a:pt x="21006" y="195423"/>
                  <a:pt x="33466" y="204489"/>
                  <a:pt x="47440" y="212310"/>
                </a:cubicBezTo>
                <a:cubicBezTo>
                  <a:pt x="81796" y="231596"/>
                  <a:pt x="123005" y="242261"/>
                  <a:pt x="163414" y="242261"/>
                </a:cubicBezTo>
                <a:cubicBezTo>
                  <a:pt x="185843" y="242261"/>
                  <a:pt x="207382" y="239062"/>
                  <a:pt x="227320" y="232663"/>
                </a:cubicBezTo>
                <a:cubicBezTo>
                  <a:pt x="239157" y="228841"/>
                  <a:pt x="250283" y="224042"/>
                  <a:pt x="260608" y="218265"/>
                </a:cubicBezTo>
                <a:cubicBezTo>
                  <a:pt x="271021" y="224042"/>
                  <a:pt x="282147" y="228841"/>
                  <a:pt x="293896" y="232663"/>
                </a:cubicBezTo>
                <a:cubicBezTo>
                  <a:pt x="313922" y="239062"/>
                  <a:pt x="335461" y="242261"/>
                  <a:pt x="357890" y="242261"/>
                </a:cubicBezTo>
                <a:cubicBezTo>
                  <a:pt x="398299" y="242261"/>
                  <a:pt x="439508" y="231596"/>
                  <a:pt x="473864" y="212310"/>
                </a:cubicBezTo>
                <a:cubicBezTo>
                  <a:pt x="487838" y="204489"/>
                  <a:pt x="500210" y="195423"/>
                  <a:pt x="510979" y="185469"/>
                </a:cubicBezTo>
                <a:cubicBezTo>
                  <a:pt x="525131" y="217465"/>
                  <a:pt x="524686" y="252926"/>
                  <a:pt x="509466" y="289633"/>
                </a:cubicBezTo>
                <a:cubicBezTo>
                  <a:pt x="498697" y="315585"/>
                  <a:pt x="483210" y="335315"/>
                  <a:pt x="475822" y="343936"/>
                </a:cubicBezTo>
                <a:cubicBezTo>
                  <a:pt x="473063" y="403039"/>
                  <a:pt x="446005" y="450677"/>
                  <a:pt x="397053" y="482762"/>
                </a:cubicBezTo>
                <a:cubicBezTo>
                  <a:pt x="378272" y="546842"/>
                  <a:pt x="333414" y="589414"/>
                  <a:pt x="265236" y="605590"/>
                </a:cubicBezTo>
                <a:lnTo>
                  <a:pt x="260608" y="606745"/>
                </a:lnTo>
                <a:lnTo>
                  <a:pt x="256068" y="605590"/>
                </a:lnTo>
                <a:cubicBezTo>
                  <a:pt x="187890" y="589414"/>
                  <a:pt x="142943" y="546842"/>
                  <a:pt x="124252" y="482762"/>
                </a:cubicBezTo>
                <a:cubicBezTo>
                  <a:pt x="75299" y="450677"/>
                  <a:pt x="48241" y="403039"/>
                  <a:pt x="45393" y="343936"/>
                </a:cubicBezTo>
                <a:cubicBezTo>
                  <a:pt x="38006" y="335315"/>
                  <a:pt x="22519" y="315585"/>
                  <a:pt x="11749" y="289633"/>
                </a:cubicBezTo>
                <a:cubicBezTo>
                  <a:pt x="-3471" y="252926"/>
                  <a:pt x="-3827" y="217465"/>
                  <a:pt x="10236" y="185469"/>
                </a:cubicBezTo>
                <a:close/>
                <a:moveTo>
                  <a:pt x="181264" y="170"/>
                </a:moveTo>
                <a:cubicBezTo>
                  <a:pt x="205039" y="-1286"/>
                  <a:pt x="231361" y="6314"/>
                  <a:pt x="260643" y="33070"/>
                </a:cubicBezTo>
                <a:cubicBezTo>
                  <a:pt x="319206" y="-20441"/>
                  <a:pt x="366021" y="2670"/>
                  <a:pt x="404203" y="21603"/>
                </a:cubicBezTo>
                <a:cubicBezTo>
                  <a:pt x="432595" y="35647"/>
                  <a:pt x="457070" y="47736"/>
                  <a:pt x="487865" y="33870"/>
                </a:cubicBezTo>
                <a:lnTo>
                  <a:pt x="507713" y="25070"/>
                </a:lnTo>
                <a:lnTo>
                  <a:pt x="514744" y="45514"/>
                </a:lnTo>
                <a:cubicBezTo>
                  <a:pt x="532188" y="96447"/>
                  <a:pt x="509137" y="147202"/>
                  <a:pt x="454489" y="177868"/>
                </a:cubicBezTo>
                <a:cubicBezTo>
                  <a:pt x="426276" y="193690"/>
                  <a:pt x="391921" y="202846"/>
                  <a:pt x="357922" y="202846"/>
                </a:cubicBezTo>
                <a:cubicBezTo>
                  <a:pt x="322410" y="202846"/>
                  <a:pt x="287433" y="192890"/>
                  <a:pt x="260643" y="170401"/>
                </a:cubicBezTo>
                <a:cubicBezTo>
                  <a:pt x="208310" y="214401"/>
                  <a:pt x="124470" y="210312"/>
                  <a:pt x="66886" y="177868"/>
                </a:cubicBezTo>
                <a:cubicBezTo>
                  <a:pt x="12239" y="147202"/>
                  <a:pt x="-10813" y="96447"/>
                  <a:pt x="6631" y="45514"/>
                </a:cubicBezTo>
                <a:lnTo>
                  <a:pt x="13663" y="25070"/>
                </a:lnTo>
                <a:lnTo>
                  <a:pt x="33421" y="33870"/>
                </a:lnTo>
                <a:cubicBezTo>
                  <a:pt x="64305" y="47736"/>
                  <a:pt x="88780" y="35647"/>
                  <a:pt x="117172" y="21603"/>
                </a:cubicBezTo>
                <a:cubicBezTo>
                  <a:pt x="136263" y="12136"/>
                  <a:pt x="157490" y="1625"/>
                  <a:pt x="181264" y="170"/>
                </a:cubicBezTo>
                <a:close/>
              </a:path>
            </a:pathLst>
          </a:custGeom>
          <a:solidFill>
            <a:schemeClr val="bg1"/>
          </a:solidFill>
          <a:ln>
            <a:noFill/>
          </a:ln>
          <a:effectLst>
            <a:outerShdw algn="l" blurRad="50800" dist="38100" rotWithShape="0">
              <a:prstClr val="black">
                <a:alpha val="40000"/>
              </a:prstClr>
            </a:outerShdw>
          </a:effectLst>
        </p:spPr>
        <p:txBody>
          <a:bodyPr/>
          <a:lstStyle/>
          <a:p>
            <a:endParaRPr altLang="en-US" lang="zh-CN"/>
          </a:p>
        </p:txBody>
      </p:sp>
      <p:sp>
        <p:nvSpPr>
          <p:cNvPr id="15" name="valentine-giftbox-open_110281">
            <a:extLst>
              <a:ext uri="{FF2B5EF4-FFF2-40B4-BE49-F238E27FC236}">
                <a16:creationId xmlns:a16="http://schemas.microsoft.com/office/drawing/2014/main" id="{F41B188F-9C55-49F4-8C23-F778BBC6B114}"/>
              </a:ext>
            </a:extLst>
          </p:cNvPr>
          <p:cNvSpPr>
            <a:spLocks noChangeAspect="1"/>
          </p:cNvSpPr>
          <p:nvPr/>
        </p:nvSpPr>
        <p:spPr bwMode="auto">
          <a:xfrm>
            <a:off x="1708544" y="4444222"/>
            <a:ext cx="562251" cy="563917"/>
          </a:xfrm>
          <a:custGeom>
            <a:gdLst>
              <a:gd fmla="*/ 113858 w 606290" name="connsiteX0"/>
              <a:gd fmla="*/ 380878 h 608086" name="connsiteY0"/>
              <a:gd fmla="*/ 61926 w 606290" name="connsiteX1"/>
              <a:gd fmla="*/ 417544 h 608086" name="connsiteY1"/>
              <a:gd fmla="*/ 58085 w 606290" name="connsiteX2"/>
              <a:gd fmla="*/ 436261 h 608086" name="connsiteY2"/>
              <a:gd fmla="*/ 66689 w 606290" name="connsiteX3"/>
              <a:gd fmla="*/ 450682 h 608086" name="connsiteY3"/>
              <a:gd fmla="*/ 98340 w 606290" name="connsiteX4"/>
              <a:gd fmla="*/ 403737 h 608086" name="connsiteY4"/>
              <a:gd fmla="*/ 180540 w 606290" name="connsiteX5"/>
              <a:gd fmla="*/ 340683 h 608086" name="connsiteY5"/>
              <a:gd fmla="*/ 134754 w 606290" name="connsiteX6"/>
              <a:gd fmla="*/ 408493 h 608086" name="connsiteY6"/>
              <a:gd fmla="*/ 194215 w 606290" name="connsiteX7"/>
              <a:gd fmla="*/ 448534 h 608086" name="connsiteY7"/>
              <a:gd fmla="*/ 240001 w 606290" name="connsiteX8"/>
              <a:gd fmla="*/ 380725 h 608086" name="connsiteY8"/>
              <a:gd fmla="*/ 370599 w 606290" name="connsiteX9"/>
              <a:gd fmla="*/ 336541 h 608086" name="connsiteY9"/>
              <a:gd fmla="*/ 370599 w 606290" name="connsiteX10"/>
              <a:gd fmla="*/ 573721 h 608086" name="connsiteY10"/>
              <a:gd fmla="*/ 438203 w 606290" name="connsiteX11"/>
              <a:gd fmla="*/ 573721 h 608086" name="connsiteY11"/>
              <a:gd fmla="*/ 438203 w 606290" name="connsiteX12"/>
              <a:gd fmla="*/ 336541 h 608086" name="connsiteY12"/>
              <a:gd fmla="*/ 57932 w 606290" name="connsiteX13"/>
              <a:gd fmla="*/ 282386 h 608086" name="connsiteY13"/>
              <a:gd fmla="*/ 37036 w 606290" name="connsiteX14"/>
              <a:gd fmla="*/ 293431 h 608086" name="connsiteY14"/>
              <a:gd fmla="*/ 43796 w 606290" name="connsiteX15"/>
              <a:gd fmla="*/ 328257 h 608086" name="connsiteY15"/>
              <a:gd fmla="*/ 105101 w 606290" name="connsiteX16"/>
              <a:gd fmla="*/ 342985 h 608086" name="connsiteY16"/>
              <a:gd fmla="*/ 110325 w 606290" name="connsiteX17"/>
              <a:gd fmla="*/ 342831 h 608086" name="connsiteY17"/>
              <a:gd fmla="*/ 71913 w 606290" name="connsiteX18"/>
              <a:gd fmla="*/ 286681 h 608086" name="connsiteY18"/>
              <a:gd fmla="*/ 57932 w 606290" name="connsiteX19"/>
              <a:gd fmla="*/ 282386 h 608086" name="connsiteY19"/>
              <a:gd fmla="*/ 182538 w 606290" name="connsiteX20"/>
              <a:gd fmla="*/ 258913 h 608086" name="connsiteY20"/>
              <a:gd fmla="*/ 161642 w 606290" name="connsiteX21"/>
              <a:gd fmla="*/ 269959 h 608086" name="connsiteY21"/>
              <a:gd fmla="*/ 146892 w 606290" name="connsiteX22"/>
              <a:gd fmla="*/ 332092 h 608086" name="connsiteY22"/>
              <a:gd fmla="*/ 194215 w 606290" name="connsiteX23"/>
              <a:gd fmla="*/ 261828 h 608086" name="connsiteY23"/>
              <a:gd fmla="*/ 182538 w 606290" name="connsiteX24"/>
              <a:gd fmla="*/ 258913 h 608086" name="connsiteY24"/>
              <a:gd fmla="*/ 253214 w 606290" name="connsiteX25"/>
              <a:gd fmla="*/ 183241 h 608086" name="connsiteY25"/>
              <a:gd fmla="*/ 265506 w 606290" name="connsiteX26"/>
              <a:gd fmla="*/ 185734 h 608086" name="connsiteY26"/>
              <a:gd fmla="*/ 352161 w 606290" name="connsiteX27"/>
              <a:gd fmla="*/ 244032 h 608086" name="connsiteY27"/>
              <a:gd fmla="*/ 359075 w 606290" name="connsiteX28"/>
              <a:gd fmla="*/ 254464 h 608086" name="connsiteY28"/>
              <a:gd fmla="*/ 356617 w 606290" name="connsiteX29"/>
              <a:gd fmla="*/ 266737 h 608086" name="connsiteY29"/>
              <a:gd fmla="*/ 331573 w 606290" name="connsiteX30"/>
              <a:gd fmla="*/ 303710 h 608086" name="connsiteY30"/>
              <a:gd fmla="*/ 405937 w 606290" name="connsiteX31"/>
              <a:gd fmla="*/ 303710 h 608086" name="connsiteY31"/>
              <a:gd fmla="*/ 422377 w 606290" name="connsiteX32"/>
              <a:gd fmla="*/ 205064 h 608086" name="connsiteY32"/>
              <a:gd fmla="*/ 482145 w 606290" name="connsiteX33"/>
              <a:gd fmla="*/ 232679 h 608086" name="connsiteY33"/>
              <a:gd fmla="*/ 541913 w 606290" name="connsiteX34"/>
              <a:gd fmla="*/ 205064 h 608086" name="connsiteY34"/>
              <a:gd fmla="*/ 558199 w 606290" name="connsiteX35"/>
              <a:gd fmla="*/ 303710 h 608086" name="connsiteY35"/>
              <a:gd fmla="*/ 590465 w 606290" name="connsiteX36"/>
              <a:gd fmla="*/ 303710 h 608086" name="connsiteY36"/>
              <a:gd fmla="*/ 606290 w 606290" name="connsiteX37"/>
              <a:gd fmla="*/ 320126 h 608086" name="connsiteY37"/>
              <a:gd fmla="*/ 606290 w 606290" name="connsiteX38"/>
              <a:gd fmla="*/ 590137 h 608086" name="connsiteY38"/>
              <a:gd fmla="*/ 590465 w 606290" name="connsiteX39"/>
              <a:gd fmla="*/ 606552 h 608086" name="connsiteY39"/>
              <a:gd fmla="*/ 219720 w 606290" name="connsiteX40"/>
              <a:gd fmla="*/ 606552 h 608086" name="connsiteY40"/>
              <a:gd fmla="*/ 202665 w 606290" name="connsiteX41"/>
              <a:gd fmla="*/ 590137 h 608086" name="connsiteY41"/>
              <a:gd fmla="*/ 202665 w 606290" name="connsiteX42"/>
              <a:gd fmla="*/ 493485 h 608086" name="connsiteY42"/>
              <a:gd fmla="*/ 130452 w 606290" name="connsiteX43"/>
              <a:gd fmla="*/ 600876 h 608086" name="connsiteY43"/>
              <a:gd fmla="*/ 117239 w 606290" name="connsiteX44"/>
              <a:gd fmla="*/ 608086 h 608086" name="connsiteY44"/>
              <a:gd fmla="*/ 108020 w 606290" name="connsiteX45"/>
              <a:gd fmla="*/ 605325 h 608086" name="connsiteY45"/>
              <a:gd fmla="*/ 21518 w 606290" name="connsiteX46"/>
              <a:gd fmla="*/ 546874 h 608086" name="connsiteY46"/>
              <a:gd fmla="*/ 14604 w 606290" name="connsiteX47"/>
              <a:gd fmla="*/ 536441 h 608086" name="connsiteY47"/>
              <a:gd fmla="*/ 17062 w 606290" name="connsiteX48"/>
              <a:gd fmla="*/ 524168 h 608086" name="connsiteY48"/>
              <a:gd fmla="*/ 48252 w 606290" name="connsiteX49"/>
              <a:gd fmla="*/ 477990 h 608086" name="connsiteY49"/>
              <a:gd fmla="*/ 25974 w 606290" name="connsiteX50"/>
              <a:gd fmla="*/ 442551 h 608086" name="connsiteY50"/>
              <a:gd fmla="*/ 34731 w 606290" name="connsiteX51"/>
              <a:gd fmla="*/ 399135 h 608086" name="connsiteY51"/>
              <a:gd fmla="*/ 63309 w 606290" name="connsiteX52"/>
              <a:gd fmla="*/ 371060 h 608086" name="connsiteY52"/>
              <a:gd fmla="*/ 25513 w 606290" name="connsiteX53"/>
              <a:gd fmla="*/ 355258 h 608086" name="connsiteY53"/>
              <a:gd fmla="*/ 9841 w 606290" name="connsiteX54"/>
              <a:gd fmla="*/ 275022 h 608086" name="connsiteY54"/>
              <a:gd fmla="*/ 57932 w 606290" name="connsiteX55"/>
              <a:gd fmla="*/ 249555 h 608086" name="connsiteY55"/>
              <a:gd fmla="*/ 90197 w 606290" name="connsiteX56"/>
              <a:gd fmla="*/ 259527 h 608086" name="connsiteY56"/>
              <a:gd fmla="*/ 118929 w 606290" name="connsiteX57"/>
              <a:gd fmla="*/ 288522 h 608086" name="connsiteY57"/>
              <a:gd fmla="*/ 134447 w 606290" name="connsiteX58"/>
              <a:gd fmla="*/ 251703 h 608086" name="connsiteY58"/>
              <a:gd fmla="*/ 182538 w 606290" name="connsiteX59"/>
              <a:gd fmla="*/ 226236 h 608086" name="connsiteY59"/>
              <a:gd fmla="*/ 212652 w 606290" name="connsiteX60"/>
              <a:gd fmla="*/ 234673 h 608086" name="connsiteY60"/>
              <a:gd fmla="*/ 242766 w 606290" name="connsiteX61"/>
              <a:gd fmla="*/ 190183 h 608086" name="connsiteY61"/>
              <a:gd fmla="*/ 253214 w 606290" name="connsiteX62"/>
              <a:gd fmla="*/ 183241 h 608086" name="connsiteY62"/>
              <a:gd fmla="*/ 333517 w 606290" name="connsiteX63"/>
              <a:gd fmla="*/ 67090 h 608086" name="connsiteY63"/>
              <a:gd fmla="*/ 365062 w 606290" name="connsiteX64"/>
              <a:gd fmla="*/ 90930 h 608086" name="connsiteY64"/>
              <a:gd fmla="*/ 412538 w 606290" name="connsiteX65"/>
              <a:gd fmla="*/ 68991 h 608086" name="connsiteY65"/>
              <a:gd fmla="*/ 365062 w 606290" name="connsiteX66"/>
              <a:gd fmla="*/ 202617 h 608086" name="connsiteY66"/>
              <a:gd fmla="*/ 317740 w 606290" name="connsiteX67"/>
              <a:gd fmla="*/ 68991 h 608086" name="connsiteY67"/>
              <a:gd fmla="*/ 333517 w 606290" name="connsiteX68"/>
              <a:gd fmla="*/ 67090 h 608086" name="connsiteY68"/>
              <a:gd fmla="*/ 462797 w 606290" name="connsiteX69"/>
              <a:gd fmla="*/ 2128 h 608086" name="connsiteY69"/>
              <a:gd fmla="*/ 506582 w 606290" name="connsiteX70"/>
              <a:gd fmla="*/ 22222 h 608086" name="connsiteY70"/>
              <a:gd fmla="*/ 550213 w 606290" name="connsiteX71"/>
              <a:gd fmla="*/ 2128 h 608086" name="connsiteY71"/>
              <a:gd fmla="*/ 506582 w 606290" name="connsiteX72"/>
              <a:gd fmla="*/ 124995 h 608086" name="connsiteY72"/>
              <a:gd fmla="*/ 462797 w 606290" name="connsiteX73"/>
              <a:gd fmla="*/ 2128 h 608086" name="connsiteY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b="b" l="l" r="r" t="t"/>
            <a:pathLst>
              <a:path h="608086" w="606290">
                <a:moveTo>
                  <a:pt x="113858" y="380878"/>
                </a:moveTo>
                <a:cubicBezTo>
                  <a:pt x="96650" y="387782"/>
                  <a:pt x="74064" y="399595"/>
                  <a:pt x="61926" y="417544"/>
                </a:cubicBezTo>
                <a:cubicBezTo>
                  <a:pt x="58239" y="423067"/>
                  <a:pt x="56856" y="429664"/>
                  <a:pt x="58085" y="436261"/>
                </a:cubicBezTo>
                <a:cubicBezTo>
                  <a:pt x="59314" y="442091"/>
                  <a:pt x="62234" y="447000"/>
                  <a:pt x="66689" y="450682"/>
                </a:cubicBezTo>
                <a:lnTo>
                  <a:pt x="98340" y="403737"/>
                </a:lnTo>
                <a:close/>
                <a:moveTo>
                  <a:pt x="180540" y="340683"/>
                </a:moveTo>
                <a:lnTo>
                  <a:pt x="134754" y="408493"/>
                </a:lnTo>
                <a:lnTo>
                  <a:pt x="194215" y="448534"/>
                </a:lnTo>
                <a:lnTo>
                  <a:pt x="240001" y="380725"/>
                </a:lnTo>
                <a:close/>
                <a:moveTo>
                  <a:pt x="370599" y="336541"/>
                </a:moveTo>
                <a:lnTo>
                  <a:pt x="370599" y="573721"/>
                </a:lnTo>
                <a:lnTo>
                  <a:pt x="438203" y="573721"/>
                </a:lnTo>
                <a:lnTo>
                  <a:pt x="438203" y="336541"/>
                </a:lnTo>
                <a:close/>
                <a:moveTo>
                  <a:pt x="57932" y="282386"/>
                </a:moveTo>
                <a:cubicBezTo>
                  <a:pt x="49481" y="282386"/>
                  <a:pt x="41799" y="286528"/>
                  <a:pt x="37036" y="293431"/>
                </a:cubicBezTo>
                <a:cubicBezTo>
                  <a:pt x="29354" y="304784"/>
                  <a:pt x="32427" y="320433"/>
                  <a:pt x="43796" y="328257"/>
                </a:cubicBezTo>
                <a:cubicBezTo>
                  <a:pt x="61926" y="340377"/>
                  <a:pt x="87124" y="342985"/>
                  <a:pt x="105101" y="342985"/>
                </a:cubicBezTo>
                <a:cubicBezTo>
                  <a:pt x="106944" y="342985"/>
                  <a:pt x="108634" y="342831"/>
                  <a:pt x="110325" y="342831"/>
                </a:cubicBezTo>
                <a:cubicBezTo>
                  <a:pt x="103718" y="325342"/>
                  <a:pt x="91273" y="299722"/>
                  <a:pt x="71913" y="286681"/>
                </a:cubicBezTo>
                <a:cubicBezTo>
                  <a:pt x="67765" y="283766"/>
                  <a:pt x="62848" y="282386"/>
                  <a:pt x="57932" y="282386"/>
                </a:cubicBezTo>
                <a:close/>
                <a:moveTo>
                  <a:pt x="182538" y="258913"/>
                </a:moveTo>
                <a:cubicBezTo>
                  <a:pt x="174087" y="258913"/>
                  <a:pt x="166251" y="263055"/>
                  <a:pt x="161642" y="269959"/>
                </a:cubicBezTo>
                <a:cubicBezTo>
                  <a:pt x="149811" y="287448"/>
                  <a:pt x="146892" y="312762"/>
                  <a:pt x="146892" y="332092"/>
                </a:cubicBezTo>
                <a:lnTo>
                  <a:pt x="194215" y="261828"/>
                </a:lnTo>
                <a:cubicBezTo>
                  <a:pt x="190681" y="259987"/>
                  <a:pt x="186686" y="258913"/>
                  <a:pt x="182538" y="258913"/>
                </a:cubicBezTo>
                <a:close/>
                <a:moveTo>
                  <a:pt x="253214" y="183241"/>
                </a:moveTo>
                <a:cubicBezTo>
                  <a:pt x="257324" y="182436"/>
                  <a:pt x="261741" y="183203"/>
                  <a:pt x="265506" y="185734"/>
                </a:cubicBezTo>
                <a:lnTo>
                  <a:pt x="352161" y="244032"/>
                </a:lnTo>
                <a:cubicBezTo>
                  <a:pt x="355695" y="246486"/>
                  <a:pt x="358154" y="250322"/>
                  <a:pt x="359075" y="254464"/>
                </a:cubicBezTo>
                <a:cubicBezTo>
                  <a:pt x="359844" y="258760"/>
                  <a:pt x="358922" y="263209"/>
                  <a:pt x="356617" y="266737"/>
                </a:cubicBezTo>
                <a:lnTo>
                  <a:pt x="331573" y="303710"/>
                </a:lnTo>
                <a:lnTo>
                  <a:pt x="405937" y="303710"/>
                </a:lnTo>
                <a:cubicBezTo>
                  <a:pt x="372750" y="252163"/>
                  <a:pt x="397948" y="212888"/>
                  <a:pt x="422377" y="205064"/>
                </a:cubicBezTo>
                <a:cubicBezTo>
                  <a:pt x="451570" y="195859"/>
                  <a:pt x="470161" y="212888"/>
                  <a:pt x="482145" y="232679"/>
                </a:cubicBezTo>
                <a:cubicBezTo>
                  <a:pt x="492132" y="210587"/>
                  <a:pt x="512720" y="195859"/>
                  <a:pt x="541913" y="205064"/>
                </a:cubicBezTo>
                <a:cubicBezTo>
                  <a:pt x="566189" y="212888"/>
                  <a:pt x="591386" y="252163"/>
                  <a:pt x="558199" y="303710"/>
                </a:cubicBezTo>
                <a:lnTo>
                  <a:pt x="590465" y="303710"/>
                </a:lnTo>
                <a:cubicBezTo>
                  <a:pt x="599530" y="303710"/>
                  <a:pt x="606290" y="311074"/>
                  <a:pt x="606290" y="320126"/>
                </a:cubicBezTo>
                <a:lnTo>
                  <a:pt x="606290" y="590137"/>
                </a:lnTo>
                <a:cubicBezTo>
                  <a:pt x="606290" y="599188"/>
                  <a:pt x="599530" y="606552"/>
                  <a:pt x="590465" y="606552"/>
                </a:cubicBezTo>
                <a:lnTo>
                  <a:pt x="219720" y="606552"/>
                </a:lnTo>
                <a:cubicBezTo>
                  <a:pt x="210655" y="606552"/>
                  <a:pt x="202665" y="599188"/>
                  <a:pt x="202665" y="590137"/>
                </a:cubicBezTo>
                <a:lnTo>
                  <a:pt x="202665" y="493485"/>
                </a:lnTo>
                <a:lnTo>
                  <a:pt x="130452" y="600876"/>
                </a:lnTo>
                <a:cubicBezTo>
                  <a:pt x="127379" y="605478"/>
                  <a:pt x="122462" y="608086"/>
                  <a:pt x="117239" y="608086"/>
                </a:cubicBezTo>
                <a:cubicBezTo>
                  <a:pt x="114012" y="608086"/>
                  <a:pt x="110939" y="607166"/>
                  <a:pt x="108020" y="605325"/>
                </a:cubicBezTo>
                <a:lnTo>
                  <a:pt x="21518" y="546874"/>
                </a:lnTo>
                <a:cubicBezTo>
                  <a:pt x="17830" y="544419"/>
                  <a:pt x="15372" y="540737"/>
                  <a:pt x="14604" y="536441"/>
                </a:cubicBezTo>
                <a:cubicBezTo>
                  <a:pt x="13682" y="532146"/>
                  <a:pt x="14604" y="527850"/>
                  <a:pt x="17062" y="524168"/>
                </a:cubicBezTo>
                <a:lnTo>
                  <a:pt x="48252" y="477990"/>
                </a:lnTo>
                <a:cubicBezTo>
                  <a:pt x="36575" y="469245"/>
                  <a:pt x="28739" y="456819"/>
                  <a:pt x="25974" y="442551"/>
                </a:cubicBezTo>
                <a:cubicBezTo>
                  <a:pt x="23054" y="427363"/>
                  <a:pt x="26127" y="412022"/>
                  <a:pt x="34731" y="399135"/>
                </a:cubicBezTo>
                <a:cubicBezTo>
                  <a:pt x="42414" y="387935"/>
                  <a:pt x="52400" y="378730"/>
                  <a:pt x="63309" y="371060"/>
                </a:cubicBezTo>
                <a:cubicBezTo>
                  <a:pt x="50249" y="367991"/>
                  <a:pt x="37036" y="363082"/>
                  <a:pt x="25513" y="355258"/>
                </a:cubicBezTo>
                <a:cubicBezTo>
                  <a:pt x="-914" y="337462"/>
                  <a:pt x="-7982" y="301562"/>
                  <a:pt x="9841" y="275022"/>
                </a:cubicBezTo>
                <a:cubicBezTo>
                  <a:pt x="20750" y="259066"/>
                  <a:pt x="38572" y="249555"/>
                  <a:pt x="57932" y="249555"/>
                </a:cubicBezTo>
                <a:cubicBezTo>
                  <a:pt x="69455" y="249555"/>
                  <a:pt x="80671" y="253083"/>
                  <a:pt x="90197" y="259527"/>
                </a:cubicBezTo>
                <a:cubicBezTo>
                  <a:pt x="101720" y="267197"/>
                  <a:pt x="111093" y="277476"/>
                  <a:pt x="118929" y="288522"/>
                </a:cubicBezTo>
                <a:cubicBezTo>
                  <a:pt x="122002" y="275789"/>
                  <a:pt x="126765" y="263055"/>
                  <a:pt x="134447" y="251703"/>
                </a:cubicBezTo>
                <a:cubicBezTo>
                  <a:pt x="145202" y="235747"/>
                  <a:pt x="163178" y="226236"/>
                  <a:pt x="182538" y="226236"/>
                </a:cubicBezTo>
                <a:cubicBezTo>
                  <a:pt x="193139" y="226236"/>
                  <a:pt x="203587" y="229150"/>
                  <a:pt x="212652" y="234673"/>
                </a:cubicBezTo>
                <a:lnTo>
                  <a:pt x="242766" y="190183"/>
                </a:lnTo>
                <a:cubicBezTo>
                  <a:pt x="245301" y="186424"/>
                  <a:pt x="249104" y="184046"/>
                  <a:pt x="253214" y="183241"/>
                </a:cubicBezTo>
                <a:close/>
                <a:moveTo>
                  <a:pt x="333517" y="67090"/>
                </a:moveTo>
                <a:cubicBezTo>
                  <a:pt x="347835" y="68521"/>
                  <a:pt x="357918" y="79078"/>
                  <a:pt x="365062" y="90930"/>
                </a:cubicBezTo>
                <a:cubicBezTo>
                  <a:pt x="373051" y="73287"/>
                  <a:pt x="389491" y="61627"/>
                  <a:pt x="412538" y="68991"/>
                </a:cubicBezTo>
                <a:cubicBezTo>
                  <a:pt x="440040" y="77889"/>
                  <a:pt x="468617" y="136648"/>
                  <a:pt x="365062" y="202617"/>
                </a:cubicBezTo>
                <a:cubicBezTo>
                  <a:pt x="261507" y="136648"/>
                  <a:pt x="290238" y="77889"/>
                  <a:pt x="317740" y="68991"/>
                </a:cubicBezTo>
                <a:cubicBezTo>
                  <a:pt x="323502" y="67150"/>
                  <a:pt x="328745" y="66613"/>
                  <a:pt x="333517" y="67090"/>
                </a:cubicBezTo>
                <a:close/>
                <a:moveTo>
                  <a:pt x="462797" y="2128"/>
                </a:moveTo>
                <a:cubicBezTo>
                  <a:pt x="484151" y="-4775"/>
                  <a:pt x="497825" y="7650"/>
                  <a:pt x="506582" y="22222"/>
                </a:cubicBezTo>
                <a:cubicBezTo>
                  <a:pt x="513802" y="5963"/>
                  <a:pt x="528858" y="-4775"/>
                  <a:pt x="550213" y="2128"/>
                </a:cubicBezTo>
                <a:cubicBezTo>
                  <a:pt x="575562" y="10104"/>
                  <a:pt x="601986" y="64252"/>
                  <a:pt x="506582" y="124995"/>
                </a:cubicBezTo>
                <a:cubicBezTo>
                  <a:pt x="411177" y="64252"/>
                  <a:pt x="437601" y="10104"/>
                  <a:pt x="462797" y="2128"/>
                </a:cubicBezTo>
                <a:close/>
              </a:path>
            </a:pathLst>
          </a:custGeom>
          <a:solidFill>
            <a:schemeClr val="bg1"/>
          </a:solidFill>
          <a:ln>
            <a:noFill/>
          </a:ln>
          <a:effectLst>
            <a:outerShdw algn="l" blurRad="50800" dist="38100" rotWithShape="0">
              <a:prstClr val="black">
                <a:alpha val="40000"/>
              </a:prstClr>
            </a:outerShdw>
          </a:effectLst>
        </p:spPr>
        <p:txBody>
          <a:bodyPr/>
          <a:lstStyle/>
          <a:p/>
        </p:txBody>
      </p:sp>
      <p:sp>
        <p:nvSpPr>
          <p:cNvPr id="16" name="文本框 15">
            <a:extLst>
              <a:ext uri="{FF2B5EF4-FFF2-40B4-BE49-F238E27FC236}">
                <a16:creationId xmlns:a16="http://schemas.microsoft.com/office/drawing/2014/main" id="{8C594A00-D604-462C-966F-7A60E7989068}"/>
              </a:ext>
            </a:extLst>
          </p:cNvPr>
          <p:cNvSpPr txBox="1"/>
          <p:nvPr/>
        </p:nvSpPr>
        <p:spPr>
          <a:xfrm>
            <a:off x="2725865" y="1899168"/>
            <a:ext cx="3229127" cy="822960"/>
          </a:xfrm>
          <a:prstGeom prst="rect">
            <a:avLst/>
          </a:prstGeom>
          <a:noFill/>
        </p:spPr>
        <p:txBody>
          <a:bodyPr rtlCol="0" wrap="square">
            <a:spAutoFit/>
          </a:bodyPr>
          <a:lstStyle/>
          <a:p>
            <a:r>
              <a:rPr altLang="en-US" lang="zh-CN" sz="1600">
                <a:latin charset="-122" panose="020b0503020204020204" pitchFamily="34" typeface="微软雅黑"/>
                <a:ea charset="-122" panose="020b0503020204020204" pitchFamily="34" typeface="微软雅黑"/>
              </a:rPr>
              <a:t>此处输入文字，此处输入文字，</a:t>
            </a:r>
          </a:p>
          <a:p>
            <a:r>
              <a:rPr altLang="en-US" lang="zh-CN" sz="1600">
                <a:latin charset="-122" panose="020b0503020204020204" pitchFamily="34" typeface="微软雅黑"/>
                <a:ea charset="-122" panose="020b0503020204020204" pitchFamily="34" typeface="微软雅黑"/>
              </a:rPr>
              <a:t>此处输入文字，此处输入文字，</a:t>
            </a:r>
          </a:p>
          <a:p>
            <a:r>
              <a:rPr altLang="en-US" lang="zh-CN" sz="1600">
                <a:latin charset="-122" panose="020b0503020204020204" pitchFamily="34" typeface="微软雅黑"/>
                <a:ea charset="-122" panose="020b0503020204020204" pitchFamily="34" typeface="微软雅黑"/>
              </a:rPr>
              <a:t>此处输入文字，此处输入文字。</a:t>
            </a:r>
          </a:p>
        </p:txBody>
      </p:sp>
      <p:sp>
        <p:nvSpPr>
          <p:cNvPr id="17" name="文本框 16">
            <a:extLst>
              <a:ext uri="{FF2B5EF4-FFF2-40B4-BE49-F238E27FC236}">
                <a16:creationId xmlns:a16="http://schemas.microsoft.com/office/drawing/2014/main" id="{D931229C-D5EE-4349-850E-60ADD4EEC55B}"/>
              </a:ext>
            </a:extLst>
          </p:cNvPr>
          <p:cNvSpPr txBox="1"/>
          <p:nvPr/>
        </p:nvSpPr>
        <p:spPr>
          <a:xfrm>
            <a:off x="2725865" y="3102401"/>
            <a:ext cx="3229127" cy="822960"/>
          </a:xfrm>
          <a:prstGeom prst="rect">
            <a:avLst/>
          </a:prstGeom>
          <a:noFill/>
        </p:spPr>
        <p:txBody>
          <a:bodyPr rtlCol="0" wrap="square">
            <a:spAutoFit/>
          </a:bodyPr>
          <a:lstStyle/>
          <a:p>
            <a:r>
              <a:rPr altLang="en-US" lang="zh-CN" sz="1600">
                <a:latin charset="-122" panose="020b0503020204020204" pitchFamily="34" typeface="微软雅黑"/>
                <a:ea charset="-122" panose="020b0503020204020204" pitchFamily="34" typeface="微软雅黑"/>
              </a:rPr>
              <a:t>此处输入文字，此处输入文字，</a:t>
            </a:r>
          </a:p>
          <a:p>
            <a:r>
              <a:rPr altLang="en-US" lang="zh-CN" sz="1600">
                <a:latin charset="-122" panose="020b0503020204020204" pitchFamily="34" typeface="微软雅黑"/>
                <a:ea charset="-122" panose="020b0503020204020204" pitchFamily="34" typeface="微软雅黑"/>
              </a:rPr>
              <a:t>此处输入文字，此处输入文字，</a:t>
            </a:r>
          </a:p>
          <a:p>
            <a:r>
              <a:rPr altLang="en-US" lang="zh-CN" sz="1600">
                <a:latin charset="-122" panose="020b0503020204020204" pitchFamily="34" typeface="微软雅黑"/>
                <a:ea charset="-122" panose="020b0503020204020204" pitchFamily="34" typeface="微软雅黑"/>
              </a:rPr>
              <a:t>此处输入文字，此处输入文字。</a:t>
            </a:r>
          </a:p>
        </p:txBody>
      </p:sp>
      <p:sp>
        <p:nvSpPr>
          <p:cNvPr id="18" name="文本框 17">
            <a:extLst>
              <a:ext uri="{FF2B5EF4-FFF2-40B4-BE49-F238E27FC236}">
                <a16:creationId xmlns:a16="http://schemas.microsoft.com/office/drawing/2014/main" id="{AD879E85-F890-4830-9FA4-DF19B1B66220}"/>
              </a:ext>
            </a:extLst>
          </p:cNvPr>
          <p:cNvSpPr txBox="1"/>
          <p:nvPr/>
        </p:nvSpPr>
        <p:spPr>
          <a:xfrm>
            <a:off x="2725865" y="4327048"/>
            <a:ext cx="3229127" cy="822960"/>
          </a:xfrm>
          <a:prstGeom prst="rect">
            <a:avLst/>
          </a:prstGeom>
          <a:noFill/>
        </p:spPr>
        <p:txBody>
          <a:bodyPr rtlCol="0" wrap="square">
            <a:spAutoFit/>
          </a:bodyPr>
          <a:lstStyle/>
          <a:p>
            <a:r>
              <a:rPr altLang="en-US" lang="zh-CN" sz="1600">
                <a:latin charset="-122" panose="020b0503020204020204" pitchFamily="34" typeface="微软雅黑"/>
                <a:ea charset="-122" panose="020b0503020204020204" pitchFamily="34" typeface="微软雅黑"/>
              </a:rPr>
              <a:t>此处输入文字，此处输入文字，</a:t>
            </a:r>
          </a:p>
          <a:p>
            <a:r>
              <a:rPr altLang="en-US" lang="zh-CN" sz="1600">
                <a:latin charset="-122" panose="020b0503020204020204" pitchFamily="34" typeface="微软雅黑"/>
                <a:ea charset="-122" panose="020b0503020204020204" pitchFamily="34" typeface="微软雅黑"/>
              </a:rPr>
              <a:t>此处输入文字，此处输入文字，</a:t>
            </a:r>
          </a:p>
          <a:p>
            <a:r>
              <a:rPr altLang="en-US" lang="zh-CN" sz="1600">
                <a:latin charset="-122" panose="020b0503020204020204" pitchFamily="34" typeface="微软雅黑"/>
                <a:ea charset="-122" panose="020b0503020204020204" pitchFamily="34" typeface="微软雅黑"/>
              </a:rPr>
              <a:t>此处输入文字，此处输入文字。</a:t>
            </a:r>
          </a:p>
        </p:txBody>
      </p:sp>
      <p:cxnSp>
        <p:nvCxnSpPr>
          <p:cNvPr id="20" name="直接连接符 19">
            <a:extLst>
              <a:ext uri="{FF2B5EF4-FFF2-40B4-BE49-F238E27FC236}">
                <a16:creationId xmlns:a16="http://schemas.microsoft.com/office/drawing/2014/main" id="{AF981830-82EB-4EEE-891F-D85E62455933}"/>
              </a:ext>
            </a:extLst>
          </p:cNvPr>
          <p:cNvCxnSpPr/>
          <p:nvPr/>
        </p:nvCxnSpPr>
        <p:spPr>
          <a:xfrm>
            <a:off x="1607768" y="2899770"/>
            <a:ext cx="3942132" cy="0"/>
          </a:xfrm>
          <a:prstGeom prst="line">
            <a:avLst/>
          </a:prstGeom>
          <a:ln>
            <a:solidFill>
              <a:srgbClr val="FE9494"/>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30CB125-4AF3-4589-B6B9-18DD653DA2B3}"/>
              </a:ext>
            </a:extLst>
          </p:cNvPr>
          <p:cNvCxnSpPr/>
          <p:nvPr/>
        </p:nvCxnSpPr>
        <p:spPr>
          <a:xfrm>
            <a:off x="1607768" y="4118970"/>
            <a:ext cx="3942132" cy="0"/>
          </a:xfrm>
          <a:prstGeom prst="line">
            <a:avLst/>
          </a:prstGeom>
          <a:ln>
            <a:solidFill>
              <a:srgbClr val="FE9494"/>
            </a:solidFill>
            <a:prstDash val="dash"/>
          </a:ln>
        </p:spPr>
        <p:style>
          <a:lnRef idx="1">
            <a:schemeClr val="accent1"/>
          </a:lnRef>
          <a:fillRef idx="0">
            <a:schemeClr val="accent1"/>
          </a:fillRef>
          <a:effectRef idx="0">
            <a:schemeClr val="accent1"/>
          </a:effectRef>
          <a:fontRef idx="minor">
            <a:schemeClr val="tx1"/>
          </a:fontRef>
        </p:style>
      </p:cxnSp>
      <p:pic>
        <p:nvPicPr>
          <p:cNvPr id="26" name="图片 25">
            <a:extLst>
              <a:ext uri="{FF2B5EF4-FFF2-40B4-BE49-F238E27FC236}">
                <a16:creationId xmlns:a16="http://schemas.microsoft.com/office/drawing/2014/main" id="{C30F936B-73ED-4238-BEA3-BA4EB491E74C}"/>
              </a:ext>
            </a:extLst>
          </p:cNvPr>
          <p:cNvPicPr>
            <a:picLocks noChangeAspect="1"/>
          </p:cNvPicPr>
          <p:nvPr/>
        </p:nvPicPr>
        <p:blipFill>
          <a:blip r:embed="rId4">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1467361780"/>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 name="Connector: Elbow 2">
            <a:extLst>
              <a:ext uri="{FF2B5EF4-FFF2-40B4-BE49-F238E27FC236}">
                <a16:creationId xmlns:a16="http://schemas.microsoft.com/office/drawing/2014/main" id="{98FDAFC6-F7E5-4779-A198-113FBE4286F9}"/>
              </a:ext>
            </a:extLst>
          </p:cNvPr>
          <p:cNvCxnSpPr/>
          <p:nvPr/>
        </p:nvCxnSpPr>
        <p:spPr>
          <a:xfrm flipH="1" flipV="1" rot="5400000">
            <a:off x="6185880" y="-1135429"/>
            <a:ext cx="18574" cy="7216014"/>
          </a:xfrm>
          <a:prstGeom prst="bentConnector3">
            <a:avLst>
              <a:gd fmla="val 2117646" name="adj1"/>
            </a:avLst>
          </a:prstGeom>
          <a:ln w="1270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Connector: Elbow 3">
            <a:extLst>
              <a:ext uri="{FF2B5EF4-FFF2-40B4-BE49-F238E27FC236}">
                <a16:creationId xmlns:a16="http://schemas.microsoft.com/office/drawing/2014/main" id="{B3B37C20-A0AB-4E06-8E71-4764E2971056}"/>
              </a:ext>
            </a:extLst>
          </p:cNvPr>
          <p:cNvCxnSpPr/>
          <p:nvPr/>
        </p:nvCxnSpPr>
        <p:spPr>
          <a:xfrm rot="5400000">
            <a:off x="6185878" y="789780"/>
            <a:ext cx="18574" cy="7216014"/>
          </a:xfrm>
          <a:prstGeom prst="bentConnector3">
            <a:avLst>
              <a:gd fmla="val 2117646" name="adj1"/>
            </a:avLst>
          </a:prstGeom>
          <a:ln w="1270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iśḻiḋé">
            <a:extLst>
              <a:ext uri="{FF2B5EF4-FFF2-40B4-BE49-F238E27FC236}">
                <a16:creationId xmlns:a16="http://schemas.microsoft.com/office/drawing/2014/main" id="{8BA7B786-8643-4A11-A9F0-ED28C77C8C67}"/>
              </a:ext>
            </a:extLst>
          </p:cNvPr>
          <p:cNvSpPr/>
          <p:nvPr/>
        </p:nvSpPr>
        <p:spPr>
          <a:xfrm>
            <a:off x="1600927" y="2498340"/>
            <a:ext cx="1972460" cy="1972420"/>
          </a:xfrm>
          <a:prstGeom prst="ellipse">
            <a:avLst/>
          </a:prstGeom>
          <a:solidFill>
            <a:schemeClr val="bg1"/>
          </a:solidFill>
          <a:ln w="15875">
            <a:noFill/>
            <a:miter lim="800000"/>
          </a:ln>
          <a:effectLst>
            <a:outerShdw algn="tl" blurRad="50800" dir="2700000" dist="38100" rotWithShape="0">
              <a:prstClr val="black">
                <a:alpha val="40000"/>
              </a:prstClr>
            </a:outerShdw>
          </a:effectLst>
        </p:spPr>
        <p:txBody>
          <a:bodyPr anchor="ctr"/>
          <a:lstStyle/>
          <a:p>
            <a:pPr algn="ctr"/>
            <a:endParaRPr/>
          </a:p>
        </p:txBody>
      </p:sp>
      <p:grpSp>
        <p:nvGrpSpPr>
          <p:cNvPr id="2" name="组合 1">
            <a:extLst>
              <a:ext uri="{FF2B5EF4-FFF2-40B4-BE49-F238E27FC236}">
                <a16:creationId xmlns:a16="http://schemas.microsoft.com/office/drawing/2014/main" id="{7B8AE078-46EF-436C-AAE7-70EBB8099EA0}"/>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76FC8144-08B4-49BB-A127-A7BD2CA9D5B3}"/>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ED4E37F2-65AE-430A-B0AB-036F311FE2A1}"/>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6127739D-0E33-49F3-B75D-4BE74036BFBA}"/>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pic>
        <p:nvPicPr>
          <p:cNvPr id="8" name="图片 7">
            <a:extLst>
              <a:ext uri="{FF2B5EF4-FFF2-40B4-BE49-F238E27FC236}">
                <a16:creationId xmlns:a16="http://schemas.microsoft.com/office/drawing/2014/main" id="{4008A06F-E993-4B4B-AAD1-E54AE7628F45}"/>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sp>
        <p:nvSpPr>
          <p:cNvPr id="18" name="iṩḻiḍe">
            <a:extLst>
              <a:ext uri="{FF2B5EF4-FFF2-40B4-BE49-F238E27FC236}">
                <a16:creationId xmlns:a16="http://schemas.microsoft.com/office/drawing/2014/main" id="{5700C036-3C0F-4187-8CF4-EA23A76AA6F1}"/>
              </a:ext>
            </a:extLst>
          </p:cNvPr>
          <p:cNvSpPr/>
          <p:nvPr/>
        </p:nvSpPr>
        <p:spPr bwMode="auto">
          <a:xfrm>
            <a:off x="2245283" y="2789779"/>
            <a:ext cx="683748" cy="683736"/>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a:extLst/>
        </p:spPr>
        <p:txBody>
          <a:bodyPr anchor="ctr"/>
          <a:lstStyle/>
          <a:p>
            <a:pPr algn="ctr"/>
            <a:endParaRPr/>
          </a:p>
        </p:txBody>
      </p:sp>
      <p:sp>
        <p:nvSpPr>
          <p:cNvPr id="19" name="ïŝľîḑe">
            <a:extLst>
              <a:ext uri="{FF2B5EF4-FFF2-40B4-BE49-F238E27FC236}">
                <a16:creationId xmlns:a16="http://schemas.microsoft.com/office/drawing/2014/main" id="{12EA491A-29AF-47BD-AB42-0A4C2173CD38}"/>
              </a:ext>
            </a:extLst>
          </p:cNvPr>
          <p:cNvSpPr/>
          <p:nvPr/>
        </p:nvSpPr>
        <p:spPr>
          <a:xfrm>
            <a:off x="1976407" y="3579227"/>
            <a:ext cx="1261883" cy="415491"/>
          </a:xfrm>
          <a:prstGeom prst="rect">
            <a:avLst/>
          </a:prstGeom>
        </p:spPr>
        <p:txBody>
          <a:bodyPr wrap="none">
            <a:normAutofit/>
          </a:bodyPr>
          <a:lstStyle/>
          <a:p>
            <a:pPr algn="ctr">
              <a:defRPr/>
            </a:pPr>
            <a:r>
              <a:rPr altLang="en-US" b="1" lang="zh-CN" sz="1400">
                <a:solidFill>
                  <a:schemeClr val="bg1"/>
                </a:solidFill>
              </a:rPr>
              <a:t>标题文本预设</a:t>
            </a:r>
          </a:p>
        </p:txBody>
      </p:sp>
      <p:sp>
        <p:nvSpPr>
          <p:cNvPr id="15" name="iS1íḓê">
            <a:extLst>
              <a:ext uri="{FF2B5EF4-FFF2-40B4-BE49-F238E27FC236}">
                <a16:creationId xmlns:a16="http://schemas.microsoft.com/office/drawing/2014/main" id="{751D6C13-A727-46C9-A1A1-218C8AF5D5A3}"/>
              </a:ext>
            </a:extLst>
          </p:cNvPr>
          <p:cNvSpPr/>
          <p:nvPr/>
        </p:nvSpPr>
        <p:spPr>
          <a:xfrm>
            <a:off x="8795899" y="2497977"/>
            <a:ext cx="1973220" cy="1973179"/>
          </a:xfrm>
          <a:prstGeom prst="ellipse">
            <a:avLst/>
          </a:prstGeom>
          <a:solidFill>
            <a:schemeClr val="bg1"/>
          </a:solidFill>
          <a:ln w="15875">
            <a:noFill/>
            <a:miter lim="800000"/>
          </a:ln>
          <a:effectLst>
            <a:outerShdw algn="tl" blurRad="50800" dir="2700000" dist="38100" rotWithShape="0">
              <a:prstClr val="black">
                <a:alpha val="40000"/>
              </a:prstClr>
            </a:outerShdw>
          </a:effectLst>
        </p:spPr>
        <p:txBody>
          <a:bodyPr anchor="ctr"/>
          <a:lstStyle/>
          <a:p>
            <a:pPr algn="ctr"/>
            <a:endParaRPr/>
          </a:p>
        </p:txBody>
      </p:sp>
      <p:sp>
        <p:nvSpPr>
          <p:cNvPr id="17" name="ïṥḻîḓé">
            <a:extLst>
              <a:ext uri="{FF2B5EF4-FFF2-40B4-BE49-F238E27FC236}">
                <a16:creationId xmlns:a16="http://schemas.microsoft.com/office/drawing/2014/main" id="{4C7BB4D6-70F4-4294-9C04-17771B6136C4}"/>
              </a:ext>
            </a:extLst>
          </p:cNvPr>
          <p:cNvSpPr/>
          <p:nvPr/>
        </p:nvSpPr>
        <p:spPr bwMode="auto">
          <a:xfrm>
            <a:off x="9460810" y="2840769"/>
            <a:ext cx="683748" cy="683736"/>
          </a:xfrm>
          <a:custGeom>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1" w="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C82145"/>
          </a:solidFill>
          <a:ln>
            <a:noFill/>
          </a:ln>
          <a:extLst/>
        </p:spPr>
        <p:txBody>
          <a:bodyPr anchor="ctr"/>
          <a:lstStyle/>
          <a:p>
            <a:pPr algn="ctr"/>
            <a:endParaRPr>
              <a:solidFill>
                <a:srgbClr val="CD264C"/>
              </a:solidFill>
            </a:endParaRPr>
          </a:p>
        </p:txBody>
      </p:sp>
      <p:sp>
        <p:nvSpPr>
          <p:cNvPr id="20" name="íSḷiďè">
            <a:extLst>
              <a:ext uri="{FF2B5EF4-FFF2-40B4-BE49-F238E27FC236}">
                <a16:creationId xmlns:a16="http://schemas.microsoft.com/office/drawing/2014/main" id="{85B19126-68DE-4AF4-8901-85853D653EC0}"/>
              </a:ext>
            </a:extLst>
          </p:cNvPr>
          <p:cNvSpPr/>
          <p:nvPr/>
        </p:nvSpPr>
        <p:spPr>
          <a:xfrm>
            <a:off x="9171742" y="3630217"/>
            <a:ext cx="1261883" cy="415491"/>
          </a:xfrm>
          <a:prstGeom prst="rect">
            <a:avLst/>
          </a:prstGeom>
        </p:spPr>
        <p:txBody>
          <a:bodyPr wrap="none">
            <a:normAutofit/>
          </a:bodyPr>
          <a:lstStyle/>
          <a:p>
            <a:pPr algn="ctr">
              <a:defRPr/>
            </a:pPr>
            <a:r>
              <a:rPr altLang="en-US" b="1" lang="zh-CN" sz="1600">
                <a:solidFill>
                  <a:srgbClr val="CD264C"/>
                </a:solidFill>
                <a:latin charset="-122" panose="020b0503020204020204" pitchFamily="34" typeface="微软雅黑"/>
                <a:ea charset="-122" panose="020b0503020204020204" pitchFamily="34" typeface="微软雅黑"/>
              </a:rPr>
              <a:t>此处输入文字</a:t>
            </a:r>
          </a:p>
        </p:txBody>
      </p:sp>
      <p:sp>
        <p:nvSpPr>
          <p:cNvPr id="27" name="ïṥḻîḓé">
            <a:extLst>
              <a:ext uri="{FF2B5EF4-FFF2-40B4-BE49-F238E27FC236}">
                <a16:creationId xmlns:a16="http://schemas.microsoft.com/office/drawing/2014/main" id="{E10F07F9-C051-42E5-A574-FA15DAF620DA}"/>
              </a:ext>
            </a:extLst>
          </p:cNvPr>
          <p:cNvSpPr/>
          <p:nvPr/>
        </p:nvSpPr>
        <p:spPr bwMode="auto">
          <a:xfrm>
            <a:off x="2215731" y="2840769"/>
            <a:ext cx="683748" cy="683736"/>
          </a:xfrm>
          <a:custGeom>
            <a:gdLst>
              <a:gd fmla="*/ 116 w 232" name="T0"/>
              <a:gd fmla="*/ 0 h 232" name="T1"/>
              <a:gd fmla="*/ 0 w 232" name="T2"/>
              <a:gd fmla="*/ 116 h 232" name="T3"/>
              <a:gd fmla="*/ 116 w 232" name="T4"/>
              <a:gd fmla="*/ 232 h 232" name="T5"/>
              <a:gd fmla="*/ 232 w 232" name="T6"/>
              <a:gd fmla="*/ 116 h 232" name="T7"/>
              <a:gd fmla="*/ 116 w 232" name="T8"/>
              <a:gd fmla="*/ 0 h 232" name="T9"/>
              <a:gd fmla="*/ 129 w 232" name="T10"/>
              <a:gd fmla="*/ 208 h 232" name="T11"/>
              <a:gd fmla="*/ 129 w 232" name="T12"/>
              <a:gd fmla="*/ 190 h 232" name="T13"/>
              <a:gd fmla="*/ 117 w 232" name="T14"/>
              <a:gd fmla="*/ 178 h 232" name="T15"/>
              <a:gd fmla="*/ 105 w 232" name="T16"/>
              <a:gd fmla="*/ 190 h 232" name="T17"/>
              <a:gd fmla="*/ 105 w 232" name="T18"/>
              <a:gd fmla="*/ 208 h 232" name="T19"/>
              <a:gd fmla="*/ 25 w 232" name="T20"/>
              <a:gd fmla="*/ 129 h 232" name="T21"/>
              <a:gd fmla="*/ 42 w 232" name="T22"/>
              <a:gd fmla="*/ 129 h 232" name="T23"/>
              <a:gd fmla="*/ 53 w 232" name="T24"/>
              <a:gd fmla="*/ 117 h 232" name="T25"/>
              <a:gd fmla="*/ 42 w 232" name="T26"/>
              <a:gd fmla="*/ 105 h 232" name="T27"/>
              <a:gd fmla="*/ 24 w 232" name="T28"/>
              <a:gd fmla="*/ 105 h 232" name="T29"/>
              <a:gd fmla="*/ 104 w 232" name="T30"/>
              <a:gd fmla="*/ 25 h 232" name="T31"/>
              <a:gd fmla="*/ 104 w 232" name="T32"/>
              <a:gd fmla="*/ 41 h 232" name="T33"/>
              <a:gd fmla="*/ 116 w 232" name="T34"/>
              <a:gd fmla="*/ 53 h 232" name="T35"/>
              <a:gd fmla="*/ 128 w 232" name="T36"/>
              <a:gd fmla="*/ 41 h 232" name="T37"/>
              <a:gd fmla="*/ 128 w 232" name="T38"/>
              <a:gd fmla="*/ 25 h 232" name="T39"/>
              <a:gd fmla="*/ 208 w 232" name="T40"/>
              <a:gd fmla="*/ 104 h 232" name="T41"/>
              <a:gd fmla="*/ 190 w 232" name="T42"/>
              <a:gd fmla="*/ 104 h 232" name="T43"/>
              <a:gd fmla="*/ 179 w 232" name="T44"/>
              <a:gd fmla="*/ 116 h 232" name="T45"/>
              <a:gd fmla="*/ 190 w 232" name="T46"/>
              <a:gd fmla="*/ 128 h 232" name="T47"/>
              <a:gd fmla="*/ 208 w 232" name="T48"/>
              <a:gd fmla="*/ 128 h 232" name="T49"/>
              <a:gd fmla="*/ 129 w 232" name="T50"/>
              <a:gd fmla="*/ 208 h 232" name="T51"/>
              <a:gd fmla="*/ 124 w 232" name="T52"/>
              <a:gd fmla="*/ 94 h 232" name="T53"/>
              <a:gd fmla="*/ 70 w 232" name="T54"/>
              <a:gd fmla="*/ 69 h 232" name="T55"/>
              <a:gd fmla="*/ 94 w 232" name="T56"/>
              <a:gd fmla="*/ 124 h 232" name="T57"/>
              <a:gd fmla="*/ 109 w 232" name="T58"/>
              <a:gd fmla="*/ 138 h 232" name="T59"/>
              <a:gd fmla="*/ 163 w 232" name="T60"/>
              <a:gd fmla="*/ 163 h 232" name="T61"/>
              <a:gd fmla="*/ 138 w 232" name="T62"/>
              <a:gd fmla="*/ 108 h 232" name="T63"/>
              <a:gd fmla="*/ 124 w 232" name="T64"/>
              <a:gd fmla="*/ 94 h 232" name="T65"/>
              <a:gd fmla="*/ 123 w 232" name="T66"/>
              <a:gd fmla="*/ 123 h 232" name="T67"/>
              <a:gd fmla="*/ 110 w 232" name="T68"/>
              <a:gd fmla="*/ 123 h 232" name="T69"/>
              <a:gd fmla="*/ 110 w 232" name="T70"/>
              <a:gd fmla="*/ 109 h 232" name="T71"/>
              <a:gd fmla="*/ 123 w 232" name="T72"/>
              <a:gd fmla="*/ 109 h 232" name="T73"/>
              <a:gd fmla="*/ 123 w 232" name="T74"/>
              <a:gd fmla="*/ 123 h 23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31" w="231">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C82145"/>
          </a:solidFill>
          <a:ln>
            <a:noFill/>
          </a:ln>
          <a:extLst/>
        </p:spPr>
        <p:txBody>
          <a:bodyPr anchor="ctr"/>
          <a:lstStyle/>
          <a:p>
            <a:pPr algn="ctr"/>
            <a:endParaRPr>
              <a:solidFill>
                <a:srgbClr val="CD264C"/>
              </a:solidFill>
            </a:endParaRPr>
          </a:p>
        </p:txBody>
      </p:sp>
      <p:sp>
        <p:nvSpPr>
          <p:cNvPr id="28" name="íSḷiďè">
            <a:extLst>
              <a:ext uri="{FF2B5EF4-FFF2-40B4-BE49-F238E27FC236}">
                <a16:creationId xmlns:a16="http://schemas.microsoft.com/office/drawing/2014/main" id="{EAFC8D0A-EFAF-4B98-8921-613093F3E759}"/>
              </a:ext>
            </a:extLst>
          </p:cNvPr>
          <p:cNvSpPr/>
          <p:nvPr/>
        </p:nvSpPr>
        <p:spPr>
          <a:xfrm>
            <a:off x="1926663" y="3630217"/>
            <a:ext cx="1261883" cy="415491"/>
          </a:xfrm>
          <a:prstGeom prst="rect">
            <a:avLst/>
          </a:prstGeom>
        </p:spPr>
        <p:txBody>
          <a:bodyPr wrap="none">
            <a:normAutofit/>
          </a:bodyPr>
          <a:lstStyle/>
          <a:p>
            <a:pPr algn="ctr">
              <a:defRPr/>
            </a:pPr>
            <a:r>
              <a:rPr altLang="en-US" b="1" lang="zh-CN" sz="1600">
                <a:solidFill>
                  <a:srgbClr val="CD264C"/>
                </a:solidFill>
                <a:latin charset="-122" panose="020b0503020204020204" pitchFamily="34" typeface="微软雅黑"/>
                <a:ea charset="-122" panose="020b0503020204020204" pitchFamily="34" typeface="微软雅黑"/>
              </a:rPr>
              <a:t>此处输入文字</a:t>
            </a:r>
          </a:p>
        </p:txBody>
      </p:sp>
      <p:grpSp>
        <p:nvGrpSpPr>
          <p:cNvPr id="12" name="iŝliḓè">
            <a:extLst>
              <a:ext uri="{FF2B5EF4-FFF2-40B4-BE49-F238E27FC236}">
                <a16:creationId xmlns:a16="http://schemas.microsoft.com/office/drawing/2014/main" id="{20ECA7F8-589C-429F-A60E-CEF6C3988FF5}"/>
              </a:ext>
            </a:extLst>
          </p:cNvPr>
          <p:cNvGrpSpPr/>
          <p:nvPr/>
        </p:nvGrpSpPr>
        <p:grpSpPr>
          <a:xfrm>
            <a:off x="4891327" y="1870124"/>
            <a:ext cx="2556045" cy="3124579"/>
            <a:chOff x="2921996" y="7073876"/>
            <a:chExt cx="990258" cy="1210551"/>
          </a:xfrm>
        </p:grpSpPr>
        <p:sp>
          <p:nvSpPr>
            <p:cNvPr id="25" name="îŝḻîḍê">
              <a:extLst>
                <a:ext uri="{FF2B5EF4-FFF2-40B4-BE49-F238E27FC236}">
                  <a16:creationId xmlns:a16="http://schemas.microsoft.com/office/drawing/2014/main" id="{EE55C69C-48C3-4B94-A524-FD0BA777D157}"/>
                </a:ext>
              </a:extLst>
            </p:cNvPr>
            <p:cNvSpPr/>
            <p:nvPr/>
          </p:nvSpPr>
          <p:spPr>
            <a:xfrm>
              <a:off x="2921996" y="7073876"/>
              <a:ext cx="990258" cy="176488"/>
            </a:xfrm>
            <a:prstGeom prst="roundRect">
              <a:avLst/>
            </a:prstGeom>
            <a:solidFill>
              <a:srgbClr val="EB0303"/>
            </a:solidFill>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6" name="ïṣľîḋè">
              <a:extLst>
                <a:ext uri="{FF2B5EF4-FFF2-40B4-BE49-F238E27FC236}">
                  <a16:creationId xmlns:a16="http://schemas.microsoft.com/office/drawing/2014/main" id="{E637F2E5-A266-418B-847D-D08FFB288C14}"/>
                </a:ext>
              </a:extLst>
            </p:cNvPr>
            <p:cNvSpPr txBox="1"/>
            <p:nvPr/>
          </p:nvSpPr>
          <p:spPr bwMode="auto">
            <a:xfrm>
              <a:off x="3216441" y="7120564"/>
              <a:ext cx="421370" cy="83112"/>
            </a:xfrm>
            <a:prstGeom prst="roundRect">
              <a:avLst/>
            </a:prstGeom>
            <a:noFill/>
            <a:sp3d prstMaterial="matte">
              <a:bevelT h="1270" w="1270"/>
            </a:sp3d>
          </p:spPr>
          <p:txBody>
            <a:bodyPr bIns="0" lIns="0" rIns="0" tIns="0" wrap="none">
              <a:normAutofit lnSpcReduction="10000"/>
            </a:bodyPr>
            <a:lstStyle/>
            <a:p>
              <a:pPr algn="ctr">
                <a:buClr>
                  <a:prstClr val="white"/>
                </a:buClr>
                <a:defRPr/>
              </a:pPr>
              <a:r>
                <a:rPr altLang="en-US" b="1" lang="zh-CN" sz="1400">
                  <a:solidFill>
                    <a:schemeClr val="bg1"/>
                  </a:solidFill>
                  <a:latin charset="-122" panose="020b0503020204020204" pitchFamily="34" typeface="微软雅黑"/>
                  <a:ea charset="-122" panose="020b0503020204020204" pitchFamily="34" typeface="微软雅黑"/>
                </a:rPr>
                <a:t>标题文本预设</a:t>
              </a:r>
            </a:p>
          </p:txBody>
        </p:sp>
        <p:sp>
          <p:nvSpPr>
            <p:cNvPr id="29" name="îŝḻîḍê">
              <a:extLst>
                <a:ext uri="{FF2B5EF4-FFF2-40B4-BE49-F238E27FC236}">
                  <a16:creationId xmlns:a16="http://schemas.microsoft.com/office/drawing/2014/main" id="{16D6C51C-BD84-41AA-B6CE-2A546D727028}"/>
                </a:ext>
              </a:extLst>
            </p:cNvPr>
            <p:cNvSpPr/>
            <p:nvPr/>
          </p:nvSpPr>
          <p:spPr>
            <a:xfrm>
              <a:off x="2921996" y="8107939"/>
              <a:ext cx="990258" cy="176488"/>
            </a:xfrm>
            <a:prstGeom prst="roundRect">
              <a:avLst/>
            </a:prstGeom>
            <a:solidFill>
              <a:srgbClr val="EB0303"/>
            </a:solidFill>
            <a:ln w="127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0" name="ïṣľîḋè">
              <a:extLst>
                <a:ext uri="{FF2B5EF4-FFF2-40B4-BE49-F238E27FC236}">
                  <a16:creationId xmlns:a16="http://schemas.microsoft.com/office/drawing/2014/main" id="{E7C83057-FEE0-44C8-A605-D98C211F540C}"/>
                </a:ext>
              </a:extLst>
            </p:cNvPr>
            <p:cNvSpPr txBox="1"/>
            <p:nvPr/>
          </p:nvSpPr>
          <p:spPr bwMode="auto">
            <a:xfrm>
              <a:off x="3216441" y="8154627"/>
              <a:ext cx="421370" cy="83112"/>
            </a:xfrm>
            <a:prstGeom prst="roundRect">
              <a:avLst/>
            </a:prstGeom>
            <a:noFill/>
            <a:sp3d prstMaterial="matte">
              <a:bevelT h="1270" w="1270"/>
            </a:sp3d>
          </p:spPr>
          <p:txBody>
            <a:bodyPr bIns="0" lIns="0" rIns="0" tIns="0" wrap="none">
              <a:normAutofit lnSpcReduction="10000"/>
            </a:bodyPr>
            <a:lstStyle/>
            <a:p>
              <a:pPr algn="ctr">
                <a:buClr>
                  <a:prstClr val="white"/>
                </a:buClr>
                <a:defRPr/>
              </a:pPr>
              <a:r>
                <a:rPr altLang="en-US" b="1" lang="zh-CN" sz="1400">
                  <a:solidFill>
                    <a:schemeClr val="bg1"/>
                  </a:solidFill>
                  <a:latin charset="-122" panose="020b0503020204020204" pitchFamily="34" typeface="微软雅黑"/>
                  <a:ea charset="-122" panose="020b0503020204020204" pitchFamily="34" typeface="微软雅黑"/>
                </a:rPr>
                <a:t>标题文本预设</a:t>
              </a:r>
            </a:p>
          </p:txBody>
        </p:sp>
      </p:grpSp>
      <p:sp>
        <p:nvSpPr>
          <p:cNvPr id="31" name="文本框 30">
            <a:extLst>
              <a:ext uri="{FF2B5EF4-FFF2-40B4-BE49-F238E27FC236}">
                <a16:creationId xmlns:a16="http://schemas.microsoft.com/office/drawing/2014/main" id="{6A906C02-EC8C-4600-8EF3-6850C337EDCC}"/>
              </a:ext>
            </a:extLst>
          </p:cNvPr>
          <p:cNvSpPr txBox="1"/>
          <p:nvPr/>
        </p:nvSpPr>
        <p:spPr>
          <a:xfrm>
            <a:off x="4891327" y="2958031"/>
            <a:ext cx="2621280" cy="457200"/>
          </a:xfrm>
          <a:prstGeom prst="rect">
            <a:avLst/>
          </a:prstGeom>
          <a:noFill/>
        </p:spPr>
        <p:txBody>
          <a:bodyPr rtlCol="0" wrap="none">
            <a:spAutoFit/>
          </a:bodyPr>
          <a:lstStyle/>
          <a:p>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此处输入文字内容</a:t>
            </a:r>
          </a:p>
        </p:txBody>
      </p:sp>
      <p:sp>
        <p:nvSpPr>
          <p:cNvPr id="32" name="íSḷiďè">
            <a:extLst>
              <a:ext uri="{FF2B5EF4-FFF2-40B4-BE49-F238E27FC236}">
                <a16:creationId xmlns:a16="http://schemas.microsoft.com/office/drawing/2014/main" id="{2D4FB3BD-9708-4069-ACF5-6C8FC5A24965}"/>
              </a:ext>
            </a:extLst>
          </p:cNvPr>
          <p:cNvSpPr/>
          <p:nvPr/>
        </p:nvSpPr>
        <p:spPr>
          <a:xfrm>
            <a:off x="4740178" y="3435322"/>
            <a:ext cx="2959217" cy="415491"/>
          </a:xfrm>
          <a:prstGeom prst="rect">
            <a:avLst/>
          </a:prstGeom>
        </p:spPr>
        <p:txBody>
          <a:bodyPr wrap="none">
            <a:normAutofit/>
          </a:bodyPr>
          <a:lstStyle/>
          <a:p>
            <a:pPr algn="ctr">
              <a:defRPr/>
            </a:pPr>
            <a:r>
              <a:rPr altLang="en-US" b="1" lang="zh-CN" sz="1600">
                <a:solidFill>
                  <a:schemeClr val="bg1"/>
                </a:solidFill>
                <a:latin charset="-122" panose="020b0503020204020204" pitchFamily="34" typeface="微软雅黑"/>
                <a:ea charset="-122" panose="020b0503020204020204" pitchFamily="34" typeface="微软雅黑"/>
              </a:rPr>
              <a:t>此处输入文字,可以描述标题内容</a:t>
            </a:r>
          </a:p>
        </p:txBody>
      </p:sp>
      <p:sp>
        <p:nvSpPr>
          <p:cNvPr id="33" name="椭圆 32">
            <a:extLst>
              <a:ext uri="{FF2B5EF4-FFF2-40B4-BE49-F238E27FC236}">
                <a16:creationId xmlns:a16="http://schemas.microsoft.com/office/drawing/2014/main" id="{FB412A10-0F92-41DD-AC9D-DF9361BDC3BC}"/>
              </a:ext>
            </a:extLst>
          </p:cNvPr>
          <p:cNvSpPr/>
          <p:nvPr/>
        </p:nvSpPr>
        <p:spPr>
          <a:xfrm>
            <a:off x="2437222" y="2311739"/>
            <a:ext cx="340252" cy="340252"/>
          </a:xfrm>
          <a:prstGeom prst="ellipse">
            <a:avLst/>
          </a:prstGeom>
          <a:solidFill>
            <a:srgbClr val="FE9494"/>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a:extLst>
              <a:ext uri="{FF2B5EF4-FFF2-40B4-BE49-F238E27FC236}">
                <a16:creationId xmlns:a16="http://schemas.microsoft.com/office/drawing/2014/main" id="{1BA9AA2F-6494-4205-B49D-31C1451A6D7C}"/>
              </a:ext>
            </a:extLst>
          </p:cNvPr>
          <p:cNvSpPr/>
          <p:nvPr/>
        </p:nvSpPr>
        <p:spPr>
          <a:xfrm>
            <a:off x="9632557" y="2311739"/>
            <a:ext cx="340252" cy="340252"/>
          </a:xfrm>
          <a:prstGeom prst="ellipse">
            <a:avLst/>
          </a:prstGeom>
          <a:solidFill>
            <a:srgbClr val="FE9494"/>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27099090"/>
      </p:ext>
    </p:extLst>
  </p:cSld>
  <p:clrMapOvr>
    <a:masterClrMapping/>
  </p:clrMapOvr>
  <mc:AlternateContent>
    <mc:Choice Requires="p14">
      <p:transition p14:dur="1500" spd="slow">
        <p:split orient="vert"/>
      </p:transition>
    </mc:Choice>
    <mc:Fallback>
      <p:transition spd="slow">
        <p:split orient="vert"/>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8" name="矩形 87">
            <a:extLst>
              <a:ext uri="{FF2B5EF4-FFF2-40B4-BE49-F238E27FC236}">
                <a16:creationId xmlns:a16="http://schemas.microsoft.com/office/drawing/2014/main" id="{DFCF0207-4692-4AD7-A25D-E5DC69CEA287}"/>
              </a:ext>
            </a:extLst>
          </p:cNvPr>
          <p:cNvSpPr/>
          <p:nvPr/>
        </p:nvSpPr>
        <p:spPr>
          <a:xfrm>
            <a:off x="0" y="1841500"/>
            <a:ext cx="12192000" cy="3544399"/>
          </a:xfrm>
          <a:prstGeom prst="rect">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E38875A4-1401-4E8A-BCA8-E888955EE323}"/>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D02A9C2E-8610-42D1-9F51-E99743185BD7}"/>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7B2ACB21-307F-498F-8510-687E34D5F5A8}"/>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F8F5B968-7892-4C6E-87EA-225B53DFC60A}"/>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
        <p:nvSpPr>
          <p:cNvPr id="63" name="空心弧 62">
            <a:extLst>
              <a:ext uri="{FF2B5EF4-FFF2-40B4-BE49-F238E27FC236}">
                <a16:creationId xmlns:a16="http://schemas.microsoft.com/office/drawing/2014/main" id="{67A38FE0-1862-4857-B2EB-1E284FEE26FF}"/>
              </a:ext>
            </a:extLst>
          </p:cNvPr>
          <p:cNvSpPr/>
          <p:nvPr/>
        </p:nvSpPr>
        <p:spPr>
          <a:xfrm rot="7259584">
            <a:off x="6590229" y="2009908"/>
            <a:ext cx="2934250" cy="2934248"/>
          </a:xfrm>
          <a:prstGeom prst="blockArc">
            <a:avLst>
              <a:gd fmla="val 10800000" name="adj1"/>
              <a:gd fmla="val 32817" name="adj2"/>
              <a:gd fmla="val 353" name="adj3"/>
            </a:avLst>
          </a:prstGeom>
          <a:noFill/>
          <a:ln w="12700">
            <a:solidFill>
              <a:schemeClr val="bg1">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65" name="组合 64">
            <a:extLst>
              <a:ext uri="{FF2B5EF4-FFF2-40B4-BE49-F238E27FC236}">
                <a16:creationId xmlns:a16="http://schemas.microsoft.com/office/drawing/2014/main" id="{641E6835-040A-4BBF-B2AB-E9B1D3118039}"/>
              </a:ext>
            </a:extLst>
          </p:cNvPr>
          <p:cNvGrpSpPr/>
          <p:nvPr/>
        </p:nvGrpSpPr>
        <p:grpSpPr>
          <a:xfrm>
            <a:off x="6797643" y="2230651"/>
            <a:ext cx="2372544" cy="2372546"/>
            <a:chOff x="7594855" y="3452363"/>
            <a:chExt cx="2421690" cy="2421690"/>
          </a:xfrm>
          <a:effectLst>
            <a:outerShdw algn="ctr" blurRad="63500" rotWithShape="0" sx="101000" sy="101000">
              <a:prstClr val="black">
                <a:alpha val="57000"/>
              </a:prstClr>
            </a:outerShdw>
          </a:effectLst>
        </p:grpSpPr>
        <p:sp>
          <p:nvSpPr>
            <p:cNvPr id="78" name="椭圆 77">
              <a:extLst>
                <a:ext uri="{FF2B5EF4-FFF2-40B4-BE49-F238E27FC236}">
                  <a16:creationId xmlns:a16="http://schemas.microsoft.com/office/drawing/2014/main" id="{7B43A650-480E-4A1C-9BAA-15C886EFCE2D}"/>
                </a:ext>
              </a:extLst>
            </p:cNvPr>
            <p:cNvSpPr/>
            <p:nvPr/>
          </p:nvSpPr>
          <p:spPr>
            <a:xfrm>
              <a:off x="7594855" y="3452363"/>
              <a:ext cx="2421690" cy="24216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9" name="椭圆 78">
              <a:extLst>
                <a:ext uri="{FF2B5EF4-FFF2-40B4-BE49-F238E27FC236}">
                  <a16:creationId xmlns:a16="http://schemas.microsoft.com/office/drawing/2014/main" id="{69C15E80-0674-4E75-8B47-46BAFFE1BE71}"/>
                </a:ext>
              </a:extLst>
            </p:cNvPr>
            <p:cNvSpPr/>
            <p:nvPr/>
          </p:nvSpPr>
          <p:spPr>
            <a:xfrm>
              <a:off x="7759729" y="3594646"/>
              <a:ext cx="2114925" cy="2114925"/>
            </a:xfrm>
            <a:prstGeom prst="ellipse">
              <a:avLst/>
            </a:prstGeom>
            <a:noFill/>
            <a:ln w="25400">
              <a:solidFill>
                <a:schemeClr val="bg1">
                  <a:alpha val="54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5" name="椭圆 84">
            <a:extLst>
              <a:ext uri="{FF2B5EF4-FFF2-40B4-BE49-F238E27FC236}">
                <a16:creationId xmlns:a16="http://schemas.microsoft.com/office/drawing/2014/main" id="{A1CC7160-F218-4A57-84E1-35AEE856E33A}"/>
              </a:ext>
            </a:extLst>
          </p:cNvPr>
          <p:cNvSpPr/>
          <p:nvPr/>
        </p:nvSpPr>
        <p:spPr>
          <a:xfrm>
            <a:off x="7072713" y="2498093"/>
            <a:ext cx="1837662" cy="1837662"/>
          </a:xfrm>
          <a:prstGeom prst="ellipse">
            <a:avLst/>
          </a:prstGeom>
          <a:noFill/>
          <a:ln w="22225">
            <a:solidFill>
              <a:srgbClr val="E4417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椭圆 65">
            <a:extLst>
              <a:ext uri="{FF2B5EF4-FFF2-40B4-BE49-F238E27FC236}">
                <a16:creationId xmlns:a16="http://schemas.microsoft.com/office/drawing/2014/main" id="{E88099C8-95EE-462E-8B75-4E6733BF7290}"/>
              </a:ext>
            </a:extLst>
          </p:cNvPr>
          <p:cNvSpPr/>
          <p:nvPr/>
        </p:nvSpPr>
        <p:spPr>
          <a:xfrm>
            <a:off x="8736562" y="2094229"/>
            <a:ext cx="192769" cy="192769"/>
          </a:xfrm>
          <a:prstGeom prst="ellipse">
            <a:avLst/>
          </a:prstGeom>
          <a:solidFill>
            <a:schemeClr val="bg1"/>
          </a:solidFill>
          <a:ln>
            <a:no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7" name="矩形 66">
            <a:extLst>
              <a:ext uri="{FF2B5EF4-FFF2-40B4-BE49-F238E27FC236}">
                <a16:creationId xmlns:a16="http://schemas.microsoft.com/office/drawing/2014/main" id="{3BD4A2B5-DB66-4FEB-A627-1342E9A89C4B}"/>
              </a:ext>
            </a:extLst>
          </p:cNvPr>
          <p:cNvSpPr/>
          <p:nvPr/>
        </p:nvSpPr>
        <p:spPr>
          <a:xfrm>
            <a:off x="6948707" y="3469674"/>
            <a:ext cx="2111208" cy="396240"/>
          </a:xfrm>
          <a:prstGeom prst="rect">
            <a:avLst/>
          </a:prstGeom>
        </p:spPr>
        <p:txBody>
          <a:bodyPr wrap="square">
            <a:spAutoFit/>
          </a:bodyPr>
          <a:lstStyle/>
          <a:p>
            <a:pPr algn="ctr">
              <a:lnSpc>
                <a:spcPct val="125000"/>
              </a:lnSpc>
            </a:pPr>
            <a:r>
              <a:rPr altLang="en-US" b="1" kern="100" lang="zh-CN" sz="1600">
                <a:solidFill>
                  <a:srgbClr val="E54372"/>
                </a:solidFill>
                <a:latin charset="-122" panose="020b0503020204020204" pitchFamily="34" typeface="微软雅黑"/>
                <a:ea charset="-122" panose="020b0503020204020204" pitchFamily="34" typeface="微软雅黑"/>
                <a:cs typeface="+mn-ea"/>
                <a:sym typeface="+mn-lt"/>
              </a:rPr>
              <a:t>在此输入文字</a:t>
            </a:r>
          </a:p>
        </p:txBody>
      </p:sp>
      <p:sp>
        <p:nvSpPr>
          <p:cNvPr id="68" name="police-station_273656">
            <a:extLst>
              <a:ext uri="{FF2B5EF4-FFF2-40B4-BE49-F238E27FC236}">
                <a16:creationId xmlns:a16="http://schemas.microsoft.com/office/drawing/2014/main" id="{2DD76979-5DD4-4C0A-9F95-955E498D114E}"/>
              </a:ext>
            </a:extLst>
          </p:cNvPr>
          <p:cNvSpPr>
            <a:spLocks noChangeAspect="1"/>
          </p:cNvSpPr>
          <p:nvPr/>
        </p:nvSpPr>
        <p:spPr bwMode="auto">
          <a:xfrm>
            <a:off x="7705073" y="2874433"/>
            <a:ext cx="572942" cy="572077"/>
          </a:xfrm>
          <a:custGeom>
            <a:gdLst>
              <a:gd fmla="*/ 5404 w 6827" name="T0"/>
              <a:gd fmla="*/ 2560 h 6827" name="T1"/>
              <a:gd fmla="*/ 5262 w 6827" name="T2"/>
              <a:gd fmla="*/ 0 h 6827" name="T3"/>
              <a:gd fmla="*/ 1422 w 6827" name="T4"/>
              <a:gd fmla="*/ 142 h 6827" name="T5"/>
              <a:gd fmla="*/ 142 w 6827" name="T6"/>
              <a:gd fmla="*/ 2560 h 6827" name="T7"/>
              <a:gd fmla="*/ 0 w 6827" name="T8"/>
              <a:gd fmla="*/ 6684 h 6827" name="T9"/>
              <a:gd fmla="*/ 2844 w 6827" name="T10"/>
              <a:gd fmla="*/ 6827 h 6827" name="T11"/>
              <a:gd fmla="*/ 2987 w 6827" name="T12"/>
              <a:gd fmla="*/ 5404 h 6827" name="T13"/>
              <a:gd fmla="*/ 3982 w 6827" name="T14"/>
              <a:gd fmla="*/ 5547 h 6827" name="T15"/>
              <a:gd fmla="*/ 6684 w 6827" name="T16"/>
              <a:gd fmla="*/ 6827 h 6827" name="T17"/>
              <a:gd fmla="*/ 6827 w 6827" name="T18"/>
              <a:gd fmla="*/ 2702 h 6827" name="T19"/>
              <a:gd fmla="*/ 1707 w 6827" name="T20"/>
              <a:gd fmla="*/ 4693 h 6827" name="T21"/>
              <a:gd fmla="*/ 996 w 6827" name="T22"/>
              <a:gd fmla="*/ 4836 h 6827" name="T23"/>
              <a:gd fmla="*/ 853 w 6827" name="T24"/>
              <a:gd fmla="*/ 3271 h 6827" name="T25"/>
              <a:gd fmla="*/ 1564 w 6827" name="T26"/>
              <a:gd fmla="*/ 3129 h 6827" name="T27"/>
              <a:gd fmla="*/ 1707 w 6827" name="T28"/>
              <a:gd fmla="*/ 4693 h 6827" name="T29"/>
              <a:gd fmla="*/ 2276 w 6827" name="T30"/>
              <a:gd fmla="*/ 711 h 6827" name="T31"/>
              <a:gd fmla="*/ 2987 w 6827" name="T32"/>
              <a:gd fmla="*/ 569 h 6827" name="T33"/>
              <a:gd fmla="*/ 3129 w 6827" name="T34"/>
              <a:gd fmla="*/ 2133 h 6827" name="T35"/>
              <a:gd fmla="*/ 2418 w 6827" name="T36"/>
              <a:gd fmla="*/ 2276 h 6827" name="T37"/>
              <a:gd fmla="*/ 3448 w 6827" name="T38"/>
              <a:gd fmla="*/ 4831 h 6827" name="T39"/>
              <a:gd fmla="*/ 3378 w 6827" name="T40"/>
              <a:gd fmla="*/ 4831 h 6827" name="T41"/>
              <a:gd fmla="*/ 2674 w 6827" name="T42"/>
              <a:gd fmla="*/ 2990 h 6827" name="T43"/>
              <a:gd fmla="*/ 3441 w 6827" name="T44"/>
              <a:gd fmla="*/ 2847 h 6827" name="T45"/>
              <a:gd fmla="*/ 4267 w 6827" name="T46"/>
              <a:gd fmla="*/ 3129 h 6827" name="T47"/>
              <a:gd fmla="*/ 4551 w 6827" name="T48"/>
              <a:gd fmla="*/ 2133 h 6827" name="T49"/>
              <a:gd fmla="*/ 3840 w 6827" name="T50"/>
              <a:gd fmla="*/ 2276 h 6827" name="T51"/>
              <a:gd fmla="*/ 3698 w 6827" name="T52"/>
              <a:gd fmla="*/ 711 h 6827" name="T53"/>
              <a:gd fmla="*/ 4409 w 6827" name="T54"/>
              <a:gd fmla="*/ 569 h 6827" name="T55"/>
              <a:gd fmla="*/ 4551 w 6827" name="T56"/>
              <a:gd fmla="*/ 2133 h 6827" name="T57"/>
              <a:gd fmla="*/ 5831 w 6827" name="T58"/>
              <a:gd fmla="*/ 4836 h 6827" name="T59"/>
              <a:gd fmla="*/ 5120 w 6827" name="T60"/>
              <a:gd fmla="*/ 4693 h 6827" name="T61"/>
              <a:gd fmla="*/ 5262 w 6827" name="T62"/>
              <a:gd fmla="*/ 3129 h 6827" name="T63"/>
              <a:gd fmla="*/ 5973 w 6827" name="T64"/>
              <a:gd fmla="*/ 3271 h 68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826" w="6826">
                <a:moveTo>
                  <a:pt x="6684" y="2560"/>
                </a:moveTo>
                <a:lnTo>
                  <a:pt x="5404" y="2560"/>
                </a:lnTo>
                <a:lnTo>
                  <a:pt x="5404" y="142"/>
                </a:lnTo>
                <a:cubicBezTo>
                  <a:pt x="5404" y="64"/>
                  <a:pt x="5341" y="0"/>
                  <a:pt x="5262" y="0"/>
                </a:cubicBezTo>
                <a:lnTo>
                  <a:pt x="1564" y="0"/>
                </a:lnTo>
                <a:cubicBezTo>
                  <a:pt x="1486" y="0"/>
                  <a:pt x="1422" y="64"/>
                  <a:pt x="1422" y="142"/>
                </a:cubicBezTo>
                <a:lnTo>
                  <a:pt x="1422" y="2560"/>
                </a:lnTo>
                <a:lnTo>
                  <a:pt x="142" y="2560"/>
                </a:lnTo>
                <a:cubicBezTo>
                  <a:pt x="64" y="2560"/>
                  <a:pt x="0" y="2624"/>
                  <a:pt x="0" y="2702"/>
                </a:cubicBezTo>
                <a:lnTo>
                  <a:pt x="0" y="6684"/>
                </a:lnTo>
                <a:cubicBezTo>
                  <a:pt x="0" y="6763"/>
                  <a:pt x="64" y="6827"/>
                  <a:pt x="142" y="6827"/>
                </a:cubicBezTo>
                <a:lnTo>
                  <a:pt x="2844" y="6827"/>
                </a:lnTo>
                <a:lnTo>
                  <a:pt x="2844" y="5547"/>
                </a:lnTo>
                <a:cubicBezTo>
                  <a:pt x="2844" y="5468"/>
                  <a:pt x="2908" y="5404"/>
                  <a:pt x="2987" y="5404"/>
                </a:cubicBezTo>
                <a:lnTo>
                  <a:pt x="3840" y="5404"/>
                </a:lnTo>
                <a:cubicBezTo>
                  <a:pt x="3919" y="5404"/>
                  <a:pt x="3982" y="5468"/>
                  <a:pt x="3982" y="5547"/>
                </a:cubicBezTo>
                <a:lnTo>
                  <a:pt x="3982" y="6827"/>
                </a:lnTo>
                <a:lnTo>
                  <a:pt x="6684" y="6827"/>
                </a:lnTo>
                <a:cubicBezTo>
                  <a:pt x="6763" y="6827"/>
                  <a:pt x="6827" y="6763"/>
                  <a:pt x="6827" y="6684"/>
                </a:cubicBezTo>
                <a:lnTo>
                  <a:pt x="6827" y="2702"/>
                </a:lnTo>
                <a:cubicBezTo>
                  <a:pt x="6827" y="2624"/>
                  <a:pt x="6763" y="2560"/>
                  <a:pt x="6684" y="2560"/>
                </a:cubicBezTo>
                <a:close/>
                <a:moveTo>
                  <a:pt x="1707" y="4693"/>
                </a:moveTo>
                <a:cubicBezTo>
                  <a:pt x="1707" y="4772"/>
                  <a:pt x="1643" y="4836"/>
                  <a:pt x="1564" y="4836"/>
                </a:cubicBezTo>
                <a:lnTo>
                  <a:pt x="996" y="4836"/>
                </a:lnTo>
                <a:cubicBezTo>
                  <a:pt x="917" y="4836"/>
                  <a:pt x="853" y="4772"/>
                  <a:pt x="853" y="4693"/>
                </a:cubicBezTo>
                <a:lnTo>
                  <a:pt x="853" y="3271"/>
                </a:lnTo>
                <a:cubicBezTo>
                  <a:pt x="853" y="3193"/>
                  <a:pt x="917" y="3129"/>
                  <a:pt x="996" y="3129"/>
                </a:cubicBezTo>
                <a:lnTo>
                  <a:pt x="1564" y="3129"/>
                </a:lnTo>
                <a:cubicBezTo>
                  <a:pt x="1643" y="3129"/>
                  <a:pt x="1707" y="3193"/>
                  <a:pt x="1707" y="3271"/>
                </a:cubicBezTo>
                <a:lnTo>
                  <a:pt x="1707" y="4693"/>
                </a:lnTo>
                <a:close/>
                <a:moveTo>
                  <a:pt x="2276" y="2133"/>
                </a:moveTo>
                <a:lnTo>
                  <a:pt x="2276" y="711"/>
                </a:lnTo>
                <a:cubicBezTo>
                  <a:pt x="2276" y="633"/>
                  <a:pt x="2339" y="569"/>
                  <a:pt x="2418" y="569"/>
                </a:cubicBezTo>
                <a:lnTo>
                  <a:pt x="2987" y="569"/>
                </a:lnTo>
                <a:cubicBezTo>
                  <a:pt x="3065" y="569"/>
                  <a:pt x="3129" y="633"/>
                  <a:pt x="3129" y="711"/>
                </a:cubicBezTo>
                <a:lnTo>
                  <a:pt x="3129" y="2133"/>
                </a:lnTo>
                <a:cubicBezTo>
                  <a:pt x="3129" y="2212"/>
                  <a:pt x="3065" y="2276"/>
                  <a:pt x="2987" y="2276"/>
                </a:cubicBezTo>
                <a:lnTo>
                  <a:pt x="2418" y="2276"/>
                </a:lnTo>
                <a:cubicBezTo>
                  <a:pt x="2339" y="2276"/>
                  <a:pt x="2276" y="2212"/>
                  <a:pt x="2276" y="2133"/>
                </a:cubicBezTo>
                <a:close/>
                <a:moveTo>
                  <a:pt x="3448" y="4831"/>
                </a:moveTo>
                <a:cubicBezTo>
                  <a:pt x="3437" y="4834"/>
                  <a:pt x="3425" y="4836"/>
                  <a:pt x="3413" y="4836"/>
                </a:cubicBezTo>
                <a:cubicBezTo>
                  <a:pt x="3402" y="4836"/>
                  <a:pt x="3390" y="4834"/>
                  <a:pt x="3378" y="4831"/>
                </a:cubicBezTo>
                <a:cubicBezTo>
                  <a:pt x="2653" y="4647"/>
                  <a:pt x="2560" y="3825"/>
                  <a:pt x="2560" y="3129"/>
                </a:cubicBezTo>
                <a:cubicBezTo>
                  <a:pt x="2560" y="3061"/>
                  <a:pt x="2608" y="3003"/>
                  <a:pt x="2674" y="2990"/>
                </a:cubicBezTo>
                <a:lnTo>
                  <a:pt x="3385" y="2847"/>
                </a:lnTo>
                <a:cubicBezTo>
                  <a:pt x="3404" y="2844"/>
                  <a:pt x="3423" y="2844"/>
                  <a:pt x="3441" y="2847"/>
                </a:cubicBezTo>
                <a:lnTo>
                  <a:pt x="4152" y="2990"/>
                </a:lnTo>
                <a:cubicBezTo>
                  <a:pt x="4219" y="3003"/>
                  <a:pt x="4267" y="3061"/>
                  <a:pt x="4267" y="3129"/>
                </a:cubicBezTo>
                <a:cubicBezTo>
                  <a:pt x="4267" y="3825"/>
                  <a:pt x="4174" y="4647"/>
                  <a:pt x="3448" y="4831"/>
                </a:cubicBezTo>
                <a:close/>
                <a:moveTo>
                  <a:pt x="4551" y="2133"/>
                </a:moveTo>
                <a:cubicBezTo>
                  <a:pt x="4551" y="2212"/>
                  <a:pt x="4487" y="2276"/>
                  <a:pt x="4409" y="2276"/>
                </a:cubicBezTo>
                <a:lnTo>
                  <a:pt x="3840" y="2276"/>
                </a:lnTo>
                <a:cubicBezTo>
                  <a:pt x="3761" y="2276"/>
                  <a:pt x="3698" y="2212"/>
                  <a:pt x="3698" y="2133"/>
                </a:cubicBezTo>
                <a:lnTo>
                  <a:pt x="3698" y="711"/>
                </a:lnTo>
                <a:cubicBezTo>
                  <a:pt x="3698" y="633"/>
                  <a:pt x="3761" y="569"/>
                  <a:pt x="3840" y="569"/>
                </a:cubicBezTo>
                <a:lnTo>
                  <a:pt x="4409" y="569"/>
                </a:lnTo>
                <a:cubicBezTo>
                  <a:pt x="4487" y="569"/>
                  <a:pt x="4551" y="633"/>
                  <a:pt x="4551" y="711"/>
                </a:cubicBezTo>
                <a:lnTo>
                  <a:pt x="4551" y="2133"/>
                </a:lnTo>
                <a:close/>
                <a:moveTo>
                  <a:pt x="5973" y="4693"/>
                </a:moveTo>
                <a:cubicBezTo>
                  <a:pt x="5973" y="4772"/>
                  <a:pt x="5910" y="4836"/>
                  <a:pt x="5831" y="4836"/>
                </a:cubicBezTo>
                <a:lnTo>
                  <a:pt x="5262" y="4836"/>
                </a:lnTo>
                <a:cubicBezTo>
                  <a:pt x="5184" y="4836"/>
                  <a:pt x="5120" y="4772"/>
                  <a:pt x="5120" y="4693"/>
                </a:cubicBezTo>
                <a:lnTo>
                  <a:pt x="5120" y="3271"/>
                </a:lnTo>
                <a:cubicBezTo>
                  <a:pt x="5120" y="3193"/>
                  <a:pt x="5184" y="3129"/>
                  <a:pt x="5262" y="3129"/>
                </a:cubicBezTo>
                <a:lnTo>
                  <a:pt x="5831" y="3129"/>
                </a:lnTo>
                <a:cubicBezTo>
                  <a:pt x="5910" y="3129"/>
                  <a:pt x="5973" y="3193"/>
                  <a:pt x="5973" y="3271"/>
                </a:cubicBezTo>
                <a:lnTo>
                  <a:pt x="5973" y="4693"/>
                </a:lnTo>
                <a:close/>
              </a:path>
            </a:pathLst>
          </a:custGeom>
          <a:solidFill>
            <a:srgbClr val="E44170"/>
          </a:solidFill>
          <a:ln>
            <a:noFill/>
          </a:ln>
        </p:spPr>
        <p:txBody>
          <a:bodyPr/>
          <a:lstStyle/>
          <a:p>
            <a:endParaRPr altLang="en-US" lang="zh-CN">
              <a:cs typeface="+mn-ea"/>
              <a:sym typeface="+mn-lt"/>
            </a:endParaRPr>
          </a:p>
        </p:txBody>
      </p:sp>
      <p:sp>
        <p:nvSpPr>
          <p:cNvPr id="69" name="矩形 68">
            <a:extLst>
              <a:ext uri="{FF2B5EF4-FFF2-40B4-BE49-F238E27FC236}">
                <a16:creationId xmlns:a16="http://schemas.microsoft.com/office/drawing/2014/main" id="{E4089D3F-476F-4BB8-ABF6-A3D52FF132BE}"/>
              </a:ext>
            </a:extLst>
          </p:cNvPr>
          <p:cNvSpPr/>
          <p:nvPr/>
        </p:nvSpPr>
        <p:spPr>
          <a:xfrm>
            <a:off x="9223504" y="1984129"/>
            <a:ext cx="1706880" cy="320040"/>
          </a:xfrm>
          <a:prstGeom prst="rect">
            <a:avLst/>
          </a:prstGeom>
        </p:spPr>
        <p:txBody>
          <a:bodyPr wrap="none">
            <a:spAutoFit/>
          </a:bodyPr>
          <a:lstStyle/>
          <a:p>
            <a:r>
              <a:rPr altLang="en-US" b="1" kern="100" lang="zh-CN" sz="1500">
                <a:solidFill>
                  <a:schemeClr val="bg1"/>
                </a:solidFill>
                <a:cs typeface="+mn-ea"/>
                <a:sym typeface="+mn-lt"/>
              </a:rPr>
              <a:t>可以在此输入文字</a:t>
            </a:r>
          </a:p>
        </p:txBody>
      </p:sp>
      <p:sp>
        <p:nvSpPr>
          <p:cNvPr id="71" name="椭圆 70">
            <a:extLst>
              <a:ext uri="{FF2B5EF4-FFF2-40B4-BE49-F238E27FC236}">
                <a16:creationId xmlns:a16="http://schemas.microsoft.com/office/drawing/2014/main" id="{25194D80-8D7D-47E8-A61F-6F45FFAEAA77}"/>
              </a:ext>
            </a:extLst>
          </p:cNvPr>
          <p:cNvSpPr/>
          <p:nvPr/>
        </p:nvSpPr>
        <p:spPr>
          <a:xfrm>
            <a:off x="9416991" y="3519338"/>
            <a:ext cx="192769" cy="192769"/>
          </a:xfrm>
          <a:prstGeom prst="ellipse">
            <a:avLst/>
          </a:prstGeom>
          <a:solidFill>
            <a:schemeClr val="bg1"/>
          </a:solidFill>
          <a:ln>
            <a:no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3" name="椭圆 72">
            <a:extLst>
              <a:ext uri="{FF2B5EF4-FFF2-40B4-BE49-F238E27FC236}">
                <a16:creationId xmlns:a16="http://schemas.microsoft.com/office/drawing/2014/main" id="{2B6A5B95-4D93-4FF2-BE1E-BE16A1CF81C9}"/>
              </a:ext>
            </a:extLst>
          </p:cNvPr>
          <p:cNvSpPr/>
          <p:nvPr/>
        </p:nvSpPr>
        <p:spPr>
          <a:xfrm>
            <a:off x="9076983" y="4319602"/>
            <a:ext cx="192769" cy="192769"/>
          </a:xfrm>
          <a:prstGeom prst="ellipse">
            <a:avLst/>
          </a:prstGeom>
          <a:solidFill>
            <a:schemeClr val="bg1"/>
          </a:solidFill>
          <a:ln>
            <a:no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5" name="椭圆 74">
            <a:extLst>
              <a:ext uri="{FF2B5EF4-FFF2-40B4-BE49-F238E27FC236}">
                <a16:creationId xmlns:a16="http://schemas.microsoft.com/office/drawing/2014/main" id="{525B56D3-8CFC-4A88-8105-296004E90FA5}"/>
              </a:ext>
            </a:extLst>
          </p:cNvPr>
          <p:cNvSpPr/>
          <p:nvPr/>
        </p:nvSpPr>
        <p:spPr>
          <a:xfrm>
            <a:off x="8192725" y="4815356"/>
            <a:ext cx="192769" cy="192769"/>
          </a:xfrm>
          <a:prstGeom prst="ellipse">
            <a:avLst/>
          </a:prstGeom>
          <a:solidFill>
            <a:schemeClr val="bg1"/>
          </a:solidFill>
          <a:ln>
            <a:no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7" name="椭圆 76">
            <a:extLst>
              <a:ext uri="{FF2B5EF4-FFF2-40B4-BE49-F238E27FC236}">
                <a16:creationId xmlns:a16="http://schemas.microsoft.com/office/drawing/2014/main" id="{91DC929D-C70D-42D3-B721-34B2DED90EEF}"/>
              </a:ext>
            </a:extLst>
          </p:cNvPr>
          <p:cNvSpPr/>
          <p:nvPr/>
        </p:nvSpPr>
        <p:spPr>
          <a:xfrm>
            <a:off x="9270358" y="2715026"/>
            <a:ext cx="192769" cy="192769"/>
          </a:xfrm>
          <a:prstGeom prst="ellipse">
            <a:avLst/>
          </a:prstGeom>
          <a:solidFill>
            <a:schemeClr val="bg1"/>
          </a:solidFill>
          <a:ln>
            <a:no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0" name="矩形 79">
            <a:extLst>
              <a:ext uri="{FF2B5EF4-FFF2-40B4-BE49-F238E27FC236}">
                <a16:creationId xmlns:a16="http://schemas.microsoft.com/office/drawing/2014/main" id="{40D0A594-ABC7-480B-A44E-C8D1DB0B6741}"/>
              </a:ext>
            </a:extLst>
          </p:cNvPr>
          <p:cNvSpPr/>
          <p:nvPr/>
        </p:nvSpPr>
        <p:spPr>
          <a:xfrm>
            <a:off x="9599957" y="2642029"/>
            <a:ext cx="1706880" cy="320040"/>
          </a:xfrm>
          <a:prstGeom prst="rect">
            <a:avLst/>
          </a:prstGeom>
        </p:spPr>
        <p:txBody>
          <a:bodyPr wrap="none">
            <a:spAutoFit/>
          </a:bodyPr>
          <a:lstStyle/>
          <a:p>
            <a:r>
              <a:rPr altLang="en-US" b="1" kern="100" lang="zh-CN" sz="1500">
                <a:solidFill>
                  <a:schemeClr val="bg1"/>
                </a:solidFill>
                <a:cs typeface="+mn-ea"/>
                <a:sym typeface="+mn-lt"/>
              </a:rPr>
              <a:t>可以在此输入文字</a:t>
            </a:r>
          </a:p>
        </p:txBody>
      </p:sp>
      <p:sp>
        <p:nvSpPr>
          <p:cNvPr id="81" name="矩形 80">
            <a:extLst>
              <a:ext uri="{FF2B5EF4-FFF2-40B4-BE49-F238E27FC236}">
                <a16:creationId xmlns:a16="http://schemas.microsoft.com/office/drawing/2014/main" id="{BA54A96A-8C30-485D-83F2-EBB387E780C6}"/>
              </a:ext>
            </a:extLst>
          </p:cNvPr>
          <p:cNvSpPr/>
          <p:nvPr/>
        </p:nvSpPr>
        <p:spPr>
          <a:xfrm>
            <a:off x="9689412" y="3446511"/>
            <a:ext cx="1706880" cy="320040"/>
          </a:xfrm>
          <a:prstGeom prst="rect">
            <a:avLst/>
          </a:prstGeom>
        </p:spPr>
        <p:txBody>
          <a:bodyPr wrap="none">
            <a:spAutoFit/>
          </a:bodyPr>
          <a:lstStyle/>
          <a:p>
            <a:r>
              <a:rPr altLang="en-US" b="1" kern="100" lang="zh-CN" sz="1500">
                <a:solidFill>
                  <a:schemeClr val="bg1"/>
                </a:solidFill>
                <a:cs typeface="+mn-ea"/>
                <a:sym typeface="+mn-lt"/>
              </a:rPr>
              <a:t>可以在此输入文字</a:t>
            </a:r>
          </a:p>
        </p:txBody>
      </p:sp>
      <p:sp>
        <p:nvSpPr>
          <p:cNvPr id="82" name="矩形 81">
            <a:extLst>
              <a:ext uri="{FF2B5EF4-FFF2-40B4-BE49-F238E27FC236}">
                <a16:creationId xmlns:a16="http://schemas.microsoft.com/office/drawing/2014/main" id="{678DB656-263E-47D1-9DB7-609A6C7D3197}"/>
              </a:ext>
            </a:extLst>
          </p:cNvPr>
          <p:cNvSpPr/>
          <p:nvPr/>
        </p:nvSpPr>
        <p:spPr>
          <a:xfrm>
            <a:off x="9297929" y="4271083"/>
            <a:ext cx="1706880" cy="320040"/>
          </a:xfrm>
          <a:prstGeom prst="rect">
            <a:avLst/>
          </a:prstGeom>
        </p:spPr>
        <p:txBody>
          <a:bodyPr wrap="none">
            <a:spAutoFit/>
          </a:bodyPr>
          <a:lstStyle/>
          <a:p>
            <a:r>
              <a:rPr altLang="en-US" b="1" kern="100" lang="zh-CN" sz="1500">
                <a:solidFill>
                  <a:schemeClr val="bg1"/>
                </a:solidFill>
                <a:cs typeface="+mn-ea"/>
                <a:sym typeface="+mn-lt"/>
              </a:rPr>
              <a:t>可以在此输入文字</a:t>
            </a:r>
          </a:p>
        </p:txBody>
      </p:sp>
      <p:sp>
        <p:nvSpPr>
          <p:cNvPr id="83" name="矩形 82">
            <a:extLst>
              <a:ext uri="{FF2B5EF4-FFF2-40B4-BE49-F238E27FC236}">
                <a16:creationId xmlns:a16="http://schemas.microsoft.com/office/drawing/2014/main" id="{A6D40AC2-D14F-4CE5-A245-DB268799CDFD}"/>
              </a:ext>
            </a:extLst>
          </p:cNvPr>
          <p:cNvSpPr/>
          <p:nvPr/>
        </p:nvSpPr>
        <p:spPr>
          <a:xfrm>
            <a:off x="8407976" y="4920104"/>
            <a:ext cx="1706880" cy="320040"/>
          </a:xfrm>
          <a:prstGeom prst="rect">
            <a:avLst/>
          </a:prstGeom>
        </p:spPr>
        <p:txBody>
          <a:bodyPr wrap="none">
            <a:spAutoFit/>
          </a:bodyPr>
          <a:lstStyle/>
          <a:p>
            <a:r>
              <a:rPr altLang="en-US" b="1" kern="100" lang="zh-CN" sz="1500">
                <a:solidFill>
                  <a:schemeClr val="bg1"/>
                </a:solidFill>
                <a:cs typeface="+mn-ea"/>
                <a:sym typeface="+mn-lt"/>
              </a:rPr>
              <a:t>可以在此输入文字</a:t>
            </a:r>
          </a:p>
        </p:txBody>
      </p:sp>
      <p:sp>
        <p:nvSpPr>
          <p:cNvPr id="86" name="矩形: 圆角 85">
            <a:extLst>
              <a:ext uri="{FF2B5EF4-FFF2-40B4-BE49-F238E27FC236}">
                <a16:creationId xmlns:a16="http://schemas.microsoft.com/office/drawing/2014/main" id="{B5A188C8-887F-492C-BAE7-7EBC9C0D4316}"/>
              </a:ext>
            </a:extLst>
          </p:cNvPr>
          <p:cNvSpPr/>
          <p:nvPr/>
        </p:nvSpPr>
        <p:spPr>
          <a:xfrm>
            <a:off x="882165" y="1594956"/>
            <a:ext cx="5447943" cy="4026272"/>
          </a:xfrm>
          <a:prstGeom prst="roundRect">
            <a:avLst>
              <a:gd fmla="val 691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文本框 88">
            <a:extLst>
              <a:ext uri="{FF2B5EF4-FFF2-40B4-BE49-F238E27FC236}">
                <a16:creationId xmlns:a16="http://schemas.microsoft.com/office/drawing/2014/main" id="{51EBE6B0-B0FF-4C51-AEEF-7CA4184DB3FC}"/>
              </a:ext>
            </a:extLst>
          </p:cNvPr>
          <p:cNvSpPr txBox="1"/>
          <p:nvPr/>
        </p:nvSpPr>
        <p:spPr>
          <a:xfrm>
            <a:off x="1531354" y="3743665"/>
            <a:ext cx="4045329" cy="1554480"/>
          </a:xfrm>
          <a:prstGeom prst="rect">
            <a:avLst/>
          </a:prstGeom>
          <a:noFill/>
        </p:spPr>
        <p:txBody>
          <a:bodyPr rtlCol="0" wrap="square">
            <a:spAutoFit/>
          </a:bodyPr>
          <a:lstStyle/>
          <a:p>
            <a:pPr>
              <a:lnSpc>
                <a:spcPct val="120000"/>
              </a:lnSpc>
            </a:pPr>
            <a:r>
              <a:rPr altLang="en-US" lang="zh-CN" sz="1600">
                <a:solidFill>
                  <a:schemeClr val="tx1">
                    <a:lumMod val="75000"/>
                    <a:lumOff val="25000"/>
                  </a:schemeClr>
                </a:solidFill>
              </a:rPr>
              <a:t>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a:t>
            </a:r>
          </a:p>
        </p:txBody>
      </p:sp>
      <p:sp>
        <p:nvSpPr>
          <p:cNvPr id="90" name="矩形: 圆角 89">
            <a:extLst>
              <a:ext uri="{FF2B5EF4-FFF2-40B4-BE49-F238E27FC236}">
                <a16:creationId xmlns:a16="http://schemas.microsoft.com/office/drawing/2014/main" id="{741599ED-79C4-49E2-97D9-A8A1C5990481}"/>
              </a:ext>
            </a:extLst>
          </p:cNvPr>
          <p:cNvSpPr/>
          <p:nvPr/>
        </p:nvSpPr>
        <p:spPr>
          <a:xfrm>
            <a:off x="1466424" y="1971429"/>
            <a:ext cx="2006600" cy="1677838"/>
          </a:xfrm>
          <a:prstGeom prst="roundRect">
            <a:avLst/>
          </a:prstGeom>
          <a:blipFill>
            <a:blip r:embed="rId3"/>
            <a:stretch>
              <a:fillRect b="-1298" l="-18898" r="-7664" t="-1"/>
            </a:stretch>
          </a:blipFill>
          <a:ln>
            <a:solidFill>
              <a:srgbClr val="C8214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矩形: 圆角 90">
            <a:extLst>
              <a:ext uri="{FF2B5EF4-FFF2-40B4-BE49-F238E27FC236}">
                <a16:creationId xmlns:a16="http://schemas.microsoft.com/office/drawing/2014/main" id="{4611F00B-7117-4CD6-884A-01A4ACD6D912}"/>
              </a:ext>
            </a:extLst>
          </p:cNvPr>
          <p:cNvSpPr/>
          <p:nvPr/>
        </p:nvSpPr>
        <p:spPr>
          <a:xfrm>
            <a:off x="3601151" y="1971429"/>
            <a:ext cx="2006600" cy="1677838"/>
          </a:xfrm>
          <a:prstGeom prst="roundRect">
            <a:avLst/>
          </a:prstGeom>
          <a:blipFill>
            <a:blip r:embed="rId4"/>
            <a:stretch>
              <a:fillRect b="-1298" l="-18898" r="-7664" t="-1"/>
            </a:stretch>
          </a:blipFill>
          <a:ln>
            <a:solidFill>
              <a:srgbClr val="C8214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92" name="图片 91">
            <a:extLst>
              <a:ext uri="{FF2B5EF4-FFF2-40B4-BE49-F238E27FC236}">
                <a16:creationId xmlns:a16="http://schemas.microsoft.com/office/drawing/2014/main" id="{3738E402-1695-4393-AAAC-9E1234DCEB5E}"/>
              </a:ext>
            </a:extLst>
          </p:cNvPr>
          <p:cNvPicPr>
            <a:picLocks noChangeAspect="1"/>
          </p:cNvPicPr>
          <p:nvPr/>
        </p:nvPicPr>
        <p:blipFill>
          <a:blip r:embed="rId5">
            <a:extLst>
              <a:ext uri="{28A0092B-C50C-407E-A947-70E740481C1C}">
                <a14:useLocalDpi val="0"/>
              </a:ext>
            </a:extLst>
          </a:blip>
          <a:stretch>
            <a:fillRect/>
          </a:stretch>
        </p:blipFill>
        <p:spPr>
          <a:xfrm>
            <a:off x="9418625" y="5627074"/>
            <a:ext cx="2272616" cy="1067142"/>
          </a:xfrm>
          <a:prstGeom prst="rect">
            <a:avLst/>
          </a:prstGeom>
        </p:spPr>
      </p:pic>
      <p:sp>
        <p:nvSpPr>
          <p:cNvPr id="29" name="椭圆 28">
            <a:extLst>
              <a:ext uri="{FF2B5EF4-FFF2-40B4-BE49-F238E27FC236}">
                <a16:creationId xmlns:a16="http://schemas.microsoft.com/office/drawing/2014/main" id="{EF418ACE-52D4-4F53-9B68-5BEA66344C9F}"/>
              </a:ext>
            </a:extLst>
          </p:cNvPr>
          <p:cNvSpPr/>
          <p:nvPr/>
        </p:nvSpPr>
        <p:spPr>
          <a:xfrm>
            <a:off x="7197188" y="4624477"/>
            <a:ext cx="192769" cy="192769"/>
          </a:xfrm>
          <a:prstGeom prst="ellipse">
            <a:avLst/>
          </a:prstGeom>
          <a:solidFill>
            <a:schemeClr val="bg1"/>
          </a:solidFill>
          <a:ln>
            <a:noFill/>
          </a:ln>
          <a:effectLst>
            <a:outerShdw algn="ctr" blurRad="63500" rotWithShape="0" sx="102000" sy="10200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2265276149"/>
      </p:ext>
    </p:extLst>
  </p:cSld>
  <p:clrMapOvr>
    <a:masterClrMapping/>
  </p:clrMapOvr>
  <p:transition spd="slow">
    <p:wip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5AF6FFD3-A83B-4A31-971D-EE8260C02D0C}"/>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2B176E2E-C621-4177-8514-B895D9955885}"/>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20D6F3D1-D7E0-47FB-9730-F028A74E157D}"/>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AEC14CDC-5FEA-4458-AD73-C73B7B0466B7}"/>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descr="本素材由iSlide™ 提供 iSlide™尊重知识产权并注重保护用户享有的各项权利。郑重提醒您： iSlide™插件中提供的任何信息内容的所有权、知识产权归其原始权利人或权利受让人所有，您免费/购买获得的是信息内容的使用权，并受下述条款的约束； 1. 您仅可以个人非商业用途使用该等信息内容，不可将信息内容的全部或部分用于出售，或以出租、出借、转让、分销、发布等其他任何方式供他人使用； 2. 禁止在接入互联网或移动互联网的任何网站、平台、应用或程序上以任何方式为他人提供iSlide™插件资源内容的下载。 The resource is supplied by iSlide™. iSlide™ respects all intellectual property rights and protects all the rights its users acquired.Solemnly remind you: The ownership and intellectual property of the resources supplied in iSlide Add-in belongs to its owner or the assignee of this ownership.you only acquired the usage of the resources supplied in iSlide Add-in, as well as respected the following restrain terms: 1.You are only allowed to use such resource for personal and non-commercial aim, not allowed to use such resource or part of it for the sale; or rent, lend, transfer to others; or distribution or release it in any way. 2.You are not permitted to provide the resource of iSlide Add-in in any website, platform, application access to the Internet or mobile Internet." id="1580" name="c99bb199-d781-4f46-8377-18a954377178" title="iSlide™ 版权声明  COPYRIGHT NOTICE">
            <a:extLst>
              <a:ext uri="{FF2B5EF4-FFF2-40B4-BE49-F238E27FC236}">
                <a16:creationId xmlns:a16="http://schemas.microsoft.com/office/drawing/2014/main" id="{32AAC749-D4E0-4226-8C20-01A3F1757AE8}"/>
              </a:ext>
            </a:extLst>
          </p:cNvPr>
          <p:cNvGrpSpPr>
            <a:grpSpLocks noChangeAspect="1"/>
          </p:cNvGrpSpPr>
          <p:nvPr>
            <p:custDataLst>
              <p:tags r:id="rId3"/>
            </p:custDataLst>
          </p:nvPr>
        </p:nvGrpSpPr>
        <p:grpSpPr>
          <a:xfrm>
            <a:off x="784470" y="2102666"/>
            <a:ext cx="10623060" cy="2652667"/>
            <a:chOff x="676650" y="2864734"/>
            <a:chExt cx="10843838" cy="2652667"/>
          </a:xfrm>
        </p:grpSpPr>
        <p:grpSp>
          <p:nvGrpSpPr>
            <p:cNvPr id="1582" name="íšḻïdê">
              <a:extLst>
                <a:ext uri="{FF2B5EF4-FFF2-40B4-BE49-F238E27FC236}">
                  <a16:creationId xmlns:a16="http://schemas.microsoft.com/office/drawing/2014/main" id="{16CDB8FA-076A-4A31-A88A-032BADC99CAA}"/>
                </a:ext>
              </a:extLst>
            </p:cNvPr>
            <p:cNvGrpSpPr/>
            <p:nvPr/>
          </p:nvGrpSpPr>
          <p:grpSpPr>
            <a:xfrm>
              <a:off x="676650" y="2864734"/>
              <a:ext cx="3484350" cy="2652667"/>
              <a:chOff x="676650" y="3386332"/>
              <a:chExt cx="3484350" cy="2652667"/>
            </a:xfrm>
          </p:grpSpPr>
          <p:sp>
            <p:nvSpPr>
              <p:cNvPr id="1591" name="îśḷiḓé">
                <a:extLst>
                  <a:ext uri="{FF2B5EF4-FFF2-40B4-BE49-F238E27FC236}">
                    <a16:creationId xmlns:a16="http://schemas.microsoft.com/office/drawing/2014/main" id="{30CA961C-5020-45B6-9608-51B769EBC1A1}"/>
                  </a:ext>
                </a:extLst>
              </p:cNvPr>
              <p:cNvSpPr/>
              <p:nvPr/>
            </p:nvSpPr>
            <p:spPr>
              <a:xfrm>
                <a:off x="676652" y="3608092"/>
                <a:ext cx="3484348" cy="2430907"/>
              </a:xfrm>
              <a:prstGeom prst="roundRect">
                <a:avLst>
                  <a:gd fmla="val 2415" name="adj"/>
                </a:avLst>
              </a:prstGeom>
              <a:gradFill flip="none" rotWithShape="1">
                <a:gsLst>
                  <a:gs pos="0">
                    <a:schemeClr val="accent1">
                      <a:alpha val="23000"/>
                    </a:schemeClr>
                  </a:gs>
                  <a:gs pos="100000">
                    <a:schemeClr val="accent1">
                      <a:alpha val="0"/>
                    </a:schemeClr>
                  </a:gs>
                </a:gsLst>
                <a:lin ang="5400000" scaled="1"/>
              </a:gra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square">
                <a:normAutofit/>
              </a:bodyPr>
              <a:lstStyle/>
              <a:p>
                <a:pPr>
                  <a:lnSpc>
                    <a:spcPct val="130000"/>
                  </a:lnSpc>
                  <a:defRPr/>
                </a:pPr>
                <a:endParaRPr altLang="en-US" lang="zh-CN" sz="900">
                  <a:solidFill>
                    <a:schemeClr val="tx1">
                      <a:lumMod val="75000"/>
                      <a:lumOff val="25000"/>
                    </a:schemeClr>
                  </a:solidFill>
                </a:endParaRPr>
              </a:p>
            </p:txBody>
          </p:sp>
          <p:sp>
            <p:nvSpPr>
              <p:cNvPr id="1592" name="i$ḷiďé">
                <a:extLst>
                  <a:ext uri="{FF2B5EF4-FFF2-40B4-BE49-F238E27FC236}">
                    <a16:creationId xmlns:a16="http://schemas.microsoft.com/office/drawing/2014/main" id="{2A4F3B1C-0850-432D-91D1-E39A8E3A24F4}"/>
                  </a:ext>
                </a:extLst>
              </p:cNvPr>
              <p:cNvSpPr/>
              <p:nvPr/>
            </p:nvSpPr>
            <p:spPr>
              <a:xfrm>
                <a:off x="676650" y="3386332"/>
                <a:ext cx="3484350" cy="443520"/>
              </a:xfrm>
              <a:prstGeom prst="roundRect">
                <a:avLst>
                  <a:gd fmla="val 50000" name="adj"/>
                </a:avLst>
              </a:prstGeom>
              <a:solidFill>
                <a:srgbClr val="D7345F"/>
              </a:solidFill>
              <a:ln w="31750">
                <a:solidFill>
                  <a:schemeClr val="bg1"/>
                </a:solidFill>
              </a:ln>
              <a:effectLst>
                <a:outerShdw algn="ctr" blurRad="63500" rotWithShape="0" sx="102000" sy="10200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b="1" lang="zh-CN" sz="1400">
                  <a:solidFill>
                    <a:schemeClr val="bg1"/>
                  </a:solidFill>
                </a:endParaRPr>
              </a:p>
            </p:txBody>
          </p:sp>
        </p:grpSp>
        <p:grpSp>
          <p:nvGrpSpPr>
            <p:cNvPr id="1583" name="ísľïḋé">
              <a:extLst>
                <a:ext uri="{FF2B5EF4-FFF2-40B4-BE49-F238E27FC236}">
                  <a16:creationId xmlns:a16="http://schemas.microsoft.com/office/drawing/2014/main" id="{B33A126B-ED80-4DE4-B10C-3AB174C5C00C}"/>
                </a:ext>
              </a:extLst>
            </p:cNvPr>
            <p:cNvGrpSpPr/>
            <p:nvPr/>
          </p:nvGrpSpPr>
          <p:grpSpPr>
            <a:xfrm>
              <a:off x="4356394" y="2864734"/>
              <a:ext cx="3484350" cy="2652667"/>
              <a:chOff x="676650" y="3386332"/>
              <a:chExt cx="3484350" cy="2652667"/>
            </a:xfrm>
          </p:grpSpPr>
          <p:sp>
            <p:nvSpPr>
              <p:cNvPr id="1588" name="iṥ1ïḍê">
                <a:extLst>
                  <a:ext uri="{FF2B5EF4-FFF2-40B4-BE49-F238E27FC236}">
                    <a16:creationId xmlns:a16="http://schemas.microsoft.com/office/drawing/2014/main" id="{838F9F72-B8B8-4E6E-9133-F89F3A9F7FD7}"/>
                  </a:ext>
                </a:extLst>
              </p:cNvPr>
              <p:cNvSpPr/>
              <p:nvPr/>
            </p:nvSpPr>
            <p:spPr>
              <a:xfrm>
                <a:off x="676652" y="3608092"/>
                <a:ext cx="3484348" cy="2430907"/>
              </a:xfrm>
              <a:prstGeom prst="roundRect">
                <a:avLst>
                  <a:gd fmla="val 2415" name="adj"/>
                </a:avLst>
              </a:prstGeom>
              <a:gradFill flip="none" rotWithShape="1">
                <a:gsLst>
                  <a:gs pos="0">
                    <a:schemeClr val="accent3">
                      <a:alpha val="23000"/>
                    </a:schemeClr>
                  </a:gs>
                  <a:gs pos="100000">
                    <a:schemeClr val="accent3">
                      <a:alpha val="0"/>
                    </a:schemeClr>
                  </a:gs>
                </a:gsLst>
                <a:lin ang="5400000" scaled="1"/>
              </a:gra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square">
                <a:normAutofit/>
              </a:bodyPr>
              <a:lstStyle/>
              <a:p>
                <a:pPr defTabSz="914400" indent="-171450" marL="171450">
                  <a:lnSpc>
                    <a:spcPct val="130000"/>
                  </a:lnSpc>
                  <a:buFont charset="0" panose="020b0604020202020204" pitchFamily="34" typeface="Arial"/>
                  <a:buChar char="•"/>
                </a:pPr>
                <a:endParaRPr altLang="en-US" lang="zh-CN" sz="900">
                  <a:solidFill>
                    <a:schemeClr val="dk1">
                      <a:lumMod val="100000"/>
                    </a:schemeClr>
                  </a:solidFill>
                </a:endParaRPr>
              </a:p>
            </p:txBody>
          </p:sp>
          <p:sp>
            <p:nvSpPr>
              <p:cNvPr id="1589" name="ïşlïḓê">
                <a:extLst>
                  <a:ext uri="{FF2B5EF4-FFF2-40B4-BE49-F238E27FC236}">
                    <a16:creationId xmlns:a16="http://schemas.microsoft.com/office/drawing/2014/main" id="{A4EE20D6-EC4D-4841-8EDC-25B1EB726B3C}"/>
                  </a:ext>
                </a:extLst>
              </p:cNvPr>
              <p:cNvSpPr/>
              <p:nvPr/>
            </p:nvSpPr>
            <p:spPr>
              <a:xfrm>
                <a:off x="676650" y="3386332"/>
                <a:ext cx="3484350" cy="443520"/>
              </a:xfrm>
              <a:prstGeom prst="roundRect">
                <a:avLst>
                  <a:gd fmla="val 50000" name="adj"/>
                </a:avLst>
              </a:prstGeom>
              <a:solidFill>
                <a:srgbClr val="83A2D9"/>
              </a:solidFill>
              <a:ln w="31750">
                <a:solidFill>
                  <a:schemeClr val="bg1"/>
                </a:solidFill>
              </a:ln>
              <a:effectLst>
                <a:outerShdw algn="ctr" blurRad="63500" rotWithShape="0" sx="102000" sy="10200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b="1" lang="zh-CN" sz="1400">
                  <a:solidFill>
                    <a:schemeClr val="bg1"/>
                  </a:solidFill>
                </a:endParaRPr>
              </a:p>
            </p:txBody>
          </p:sp>
        </p:grpSp>
        <p:grpSp>
          <p:nvGrpSpPr>
            <p:cNvPr id="1584" name="ïṡľîďé">
              <a:extLst>
                <a:ext uri="{FF2B5EF4-FFF2-40B4-BE49-F238E27FC236}">
                  <a16:creationId xmlns:a16="http://schemas.microsoft.com/office/drawing/2014/main" id="{406F66C7-EA24-4BE2-A967-267724C9EAB1}"/>
                </a:ext>
              </a:extLst>
            </p:cNvPr>
            <p:cNvGrpSpPr/>
            <p:nvPr/>
          </p:nvGrpSpPr>
          <p:grpSpPr>
            <a:xfrm>
              <a:off x="8036138" y="2864734"/>
              <a:ext cx="3484350" cy="2652667"/>
              <a:chOff x="676650" y="3386332"/>
              <a:chExt cx="3484350" cy="2652667"/>
            </a:xfrm>
          </p:grpSpPr>
          <p:sp>
            <p:nvSpPr>
              <p:cNvPr id="1585" name="íŝ1ïďe">
                <a:extLst>
                  <a:ext uri="{FF2B5EF4-FFF2-40B4-BE49-F238E27FC236}">
                    <a16:creationId xmlns:a16="http://schemas.microsoft.com/office/drawing/2014/main" id="{EF078F15-3A08-4517-B9B4-FA5407D6C6ED}"/>
                  </a:ext>
                </a:extLst>
              </p:cNvPr>
              <p:cNvSpPr/>
              <p:nvPr/>
            </p:nvSpPr>
            <p:spPr>
              <a:xfrm>
                <a:off x="676652" y="3608092"/>
                <a:ext cx="3484348" cy="2430907"/>
              </a:xfrm>
              <a:prstGeom prst="roundRect">
                <a:avLst>
                  <a:gd fmla="val 2415" name="adj"/>
                </a:avLst>
              </a:prstGeom>
              <a:gradFill flip="none" rotWithShape="1">
                <a:gsLst>
                  <a:gs pos="0">
                    <a:schemeClr val="accent1">
                      <a:alpha val="23000"/>
                    </a:schemeClr>
                  </a:gs>
                  <a:gs pos="100000">
                    <a:schemeClr val="accent1">
                      <a:alpha val="0"/>
                    </a:schemeClr>
                  </a:gs>
                </a:gsLst>
                <a:lin ang="5400000" scaled="1"/>
              </a:gra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square">
                <a:normAutofit/>
              </a:bodyPr>
              <a:lstStyle/>
              <a:p>
                <a:pPr>
                  <a:lnSpc>
                    <a:spcPct val="130000"/>
                  </a:lnSpc>
                  <a:defRPr/>
                </a:pPr>
                <a:endParaRPr altLang="en-US" lang="zh-CN" sz="900">
                  <a:solidFill>
                    <a:schemeClr val="tx1">
                      <a:lumMod val="75000"/>
                      <a:lumOff val="25000"/>
                    </a:schemeClr>
                  </a:solidFill>
                </a:endParaRPr>
              </a:p>
            </p:txBody>
          </p:sp>
          <p:sp>
            <p:nvSpPr>
              <p:cNvPr id="1586" name="îslîḑe">
                <a:extLst>
                  <a:ext uri="{FF2B5EF4-FFF2-40B4-BE49-F238E27FC236}">
                    <a16:creationId xmlns:a16="http://schemas.microsoft.com/office/drawing/2014/main" id="{4399836C-D72F-4A9B-8A7F-31A5AFF88183}"/>
                  </a:ext>
                </a:extLst>
              </p:cNvPr>
              <p:cNvSpPr/>
              <p:nvPr/>
            </p:nvSpPr>
            <p:spPr>
              <a:xfrm>
                <a:off x="676650" y="3386332"/>
                <a:ext cx="3484350" cy="443520"/>
              </a:xfrm>
              <a:prstGeom prst="roundRect">
                <a:avLst>
                  <a:gd fmla="val 50000" name="adj"/>
                </a:avLst>
              </a:prstGeom>
              <a:solidFill>
                <a:srgbClr val="D7345F"/>
              </a:solidFill>
              <a:ln w="31750">
                <a:solidFill>
                  <a:schemeClr val="bg1"/>
                </a:solidFill>
              </a:ln>
              <a:effectLst>
                <a:outerShdw algn="ctr" blurRad="63500" rotWithShape="0" sx="102000" sy="10200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b="1" lang="zh-CN" sz="1400">
                  <a:solidFill>
                    <a:schemeClr val="bg1"/>
                  </a:solidFill>
                </a:endParaRPr>
              </a:p>
            </p:txBody>
          </p:sp>
        </p:grpSp>
      </p:grpSp>
      <p:sp>
        <p:nvSpPr>
          <p:cNvPr id="1594" name="矩形 1593">
            <a:extLst>
              <a:ext uri="{FF2B5EF4-FFF2-40B4-BE49-F238E27FC236}">
                <a16:creationId xmlns:a16="http://schemas.microsoft.com/office/drawing/2014/main" id="{0E9C2C5B-AB27-4960-873B-C4432BA240DD}"/>
              </a:ext>
            </a:extLst>
          </p:cNvPr>
          <p:cNvSpPr/>
          <p:nvPr/>
        </p:nvSpPr>
        <p:spPr>
          <a:xfrm>
            <a:off x="1850975" y="2139427"/>
            <a:ext cx="1554480" cy="365760"/>
          </a:xfrm>
          <a:prstGeom prst="rect">
            <a:avLst/>
          </a:prstGeom>
        </p:spPr>
        <p:txBody>
          <a:bodyPr wrap="none">
            <a:spAutoFit/>
          </a:bodyPr>
          <a:lstStyle/>
          <a:p>
            <a:r>
              <a:rPr altLang="en-US" b="1" lang="zh-CN">
                <a:solidFill>
                  <a:srgbClr val="FDF6EC"/>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1595" name="矩形 1594">
            <a:extLst>
              <a:ext uri="{FF2B5EF4-FFF2-40B4-BE49-F238E27FC236}">
                <a16:creationId xmlns:a16="http://schemas.microsoft.com/office/drawing/2014/main" id="{F20E1987-07CE-48F5-918C-EF1637318B63}"/>
              </a:ext>
            </a:extLst>
          </p:cNvPr>
          <p:cNvSpPr/>
          <p:nvPr/>
        </p:nvSpPr>
        <p:spPr>
          <a:xfrm>
            <a:off x="5319881" y="2139427"/>
            <a:ext cx="1554480" cy="365760"/>
          </a:xfrm>
          <a:prstGeom prst="rect">
            <a:avLst/>
          </a:prstGeom>
        </p:spPr>
        <p:txBody>
          <a:bodyPr wrap="none">
            <a:spAutoFit/>
          </a:bodyPr>
          <a:lstStyle/>
          <a:p>
            <a:r>
              <a:rPr altLang="en-US" b="1" lang="zh-CN">
                <a:solidFill>
                  <a:srgbClr val="FDF6EC"/>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1596" name="矩形 1595">
            <a:extLst>
              <a:ext uri="{FF2B5EF4-FFF2-40B4-BE49-F238E27FC236}">
                <a16:creationId xmlns:a16="http://schemas.microsoft.com/office/drawing/2014/main" id="{F634B482-F1D3-49CA-B661-E735230A82D0}"/>
              </a:ext>
            </a:extLst>
          </p:cNvPr>
          <p:cNvSpPr/>
          <p:nvPr/>
        </p:nvSpPr>
        <p:spPr>
          <a:xfrm>
            <a:off x="8788788" y="2139427"/>
            <a:ext cx="1554480" cy="365760"/>
          </a:xfrm>
          <a:prstGeom prst="rect">
            <a:avLst/>
          </a:prstGeom>
        </p:spPr>
        <p:txBody>
          <a:bodyPr wrap="none">
            <a:spAutoFit/>
          </a:bodyPr>
          <a:lstStyle/>
          <a:p>
            <a:r>
              <a:rPr altLang="en-US" b="1" lang="zh-CN">
                <a:solidFill>
                  <a:srgbClr val="FDF6EC"/>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1597" name="文本框 1596">
            <a:extLst>
              <a:ext uri="{FF2B5EF4-FFF2-40B4-BE49-F238E27FC236}">
                <a16:creationId xmlns:a16="http://schemas.microsoft.com/office/drawing/2014/main" id="{F7B24370-F101-45CD-B4AD-B5C851D131CC}"/>
              </a:ext>
            </a:extLst>
          </p:cNvPr>
          <p:cNvSpPr txBox="1"/>
          <p:nvPr/>
        </p:nvSpPr>
        <p:spPr>
          <a:xfrm>
            <a:off x="1046033" y="2784351"/>
            <a:ext cx="2890281" cy="1615440"/>
          </a:xfrm>
          <a:prstGeom prst="rect">
            <a:avLst/>
          </a:prstGeom>
          <a:noFill/>
        </p:spPr>
        <p:txBody>
          <a:bodyPr rtlCol="0" wrap="squar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p:txBody>
      </p:sp>
      <p:sp>
        <p:nvSpPr>
          <p:cNvPr id="1598" name="文本框 1597">
            <a:extLst>
              <a:ext uri="{FF2B5EF4-FFF2-40B4-BE49-F238E27FC236}">
                <a16:creationId xmlns:a16="http://schemas.microsoft.com/office/drawing/2014/main" id="{4D1CA696-FA04-4EFA-99BF-388CB3C4EDD8}"/>
              </a:ext>
            </a:extLst>
          </p:cNvPr>
          <p:cNvSpPr txBox="1"/>
          <p:nvPr/>
        </p:nvSpPr>
        <p:spPr>
          <a:xfrm>
            <a:off x="4549260" y="2784351"/>
            <a:ext cx="2890281" cy="1615440"/>
          </a:xfrm>
          <a:prstGeom prst="rect">
            <a:avLst/>
          </a:prstGeom>
          <a:noFill/>
        </p:spPr>
        <p:txBody>
          <a:bodyPr rtlCol="0" wrap="squar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p:txBody>
      </p:sp>
      <p:sp>
        <p:nvSpPr>
          <p:cNvPr id="1599" name="文本框 1598">
            <a:extLst>
              <a:ext uri="{FF2B5EF4-FFF2-40B4-BE49-F238E27FC236}">
                <a16:creationId xmlns:a16="http://schemas.microsoft.com/office/drawing/2014/main" id="{5046FEAC-80B9-4D9C-9460-B26FC87FCB48}"/>
              </a:ext>
            </a:extLst>
          </p:cNvPr>
          <p:cNvSpPr txBox="1"/>
          <p:nvPr/>
        </p:nvSpPr>
        <p:spPr>
          <a:xfrm>
            <a:off x="8255683" y="2784351"/>
            <a:ext cx="2890281" cy="1615440"/>
          </a:xfrm>
          <a:prstGeom prst="rect">
            <a:avLst/>
          </a:prstGeom>
          <a:noFill/>
        </p:spPr>
        <p:txBody>
          <a:bodyPr rtlCol="0" wrap="squar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p:txBody>
      </p:sp>
      <p:pic>
        <p:nvPicPr>
          <p:cNvPr id="1600" name="图片 1599">
            <a:extLst>
              <a:ext uri="{FF2B5EF4-FFF2-40B4-BE49-F238E27FC236}">
                <a16:creationId xmlns:a16="http://schemas.microsoft.com/office/drawing/2014/main" id="{50809A90-76B3-40A8-A593-2ECF08DD8234}"/>
              </a:ext>
            </a:extLst>
          </p:cNvPr>
          <p:cNvPicPr>
            <a:picLocks noChangeAspect="1"/>
          </p:cNvPicPr>
          <p:nvPr/>
        </p:nvPicPr>
        <p:blipFill>
          <a:blip r:embed="rId4">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1619555355"/>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D439D948-A891-419A-AA1E-457E0022FFDE}"/>
              </a:ext>
            </a:extLst>
          </p:cNvPr>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a:extLst>
              <a:ext uri="{FF2B5EF4-FFF2-40B4-BE49-F238E27FC236}">
                <a16:creationId xmlns:a16="http://schemas.microsoft.com/office/drawing/2014/main" id="{97B71A1D-76A6-44D8-BC4A-FE014F90671F}"/>
              </a:ext>
            </a:extLst>
          </p:cNvPr>
          <p:cNvSpPr/>
          <p:nvPr/>
        </p:nvSpPr>
        <p:spPr>
          <a:xfrm>
            <a:off x="0" y="0"/>
            <a:ext cx="12192000" cy="3764830"/>
          </a:xfrm>
          <a:prstGeom prst="rect">
            <a:avLst/>
          </a:prstGeom>
          <a:blipFill>
            <a:blip r:embed="rId4"/>
            <a:stretch>
              <a:fillRect b="-674" l="-2144" r="-7262"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a:extLst>
              <a:ext uri="{FF2B5EF4-FFF2-40B4-BE49-F238E27FC236}">
                <a16:creationId xmlns:a16="http://schemas.microsoft.com/office/drawing/2014/main" id="{502384FC-79A5-4CC2-9815-6E297F9E1C1C}"/>
              </a:ext>
            </a:extLst>
          </p:cNvPr>
          <p:cNvPicPr>
            <a:picLocks noChangeAspect="1"/>
          </p:cNvPicPr>
          <p:nvPr/>
        </p:nvPicPr>
        <p:blipFill>
          <a:blip r:embed="rId5">
            <a:extLst>
              <a:ext uri="{28A0092B-C50C-407E-A947-70E740481C1C}">
                <a14:useLocalDpi val="0"/>
              </a:ext>
            </a:extLst>
          </a:blip>
          <a:srcRect t="-6655"/>
          <a:stretch>
            <a:fillRect/>
          </a:stretch>
        </p:blipFill>
        <p:spPr>
          <a:xfrm>
            <a:off x="-25400" y="-283076"/>
            <a:ext cx="12192000" cy="4536831"/>
          </a:xfrm>
          <a:prstGeom prst="rect">
            <a:avLst/>
          </a:prstGeom>
        </p:spPr>
      </p:pic>
      <p:cxnSp>
        <p:nvCxnSpPr>
          <p:cNvPr id="18" name="直接连接符 17">
            <a:extLst>
              <a:ext uri="{FF2B5EF4-FFF2-40B4-BE49-F238E27FC236}">
                <a16:creationId xmlns:a16="http://schemas.microsoft.com/office/drawing/2014/main" id="{CEFC70C7-0468-44A5-924D-521C3C27F78A}"/>
              </a:ext>
            </a:extLst>
          </p:cNvPr>
          <p:cNvCxnSpPr/>
          <p:nvPr/>
        </p:nvCxnSpPr>
        <p:spPr>
          <a:xfrm>
            <a:off x="-25400" y="3790230"/>
            <a:ext cx="121920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id="{1DA200CA-48FB-4030-BA71-DFF55D2CC6FA}"/>
              </a:ext>
            </a:extLst>
          </p:cNvPr>
          <p:cNvSpPr/>
          <p:nvPr/>
        </p:nvSpPr>
        <p:spPr>
          <a:xfrm>
            <a:off x="1449833" y="3210265"/>
            <a:ext cx="1174668" cy="1174668"/>
          </a:xfrm>
          <a:prstGeom prst="ellipse">
            <a:avLst/>
          </a:prstGeom>
          <a:solidFill>
            <a:srgbClr val="C00000"/>
          </a:solidFill>
          <a:ln w="4445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FB5FC8BC-FC58-4E85-B814-0A7B5459EF5E}"/>
              </a:ext>
            </a:extLst>
          </p:cNvPr>
          <p:cNvSpPr/>
          <p:nvPr/>
        </p:nvSpPr>
        <p:spPr>
          <a:xfrm>
            <a:off x="1283423" y="3043855"/>
            <a:ext cx="1478461" cy="1478461"/>
          </a:xfrm>
          <a:prstGeom prst="ellipse">
            <a:avLst/>
          </a:prstGeom>
          <a:noFill/>
          <a:ln w="41275">
            <a:solidFill>
              <a:schemeClr val="bg1"/>
            </a:solidFill>
          </a:ln>
          <a:effectLst>
            <a:outerShdw algn="tl" blurRad="50800" dir="27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3615C355-536B-4C60-9233-ED684BC6796A}"/>
              </a:ext>
            </a:extLst>
          </p:cNvPr>
          <p:cNvSpPr/>
          <p:nvPr/>
        </p:nvSpPr>
        <p:spPr>
          <a:xfrm>
            <a:off x="4077713" y="3210265"/>
            <a:ext cx="1174668" cy="1174668"/>
          </a:xfrm>
          <a:prstGeom prst="ellipse">
            <a:avLst/>
          </a:prstGeom>
          <a:solidFill>
            <a:srgbClr val="C00000"/>
          </a:solidFill>
          <a:ln w="4445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C87DCFD2-9C0C-4E78-A97D-72F2E3010D1E}"/>
              </a:ext>
            </a:extLst>
          </p:cNvPr>
          <p:cNvSpPr/>
          <p:nvPr/>
        </p:nvSpPr>
        <p:spPr>
          <a:xfrm>
            <a:off x="3911302" y="3043855"/>
            <a:ext cx="1478461" cy="1478461"/>
          </a:xfrm>
          <a:prstGeom prst="ellipse">
            <a:avLst/>
          </a:prstGeom>
          <a:noFill/>
          <a:ln w="41275">
            <a:solidFill>
              <a:schemeClr val="bg1"/>
            </a:solidFill>
          </a:ln>
          <a:effectLst>
            <a:outerShdw algn="tl" blurRad="50800" dir="27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a:extLst>
              <a:ext uri="{FF2B5EF4-FFF2-40B4-BE49-F238E27FC236}">
                <a16:creationId xmlns:a16="http://schemas.microsoft.com/office/drawing/2014/main" id="{BDC47874-61BB-415F-A58B-3DEBFCA58A1F}"/>
              </a:ext>
            </a:extLst>
          </p:cNvPr>
          <p:cNvSpPr/>
          <p:nvPr/>
        </p:nvSpPr>
        <p:spPr>
          <a:xfrm>
            <a:off x="6734157" y="3210265"/>
            <a:ext cx="1174668" cy="1174668"/>
          </a:xfrm>
          <a:prstGeom prst="ellipse">
            <a:avLst/>
          </a:prstGeom>
          <a:solidFill>
            <a:srgbClr val="C00000"/>
          </a:solidFill>
          <a:ln w="4445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6B1FCCE2-E458-481D-8D25-2B65E9DE4BC9}"/>
              </a:ext>
            </a:extLst>
          </p:cNvPr>
          <p:cNvSpPr/>
          <p:nvPr/>
        </p:nvSpPr>
        <p:spPr>
          <a:xfrm>
            <a:off x="6567747" y="3043855"/>
            <a:ext cx="1478461" cy="1478461"/>
          </a:xfrm>
          <a:prstGeom prst="ellipse">
            <a:avLst/>
          </a:prstGeom>
          <a:noFill/>
          <a:ln w="41275">
            <a:solidFill>
              <a:schemeClr val="bg1"/>
            </a:solidFill>
          </a:ln>
          <a:effectLst>
            <a:outerShdw algn="tl" blurRad="50800" dir="27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1147C48E-C605-4072-9CDC-7B608CB663D4}"/>
              </a:ext>
            </a:extLst>
          </p:cNvPr>
          <p:cNvSpPr/>
          <p:nvPr/>
        </p:nvSpPr>
        <p:spPr>
          <a:xfrm>
            <a:off x="9390603" y="3210265"/>
            <a:ext cx="1174668" cy="1174668"/>
          </a:xfrm>
          <a:prstGeom prst="ellipse">
            <a:avLst/>
          </a:prstGeom>
          <a:solidFill>
            <a:srgbClr val="C00000"/>
          </a:solidFill>
          <a:ln w="4445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a:extLst>
              <a:ext uri="{FF2B5EF4-FFF2-40B4-BE49-F238E27FC236}">
                <a16:creationId xmlns:a16="http://schemas.microsoft.com/office/drawing/2014/main" id="{64C9855F-6371-474D-9664-D201F2CDF489}"/>
              </a:ext>
            </a:extLst>
          </p:cNvPr>
          <p:cNvSpPr/>
          <p:nvPr/>
        </p:nvSpPr>
        <p:spPr>
          <a:xfrm>
            <a:off x="9224192" y="3043855"/>
            <a:ext cx="1478461" cy="1478461"/>
          </a:xfrm>
          <a:prstGeom prst="ellipse">
            <a:avLst/>
          </a:prstGeom>
          <a:noFill/>
          <a:ln w="41275">
            <a:solidFill>
              <a:schemeClr val="bg1"/>
            </a:solidFill>
          </a:ln>
          <a:effectLst>
            <a:outerShdw algn="tl" blurRad="50800" dir="2700000" dist="38100"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sock_98288">
            <a:extLst>
              <a:ext uri="{FF2B5EF4-FFF2-40B4-BE49-F238E27FC236}">
                <a16:creationId xmlns:a16="http://schemas.microsoft.com/office/drawing/2014/main" id="{10B3C15B-33B3-4C38-99E2-FE38739C8B74}"/>
              </a:ext>
            </a:extLst>
          </p:cNvPr>
          <p:cNvSpPr>
            <a:spLocks noChangeAspect="1"/>
          </p:cNvSpPr>
          <p:nvPr/>
        </p:nvSpPr>
        <p:spPr bwMode="auto">
          <a:xfrm>
            <a:off x="1855058" y="3427981"/>
            <a:ext cx="358370" cy="739238"/>
          </a:xfrm>
          <a:custGeom>
            <a:gdLst>
              <a:gd fmla="*/ 121887 w 294035" name="connsiteX0"/>
              <a:gd fmla="*/ 531607 h 606527" name="connsiteY0"/>
              <a:gd fmla="*/ 161093 w 294035" name="connsiteX1"/>
              <a:gd fmla="*/ 533351 h 606527" name="connsiteY1"/>
              <a:gd fmla="*/ 218505 w 294035" name="connsiteX2"/>
              <a:gd fmla="*/ 587930 h 606527" name="connsiteY2"/>
              <a:gd fmla="*/ 139221 w 294035" name="connsiteX3"/>
              <a:gd fmla="*/ 601574 h 606527" name="connsiteY3"/>
              <a:gd fmla="*/ 88947 w 294035" name="connsiteX4"/>
              <a:gd fmla="*/ 548057 h 606527" name="connsiteY4"/>
              <a:gd fmla="*/ 121887 w 294035" name="connsiteX5"/>
              <a:gd fmla="*/ 531607 h 606527" name="connsiteY5"/>
              <a:gd fmla="*/ 282441 w 294035" name="connsiteX6"/>
              <a:gd fmla="*/ 357344 h 606527" name="connsiteY6"/>
              <a:gd fmla="*/ 281682 w 294035" name="connsiteX7"/>
              <a:gd fmla="*/ 447244 h 606527" name="connsiteY7"/>
              <a:gd fmla="*/ 240826 w 294035" name="connsiteX8"/>
              <a:gd fmla="*/ 401612 h 606527" name="connsiteY8"/>
              <a:gd fmla="*/ 282441 w 294035" name="connsiteX9"/>
              <a:gd fmla="*/ 357344 h 606527" name="connsiteY9"/>
              <a:gd fmla="*/ 144556 w 294035" name="connsiteX10"/>
              <a:gd fmla="*/ 118106 h 606527" name="connsiteY10"/>
              <a:gd fmla="*/ 50243 w 294035" name="connsiteX11"/>
              <a:gd fmla="*/ 159345 h 606527" name="connsiteY11"/>
              <a:gd fmla="*/ 33841 w 294035" name="connsiteX12"/>
              <a:gd fmla="*/ 205738 h 606527" name="connsiteY12"/>
              <a:gd fmla="*/ 80314 w 294035" name="connsiteX13"/>
              <a:gd fmla="*/ 222112 h 606527" name="connsiteY13"/>
              <a:gd fmla="*/ 159592 w 294035" name="connsiteX14"/>
              <a:gd fmla="*/ 184361 h 606527" name="connsiteY14"/>
              <a:gd fmla="*/ 176146 w 294035" name="connsiteX15"/>
              <a:gd fmla="*/ 137967 h 606527" name="connsiteY15"/>
              <a:gd fmla="*/ 144556 w 294035" name="connsiteX16"/>
              <a:gd fmla="*/ 118106 h 606527" name="connsiteY16"/>
              <a:gd fmla="*/ 159440 w 294035" name="connsiteX17"/>
              <a:gd fmla="*/ 30323 h 606527" name="connsiteY17"/>
              <a:gd fmla="*/ 149416 w 294035" name="connsiteX18"/>
              <a:gd fmla="*/ 40177 h 606527" name="connsiteY18"/>
              <a:gd fmla="*/ 159440 w 294035" name="connsiteX19"/>
              <a:gd fmla="*/ 76413 h 606527" name="connsiteY19"/>
              <a:gd fmla="*/ 169312 w 294035" name="connsiteX20"/>
              <a:gd fmla="*/ 40177 h 606527" name="connsiteY20"/>
              <a:gd fmla="*/ 159440 w 294035" name="connsiteX21"/>
              <a:gd fmla="*/ 30323 h 606527" name="connsiteY21"/>
              <a:gd fmla="*/ 159440 w 294035" name="connsiteX22"/>
              <a:gd fmla="*/ 0 h 606527" name="connsiteY22"/>
              <a:gd fmla="*/ 199686 w 294035" name="connsiteX23"/>
              <a:gd fmla="*/ 40177 h 606527" name="connsiteY23"/>
              <a:gd fmla="*/ 180702 w 294035" name="connsiteX24"/>
              <a:gd fmla="*/ 98851 h 606527" name="connsiteY24"/>
              <a:gd fmla="*/ 203483 w 294035" name="connsiteX25"/>
              <a:gd fmla="*/ 124929 h 606527" name="connsiteY25"/>
              <a:gd fmla="*/ 200597 w 294035" name="connsiteX26"/>
              <a:gd fmla="*/ 186180 h 606527" name="connsiteY26"/>
              <a:gd fmla="*/ 269244 w 294035" name="connsiteX27"/>
              <a:gd fmla="*/ 329757 h 606527" name="connsiteY27"/>
              <a:gd fmla="*/ 210621 w 294035" name="connsiteX28"/>
              <a:gd fmla="*/ 401015 h 606527" name="connsiteY28"/>
              <a:gd fmla="*/ 271218 w 294035" name="connsiteX29"/>
              <a:gd fmla="*/ 475760 h 606527" name="connsiteY29"/>
              <a:gd fmla="*/ 241147 w 294035" name="connsiteX30"/>
              <a:gd fmla="*/ 558237 h 606527" name="connsiteY30"/>
              <a:gd fmla="*/ 168704 w 294035" name="connsiteX31"/>
              <a:gd fmla="*/ 503960 h 606527" name="connsiteY31"/>
              <a:gd fmla="*/ 86997 w 294035" name="connsiteX32"/>
              <a:gd fmla="*/ 511996 h 606527" name="connsiteY32"/>
              <a:gd fmla="*/ 124965 w 294035" name="connsiteX33"/>
              <a:gd fmla="*/ 403744 h 606527" name="connsiteY33"/>
              <a:gd fmla="*/ 53888 w 294035" name="connsiteX34"/>
              <a:gd fmla="*/ 254861 h 606527" name="connsiteY34"/>
              <a:gd fmla="*/ 6352 w 294035" name="connsiteX35"/>
              <a:gd fmla="*/ 218777 h 606527" name="connsiteY35"/>
              <a:gd fmla="*/ 37182 w 294035" name="connsiteX36"/>
              <a:gd fmla="*/ 131903 h 606527" name="connsiteY36"/>
              <a:gd fmla="*/ 131951 w 294035" name="connsiteX37"/>
              <a:gd fmla="*/ 89148 h 606527" name="connsiteY37"/>
              <a:gd fmla="*/ 119042 w 294035" name="connsiteX38"/>
              <a:gd fmla="*/ 40177 h 606527" name="connsiteY38"/>
              <a:gd fmla="*/ 159440 w 294035" name="connsiteX39"/>
              <a:gd fmla="*/ 0 h 606527"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606527" w="294035">
                <a:moveTo>
                  <a:pt x="121887" y="531607"/>
                </a:moveTo>
                <a:cubicBezTo>
                  <a:pt x="134703" y="529371"/>
                  <a:pt x="148562" y="530167"/>
                  <a:pt x="161093" y="533351"/>
                </a:cubicBezTo>
                <a:cubicBezTo>
                  <a:pt x="194204" y="541841"/>
                  <a:pt x="216986" y="565188"/>
                  <a:pt x="218505" y="587930"/>
                </a:cubicBezTo>
                <a:cubicBezTo>
                  <a:pt x="196938" y="605819"/>
                  <a:pt x="166864" y="611732"/>
                  <a:pt x="139221" y="601574"/>
                </a:cubicBezTo>
                <a:cubicBezTo>
                  <a:pt x="113856" y="592478"/>
                  <a:pt x="95934" y="572011"/>
                  <a:pt x="88947" y="548057"/>
                </a:cubicBezTo>
                <a:cubicBezTo>
                  <a:pt x="97301" y="539112"/>
                  <a:pt x="109072" y="533843"/>
                  <a:pt x="121887" y="531607"/>
                </a:cubicBezTo>
                <a:close/>
                <a:moveTo>
                  <a:pt x="282441" y="357344"/>
                </a:moveTo>
                <a:cubicBezTo>
                  <a:pt x="302337" y="398883"/>
                  <a:pt x="292921" y="416317"/>
                  <a:pt x="281682" y="447244"/>
                </a:cubicBezTo>
                <a:cubicBezTo>
                  <a:pt x="257533" y="438906"/>
                  <a:pt x="240522" y="421168"/>
                  <a:pt x="240826" y="401612"/>
                </a:cubicBezTo>
                <a:cubicBezTo>
                  <a:pt x="241282" y="381904"/>
                  <a:pt x="258292" y="365076"/>
                  <a:pt x="282441" y="357344"/>
                </a:cubicBezTo>
                <a:close/>
                <a:moveTo>
                  <a:pt x="144556" y="118106"/>
                </a:moveTo>
                <a:cubicBezTo>
                  <a:pt x="134077" y="118106"/>
                  <a:pt x="136203" y="118409"/>
                  <a:pt x="50243" y="159345"/>
                </a:cubicBezTo>
                <a:cubicBezTo>
                  <a:pt x="32930" y="167684"/>
                  <a:pt x="25488" y="188303"/>
                  <a:pt x="33841" y="205738"/>
                </a:cubicBezTo>
                <a:cubicBezTo>
                  <a:pt x="42194" y="223174"/>
                  <a:pt x="63001" y="230299"/>
                  <a:pt x="80314" y="222112"/>
                </a:cubicBezTo>
                <a:lnTo>
                  <a:pt x="159592" y="184361"/>
                </a:lnTo>
                <a:cubicBezTo>
                  <a:pt x="176905" y="176022"/>
                  <a:pt x="184347" y="155251"/>
                  <a:pt x="176146" y="137967"/>
                </a:cubicBezTo>
                <a:cubicBezTo>
                  <a:pt x="170375" y="125990"/>
                  <a:pt x="157921" y="118106"/>
                  <a:pt x="144556" y="118106"/>
                </a:cubicBezTo>
                <a:close/>
                <a:moveTo>
                  <a:pt x="159440" y="30323"/>
                </a:moveTo>
                <a:cubicBezTo>
                  <a:pt x="153973" y="30323"/>
                  <a:pt x="149416" y="34719"/>
                  <a:pt x="149416" y="40177"/>
                </a:cubicBezTo>
                <a:cubicBezTo>
                  <a:pt x="149416" y="48516"/>
                  <a:pt x="154580" y="66710"/>
                  <a:pt x="159440" y="76413"/>
                </a:cubicBezTo>
                <a:cubicBezTo>
                  <a:pt x="164300" y="66710"/>
                  <a:pt x="169312" y="48516"/>
                  <a:pt x="169312" y="40177"/>
                </a:cubicBezTo>
                <a:cubicBezTo>
                  <a:pt x="169312" y="34719"/>
                  <a:pt x="164907" y="30323"/>
                  <a:pt x="159440" y="30323"/>
                </a:cubicBezTo>
                <a:close/>
                <a:moveTo>
                  <a:pt x="159440" y="0"/>
                </a:moveTo>
                <a:cubicBezTo>
                  <a:pt x="181613" y="0"/>
                  <a:pt x="199686" y="18042"/>
                  <a:pt x="199686" y="40177"/>
                </a:cubicBezTo>
                <a:cubicBezTo>
                  <a:pt x="199686" y="49122"/>
                  <a:pt x="194371" y="80961"/>
                  <a:pt x="180702" y="98851"/>
                </a:cubicBezTo>
                <a:cubicBezTo>
                  <a:pt x="190422" y="105219"/>
                  <a:pt x="198319" y="114164"/>
                  <a:pt x="203483" y="124929"/>
                </a:cubicBezTo>
                <a:cubicBezTo>
                  <a:pt x="213203" y="145245"/>
                  <a:pt x="211380" y="168138"/>
                  <a:pt x="200597" y="186180"/>
                </a:cubicBezTo>
                <a:lnTo>
                  <a:pt x="269244" y="329757"/>
                </a:lnTo>
                <a:cubicBezTo>
                  <a:pt x="234769" y="342038"/>
                  <a:pt x="211077" y="369025"/>
                  <a:pt x="210621" y="401015"/>
                </a:cubicBezTo>
                <a:cubicBezTo>
                  <a:pt x="210014" y="434218"/>
                  <a:pt x="235073" y="463025"/>
                  <a:pt x="271218" y="475760"/>
                </a:cubicBezTo>
                <a:cubicBezTo>
                  <a:pt x="240540" y="560360"/>
                  <a:pt x="242666" y="554447"/>
                  <a:pt x="241147" y="558237"/>
                </a:cubicBezTo>
                <a:cubicBezTo>
                  <a:pt x="227327" y="531099"/>
                  <a:pt x="199382" y="511844"/>
                  <a:pt x="168704" y="503960"/>
                </a:cubicBezTo>
                <a:cubicBezTo>
                  <a:pt x="141367" y="496986"/>
                  <a:pt x="111296" y="498805"/>
                  <a:pt x="86997" y="511996"/>
                </a:cubicBezTo>
                <a:cubicBezTo>
                  <a:pt x="88667" y="502141"/>
                  <a:pt x="87604" y="506538"/>
                  <a:pt x="124965" y="403744"/>
                </a:cubicBezTo>
                <a:lnTo>
                  <a:pt x="53888" y="254861"/>
                </a:lnTo>
                <a:cubicBezTo>
                  <a:pt x="33689" y="251222"/>
                  <a:pt x="15768" y="238335"/>
                  <a:pt x="6352" y="218777"/>
                </a:cubicBezTo>
                <a:cubicBezTo>
                  <a:pt x="-9139" y="186332"/>
                  <a:pt x="4682" y="147519"/>
                  <a:pt x="37182" y="131903"/>
                </a:cubicBezTo>
                <a:cubicBezTo>
                  <a:pt x="123294" y="90968"/>
                  <a:pt x="121168" y="91271"/>
                  <a:pt x="131951" y="89148"/>
                </a:cubicBezTo>
                <a:cubicBezTo>
                  <a:pt x="122687" y="71106"/>
                  <a:pt x="119042" y="47606"/>
                  <a:pt x="119042" y="40177"/>
                </a:cubicBezTo>
                <a:cubicBezTo>
                  <a:pt x="119042" y="18042"/>
                  <a:pt x="137115" y="0"/>
                  <a:pt x="159440" y="0"/>
                </a:cubicBezTo>
                <a:close/>
              </a:path>
            </a:pathLst>
          </a:custGeom>
          <a:solidFill>
            <a:schemeClr val="bg1"/>
          </a:solidFill>
          <a:ln>
            <a:noFill/>
          </a:ln>
        </p:spPr>
        <p:txBody>
          <a:bodyPr/>
          <a:lstStyle/>
          <a:p/>
        </p:txBody>
      </p:sp>
      <p:sp>
        <p:nvSpPr>
          <p:cNvPr id="26" name="winter-hat_281560">
            <a:extLst>
              <a:ext uri="{FF2B5EF4-FFF2-40B4-BE49-F238E27FC236}">
                <a16:creationId xmlns:a16="http://schemas.microsoft.com/office/drawing/2014/main" id="{1AD227C7-D866-41B0-B4BB-5B68AA8F61ED}"/>
              </a:ext>
            </a:extLst>
          </p:cNvPr>
          <p:cNvSpPr>
            <a:spLocks noChangeAspect="1"/>
          </p:cNvSpPr>
          <p:nvPr/>
        </p:nvSpPr>
        <p:spPr bwMode="auto">
          <a:xfrm>
            <a:off x="4439202" y="3584321"/>
            <a:ext cx="550853" cy="426557"/>
          </a:xfrm>
          <a:custGeom>
            <a:gdLst>
              <a:gd fmla="*/ 47352 w 607639" name="connsiteX0"/>
              <a:gd fmla="*/ 312181 h 470530" name="connsiteY0"/>
              <a:gd fmla="*/ 404268 w 607639" name="connsiteX1"/>
              <a:gd fmla="*/ 312181 h 470530" name="connsiteY1"/>
              <a:gd fmla="*/ 451619 w 607639" name="connsiteX2"/>
              <a:gd fmla="*/ 359455 h 470530" name="connsiteY2"/>
              <a:gd fmla="*/ 451619 w 607639" name="connsiteX3"/>
              <a:gd fmla="*/ 423257 h 470530" name="connsiteY3"/>
              <a:gd fmla="*/ 404268 w 607639" name="connsiteX4"/>
              <a:gd fmla="*/ 470530 h 470530" name="connsiteY4"/>
              <a:gd fmla="*/ 47352 w 607639" name="connsiteX5"/>
              <a:gd fmla="*/ 470530 h 470530" name="connsiteY5"/>
              <a:gd fmla="*/ 0 w 607639" name="connsiteX6"/>
              <a:gd fmla="*/ 423257 h 470530" name="connsiteY6"/>
              <a:gd fmla="*/ 0 w 607639" name="connsiteX7"/>
              <a:gd fmla="*/ 359455 h 470530" name="connsiteY7"/>
              <a:gd fmla="*/ 47352 w 607639" name="connsiteX8"/>
              <a:gd fmla="*/ 312181 h 470530" name="connsiteY8"/>
              <a:gd fmla="*/ 516854 w 607639" name="connsiteX9"/>
              <a:gd fmla="*/ 0 h 470530" name="connsiteY9"/>
              <a:gd fmla="*/ 607639 w 607639" name="connsiteX10"/>
              <a:gd fmla="*/ 90560 h 470530" name="connsiteY10"/>
              <a:gd fmla="*/ 516854 w 607639" name="connsiteX11"/>
              <a:gd fmla="*/ 181208 h 470530" name="connsiteY11"/>
              <a:gd fmla="*/ 445383 w 607639" name="connsiteX12"/>
              <a:gd fmla="*/ 146193 h 470530" name="connsiteY12"/>
              <a:gd fmla="*/ 422331 w 607639" name="connsiteX13"/>
              <a:gd fmla="*/ 146193 h 470530" name="connsiteY13"/>
              <a:gd fmla="*/ 422331 w 607639" name="connsiteX14"/>
              <a:gd fmla="*/ 276122 h 470530" name="connsiteY14"/>
              <a:gd fmla="*/ 29285 w 607639" name="connsiteX15"/>
              <a:gd fmla="*/ 276122 h 470530" name="connsiteY15"/>
              <a:gd fmla="*/ 29285 w 607639" name="connsiteX16"/>
              <a:gd fmla="*/ 225199 h 470530" name="connsiteY16"/>
              <a:gd fmla="*/ 219756 w 607639" name="connsiteX17"/>
              <a:gd fmla="*/ 35015 h 470530" name="connsiteY17"/>
              <a:gd fmla="*/ 445383 w 607639" name="connsiteX18"/>
              <a:gd fmla="*/ 35015 h 470530" name="connsiteY18"/>
              <a:gd fmla="*/ 516854 w 607639" name="connsiteX19"/>
              <a:gd fmla="*/ 0 h 470530"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470530" w="607639">
                <a:moveTo>
                  <a:pt x="47352" y="312181"/>
                </a:moveTo>
                <a:lnTo>
                  <a:pt x="404268" y="312181"/>
                </a:lnTo>
                <a:cubicBezTo>
                  <a:pt x="430347" y="312181"/>
                  <a:pt x="451619" y="333419"/>
                  <a:pt x="451619" y="359455"/>
                </a:cubicBezTo>
                <a:lnTo>
                  <a:pt x="451619" y="423257"/>
                </a:lnTo>
                <a:cubicBezTo>
                  <a:pt x="451619" y="449293"/>
                  <a:pt x="430347" y="470530"/>
                  <a:pt x="404268" y="470530"/>
                </a:cubicBezTo>
                <a:lnTo>
                  <a:pt x="47352" y="470530"/>
                </a:lnTo>
                <a:cubicBezTo>
                  <a:pt x="21272" y="470530"/>
                  <a:pt x="0" y="449293"/>
                  <a:pt x="0" y="423257"/>
                </a:cubicBezTo>
                <a:lnTo>
                  <a:pt x="0" y="359455"/>
                </a:lnTo>
                <a:cubicBezTo>
                  <a:pt x="0" y="333419"/>
                  <a:pt x="21272" y="312181"/>
                  <a:pt x="47352" y="312181"/>
                </a:cubicBezTo>
                <a:close/>
                <a:moveTo>
                  <a:pt x="516854" y="0"/>
                </a:moveTo>
                <a:cubicBezTo>
                  <a:pt x="566875" y="0"/>
                  <a:pt x="607639" y="40614"/>
                  <a:pt x="607639" y="90560"/>
                </a:cubicBezTo>
                <a:cubicBezTo>
                  <a:pt x="607639" y="140505"/>
                  <a:pt x="566875" y="181208"/>
                  <a:pt x="516854" y="181208"/>
                </a:cubicBezTo>
                <a:cubicBezTo>
                  <a:pt x="487839" y="181208"/>
                  <a:pt x="461938" y="167433"/>
                  <a:pt x="445383" y="146193"/>
                </a:cubicBezTo>
                <a:lnTo>
                  <a:pt x="422331" y="146193"/>
                </a:lnTo>
                <a:lnTo>
                  <a:pt x="422331" y="276122"/>
                </a:lnTo>
                <a:lnTo>
                  <a:pt x="29285" y="276122"/>
                </a:lnTo>
                <a:lnTo>
                  <a:pt x="29285" y="225199"/>
                </a:lnTo>
                <a:cubicBezTo>
                  <a:pt x="29285" y="120331"/>
                  <a:pt x="114730" y="35015"/>
                  <a:pt x="219756" y="35015"/>
                </a:cubicBezTo>
                <a:lnTo>
                  <a:pt x="445383" y="35015"/>
                </a:lnTo>
                <a:cubicBezTo>
                  <a:pt x="461938" y="13686"/>
                  <a:pt x="487839" y="0"/>
                  <a:pt x="516854" y="0"/>
                </a:cubicBezTo>
                <a:close/>
              </a:path>
            </a:pathLst>
          </a:custGeom>
          <a:solidFill>
            <a:schemeClr val="bg1"/>
          </a:solidFill>
          <a:ln>
            <a:noFill/>
          </a:ln>
        </p:spPr>
        <p:txBody>
          <a:bodyPr/>
          <a:lstStyle/>
          <a:p/>
        </p:txBody>
      </p:sp>
      <p:sp>
        <p:nvSpPr>
          <p:cNvPr id="28" name="winter-hat_281560">
            <a:extLst>
              <a:ext uri="{FF2B5EF4-FFF2-40B4-BE49-F238E27FC236}">
                <a16:creationId xmlns:a16="http://schemas.microsoft.com/office/drawing/2014/main" id="{6F983D64-AED5-41E7-AA76-9AEC40CE632E}"/>
              </a:ext>
            </a:extLst>
          </p:cNvPr>
          <p:cNvSpPr>
            <a:spLocks noChangeAspect="1"/>
          </p:cNvSpPr>
          <p:nvPr/>
        </p:nvSpPr>
        <p:spPr bwMode="auto">
          <a:xfrm>
            <a:off x="7142368" y="3479688"/>
            <a:ext cx="400317" cy="551897"/>
          </a:xfrm>
          <a:custGeom>
            <a:gdLst>
              <a:gd fmla="*/ 106 w 192" name="T0"/>
              <a:gd fmla="*/ 36 h 265" name="T1"/>
              <a:gd fmla="*/ 132 w 192" name="T2"/>
              <a:gd fmla="*/ 76 h 265" name="T3"/>
              <a:gd fmla="*/ 150 w 192" name="T4"/>
              <a:gd fmla="*/ 59 h 265" name="T5"/>
              <a:gd fmla="*/ 156 w 192" name="T6"/>
              <a:gd fmla="*/ 40 h 265" name="T7"/>
              <a:gd fmla="*/ 147 w 192" name="T8"/>
              <a:gd fmla="*/ 49 h 265" name="T9"/>
              <a:gd fmla="*/ 143 w 192" name="T10"/>
              <a:gd fmla="*/ 55 h 265" name="T11"/>
              <a:gd fmla="*/ 131 w 192" name="T12"/>
              <a:gd fmla="*/ 43 h 265" name="T13"/>
              <a:gd fmla="*/ 146 w 192" name="T14"/>
              <a:gd fmla="*/ 33 h 265" name="T15"/>
              <a:gd fmla="*/ 140 w 192" name="T16"/>
              <a:gd fmla="*/ 1 h 265" name="T17"/>
              <a:gd fmla="*/ 140 w 192" name="T18"/>
              <a:gd fmla="*/ 26 h 265" name="T19"/>
              <a:gd fmla="*/ 95 w 192" name="T20"/>
              <a:gd fmla="*/ 16 h 265" name="T21"/>
              <a:gd fmla="*/ 84 w 192" name="T22"/>
              <a:gd fmla="*/ 39 h 265" name="T23"/>
              <a:gd fmla="*/ 2 w 192" name="T24"/>
              <a:gd fmla="*/ 251 h 265" name="T25"/>
              <a:gd fmla="*/ 101 w 192" name="T26"/>
              <a:gd fmla="*/ 36 h 265" name="T27"/>
              <a:gd fmla="*/ 106 w 192" name="T28"/>
              <a:gd fmla="*/ 27 h 265" name="T29"/>
              <a:gd fmla="*/ 122 w 192" name="T30"/>
              <a:gd fmla="*/ 42 h 265" name="T31"/>
              <a:gd fmla="*/ 135 w 192" name="T32"/>
              <a:gd fmla="*/ 66 h 265" name="T33"/>
              <a:gd fmla="*/ 132 w 192" name="T34"/>
              <a:gd fmla="*/ 67 h 265" name="T35"/>
              <a:gd fmla="*/ 135 w 192" name="T36"/>
              <a:gd fmla="*/ 66 h 265" name="T37"/>
              <a:gd fmla="*/ 90 w 192" name="T38"/>
              <a:gd fmla="*/ 98 h 265" name="T39"/>
              <a:gd fmla="*/ 113 w 192" name="T40"/>
              <a:gd fmla="*/ 115 h 265" name="T41"/>
              <a:gd fmla="*/ 104 w 192" name="T42"/>
              <a:gd fmla="*/ 143 h 265" name="T43"/>
              <a:gd fmla="*/ 76 w 192" name="T44"/>
              <a:gd fmla="*/ 143 h 265" name="T45"/>
              <a:gd fmla="*/ 67 w 192" name="T46"/>
              <a:gd fmla="*/ 115 h 265" name="T47"/>
              <a:gd fmla="*/ 102 w 192" name="T48"/>
              <a:gd fmla="*/ 236 h 265" name="T49"/>
              <a:gd fmla="*/ 57 w 192" name="T50"/>
              <a:gd fmla="*/ 169 h 265" name="T51"/>
              <a:gd fmla="*/ 60 w 192" name="T52"/>
              <a:gd fmla="*/ 216 h 265" name="T53"/>
              <a:gd fmla="*/ 102 w 192" name="T54"/>
              <a:gd fmla="*/ 236 h 265" name="T55"/>
              <a:gd fmla="*/ 118 w 192" name="T56"/>
              <a:gd fmla="*/ 206 h 265" name="T57"/>
              <a:gd fmla="*/ 102 w 192" name="T58"/>
              <a:gd fmla="*/ 195 h 265" name="T59"/>
              <a:gd fmla="*/ 108 w 192" name="T60"/>
              <a:gd fmla="*/ 176 h 265" name="T61"/>
              <a:gd fmla="*/ 128 w 192" name="T62"/>
              <a:gd fmla="*/ 176 h 265" name="T63"/>
              <a:gd fmla="*/ 134 w 192" name="T64"/>
              <a:gd fmla="*/ 195 h 26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65" w="192">
                <a:moveTo>
                  <a:pt x="101" y="36"/>
                </a:moveTo>
                <a:cubicBezTo>
                  <a:pt x="103" y="36"/>
                  <a:pt x="104" y="36"/>
                  <a:pt x="106" y="36"/>
                </a:cubicBezTo>
                <a:cubicBezTo>
                  <a:pt x="110" y="37"/>
                  <a:pt x="114" y="43"/>
                  <a:pt x="117" y="54"/>
                </a:cubicBezTo>
                <a:cubicBezTo>
                  <a:pt x="119" y="63"/>
                  <a:pt x="123" y="75"/>
                  <a:pt x="132" y="76"/>
                </a:cubicBezTo>
                <a:cubicBezTo>
                  <a:pt x="132" y="76"/>
                  <a:pt x="132" y="76"/>
                  <a:pt x="133" y="76"/>
                </a:cubicBezTo>
                <a:cubicBezTo>
                  <a:pt x="140" y="76"/>
                  <a:pt x="147" y="66"/>
                  <a:pt x="150" y="59"/>
                </a:cubicBezTo>
                <a:cubicBezTo>
                  <a:pt x="154" y="55"/>
                  <a:pt x="157" y="49"/>
                  <a:pt x="158" y="46"/>
                </a:cubicBezTo>
                <a:cubicBezTo>
                  <a:pt x="159" y="44"/>
                  <a:pt x="158" y="41"/>
                  <a:pt x="156" y="40"/>
                </a:cubicBezTo>
                <a:cubicBezTo>
                  <a:pt x="154" y="39"/>
                  <a:pt x="151" y="40"/>
                  <a:pt x="150" y="43"/>
                </a:cubicBezTo>
                <a:cubicBezTo>
                  <a:pt x="149" y="45"/>
                  <a:pt x="148" y="47"/>
                  <a:pt x="147" y="49"/>
                </a:cubicBezTo>
                <a:cubicBezTo>
                  <a:pt x="146" y="50"/>
                  <a:pt x="145" y="50"/>
                  <a:pt x="144" y="52"/>
                </a:cubicBezTo>
                <a:cubicBezTo>
                  <a:pt x="144" y="53"/>
                  <a:pt x="143" y="54"/>
                  <a:pt x="143" y="55"/>
                </a:cubicBezTo>
                <a:cubicBezTo>
                  <a:pt x="141" y="57"/>
                  <a:pt x="140" y="58"/>
                  <a:pt x="138" y="58"/>
                </a:cubicBezTo>
                <a:cubicBezTo>
                  <a:pt x="137" y="58"/>
                  <a:pt x="134" y="54"/>
                  <a:pt x="131" y="43"/>
                </a:cubicBezTo>
                <a:cubicBezTo>
                  <a:pt x="130" y="39"/>
                  <a:pt x="129" y="35"/>
                  <a:pt x="128" y="32"/>
                </a:cubicBezTo>
                <a:cubicBezTo>
                  <a:pt x="134" y="35"/>
                  <a:pt x="141" y="37"/>
                  <a:pt x="146" y="33"/>
                </a:cubicBezTo>
                <a:cubicBezTo>
                  <a:pt x="154" y="26"/>
                  <a:pt x="148" y="9"/>
                  <a:pt x="146" y="4"/>
                </a:cubicBezTo>
                <a:cubicBezTo>
                  <a:pt x="145" y="2"/>
                  <a:pt x="143" y="0"/>
                  <a:pt x="140" y="1"/>
                </a:cubicBezTo>
                <a:cubicBezTo>
                  <a:pt x="138" y="2"/>
                  <a:pt x="137" y="5"/>
                  <a:pt x="138" y="7"/>
                </a:cubicBezTo>
                <a:cubicBezTo>
                  <a:pt x="141" y="15"/>
                  <a:pt x="142" y="24"/>
                  <a:pt x="140" y="26"/>
                </a:cubicBezTo>
                <a:cubicBezTo>
                  <a:pt x="139" y="27"/>
                  <a:pt x="135" y="27"/>
                  <a:pt x="125" y="21"/>
                </a:cubicBezTo>
                <a:cubicBezTo>
                  <a:pt x="112" y="13"/>
                  <a:pt x="102" y="11"/>
                  <a:pt x="95" y="16"/>
                </a:cubicBezTo>
                <a:cubicBezTo>
                  <a:pt x="89" y="20"/>
                  <a:pt x="87" y="27"/>
                  <a:pt x="86" y="33"/>
                </a:cubicBezTo>
                <a:cubicBezTo>
                  <a:pt x="86" y="34"/>
                  <a:pt x="85" y="36"/>
                  <a:pt x="84" y="39"/>
                </a:cubicBezTo>
                <a:cubicBezTo>
                  <a:pt x="84" y="39"/>
                  <a:pt x="83" y="39"/>
                  <a:pt x="83" y="40"/>
                </a:cubicBezTo>
                <a:cubicBezTo>
                  <a:pt x="68" y="77"/>
                  <a:pt x="3" y="239"/>
                  <a:pt x="2" y="251"/>
                </a:cubicBezTo>
                <a:cubicBezTo>
                  <a:pt x="0" y="265"/>
                  <a:pt x="175" y="259"/>
                  <a:pt x="184" y="251"/>
                </a:cubicBezTo>
                <a:cubicBezTo>
                  <a:pt x="192" y="244"/>
                  <a:pt x="115" y="66"/>
                  <a:pt x="101" y="36"/>
                </a:cubicBezTo>
                <a:close/>
                <a:moveTo>
                  <a:pt x="108" y="28"/>
                </a:moveTo>
                <a:cubicBezTo>
                  <a:pt x="107" y="27"/>
                  <a:pt x="107" y="27"/>
                  <a:pt x="106" y="27"/>
                </a:cubicBezTo>
                <a:cubicBezTo>
                  <a:pt x="108" y="27"/>
                  <a:pt x="110" y="26"/>
                  <a:pt x="112" y="27"/>
                </a:cubicBezTo>
                <a:cubicBezTo>
                  <a:pt x="116" y="28"/>
                  <a:pt x="119" y="33"/>
                  <a:pt x="122" y="42"/>
                </a:cubicBezTo>
                <a:cubicBezTo>
                  <a:pt x="118" y="34"/>
                  <a:pt x="114" y="29"/>
                  <a:pt x="108" y="28"/>
                </a:cubicBezTo>
                <a:close/>
                <a:moveTo>
                  <a:pt x="135" y="66"/>
                </a:moveTo>
                <a:cubicBezTo>
                  <a:pt x="134" y="66"/>
                  <a:pt x="133" y="67"/>
                  <a:pt x="133" y="67"/>
                </a:cubicBezTo>
                <a:lnTo>
                  <a:pt x="132" y="67"/>
                </a:lnTo>
                <a:cubicBezTo>
                  <a:pt x="131" y="67"/>
                  <a:pt x="129" y="64"/>
                  <a:pt x="126" y="56"/>
                </a:cubicBezTo>
                <a:cubicBezTo>
                  <a:pt x="128" y="60"/>
                  <a:pt x="131" y="64"/>
                  <a:pt x="135" y="66"/>
                </a:cubicBezTo>
                <a:close/>
                <a:moveTo>
                  <a:pt x="83" y="113"/>
                </a:moveTo>
                <a:lnTo>
                  <a:pt x="90" y="98"/>
                </a:lnTo>
                <a:lnTo>
                  <a:pt x="97" y="113"/>
                </a:lnTo>
                <a:lnTo>
                  <a:pt x="113" y="115"/>
                </a:lnTo>
                <a:lnTo>
                  <a:pt x="102" y="127"/>
                </a:lnTo>
                <a:lnTo>
                  <a:pt x="104" y="143"/>
                </a:lnTo>
                <a:lnTo>
                  <a:pt x="90" y="135"/>
                </a:lnTo>
                <a:lnTo>
                  <a:pt x="76" y="143"/>
                </a:lnTo>
                <a:lnTo>
                  <a:pt x="78" y="127"/>
                </a:lnTo>
                <a:lnTo>
                  <a:pt x="67" y="115"/>
                </a:lnTo>
                <a:lnTo>
                  <a:pt x="83" y="113"/>
                </a:lnTo>
                <a:close/>
                <a:moveTo>
                  <a:pt x="102" y="236"/>
                </a:moveTo>
                <a:cubicBezTo>
                  <a:pt x="83" y="249"/>
                  <a:pt x="58" y="244"/>
                  <a:pt x="46" y="225"/>
                </a:cubicBezTo>
                <a:cubicBezTo>
                  <a:pt x="33" y="207"/>
                  <a:pt x="38" y="182"/>
                  <a:pt x="57" y="169"/>
                </a:cubicBezTo>
                <a:cubicBezTo>
                  <a:pt x="59" y="168"/>
                  <a:pt x="62" y="166"/>
                  <a:pt x="64" y="165"/>
                </a:cubicBezTo>
                <a:cubicBezTo>
                  <a:pt x="51" y="179"/>
                  <a:pt x="49" y="200"/>
                  <a:pt x="60" y="216"/>
                </a:cubicBezTo>
                <a:cubicBezTo>
                  <a:pt x="70" y="232"/>
                  <a:pt x="91" y="238"/>
                  <a:pt x="108" y="231"/>
                </a:cubicBezTo>
                <a:cubicBezTo>
                  <a:pt x="106" y="233"/>
                  <a:pt x="104" y="235"/>
                  <a:pt x="102" y="236"/>
                </a:cubicBezTo>
                <a:close/>
                <a:moveTo>
                  <a:pt x="138" y="217"/>
                </a:moveTo>
                <a:lnTo>
                  <a:pt x="118" y="206"/>
                </a:lnTo>
                <a:lnTo>
                  <a:pt x="99" y="217"/>
                </a:lnTo>
                <a:lnTo>
                  <a:pt x="102" y="195"/>
                </a:lnTo>
                <a:lnTo>
                  <a:pt x="87" y="180"/>
                </a:lnTo>
                <a:lnTo>
                  <a:pt x="108" y="176"/>
                </a:lnTo>
                <a:lnTo>
                  <a:pt x="118" y="157"/>
                </a:lnTo>
                <a:lnTo>
                  <a:pt x="128" y="176"/>
                </a:lnTo>
                <a:lnTo>
                  <a:pt x="150" y="180"/>
                </a:lnTo>
                <a:lnTo>
                  <a:pt x="134" y="195"/>
                </a:lnTo>
                <a:lnTo>
                  <a:pt x="138" y="217"/>
                </a:lnTo>
                <a:close/>
              </a:path>
            </a:pathLst>
          </a:custGeom>
          <a:solidFill>
            <a:schemeClr val="bg1"/>
          </a:solidFill>
          <a:ln>
            <a:noFill/>
          </a:ln>
        </p:spPr>
        <p:txBody>
          <a:bodyPr/>
          <a:lstStyle/>
          <a:p>
            <a:endParaRPr altLang="en-US" lang="zh-CN"/>
          </a:p>
        </p:txBody>
      </p:sp>
      <p:sp>
        <p:nvSpPr>
          <p:cNvPr id="29" name="trees_87685">
            <a:extLst>
              <a:ext uri="{FF2B5EF4-FFF2-40B4-BE49-F238E27FC236}">
                <a16:creationId xmlns:a16="http://schemas.microsoft.com/office/drawing/2014/main" id="{6F4BA284-2C8C-4885-AD08-F303F391CE77}"/>
              </a:ext>
            </a:extLst>
          </p:cNvPr>
          <p:cNvSpPr>
            <a:spLocks noChangeAspect="1"/>
          </p:cNvSpPr>
          <p:nvPr/>
        </p:nvSpPr>
        <p:spPr bwMode="auto">
          <a:xfrm>
            <a:off x="9673093" y="3451103"/>
            <a:ext cx="609685" cy="55977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559372" w="609246">
                <a:moveTo>
                  <a:pt x="414470" y="484361"/>
                </a:moveTo>
                <a:lnTo>
                  <a:pt x="473949" y="484361"/>
                </a:lnTo>
                <a:cubicBezTo>
                  <a:pt x="480753" y="484361"/>
                  <a:pt x="486384" y="489870"/>
                  <a:pt x="486384" y="496785"/>
                </a:cubicBezTo>
                <a:lnTo>
                  <a:pt x="486384" y="546831"/>
                </a:lnTo>
                <a:cubicBezTo>
                  <a:pt x="486384" y="553746"/>
                  <a:pt x="480753" y="559372"/>
                  <a:pt x="473949" y="559372"/>
                </a:cubicBezTo>
                <a:lnTo>
                  <a:pt x="414470" y="559372"/>
                </a:lnTo>
                <a:cubicBezTo>
                  <a:pt x="407548" y="559372"/>
                  <a:pt x="401917" y="553746"/>
                  <a:pt x="401917" y="546831"/>
                </a:cubicBezTo>
                <a:lnTo>
                  <a:pt x="401917" y="496785"/>
                </a:lnTo>
                <a:cubicBezTo>
                  <a:pt x="401917" y="489870"/>
                  <a:pt x="407548" y="484361"/>
                  <a:pt x="414470" y="484361"/>
                </a:cubicBezTo>
                <a:close/>
                <a:moveTo>
                  <a:pt x="165723" y="470318"/>
                </a:moveTo>
                <a:lnTo>
                  <a:pt x="242309" y="470318"/>
                </a:lnTo>
                <a:cubicBezTo>
                  <a:pt x="249229" y="470318"/>
                  <a:pt x="254859" y="475825"/>
                  <a:pt x="254859" y="482739"/>
                </a:cubicBezTo>
                <a:lnTo>
                  <a:pt x="254859" y="546834"/>
                </a:lnTo>
                <a:cubicBezTo>
                  <a:pt x="254859" y="553748"/>
                  <a:pt x="249229" y="559372"/>
                  <a:pt x="242309" y="559372"/>
                </a:cubicBezTo>
                <a:lnTo>
                  <a:pt x="165723" y="559372"/>
                </a:lnTo>
                <a:cubicBezTo>
                  <a:pt x="158803" y="559372"/>
                  <a:pt x="153174" y="553748"/>
                  <a:pt x="153174" y="546834"/>
                </a:cubicBezTo>
                <a:lnTo>
                  <a:pt x="153174" y="482739"/>
                </a:lnTo>
                <a:cubicBezTo>
                  <a:pt x="153174" y="475825"/>
                  <a:pt x="158803" y="470318"/>
                  <a:pt x="165723" y="470318"/>
                </a:cubicBezTo>
                <a:close/>
                <a:moveTo>
                  <a:pt x="443867" y="105072"/>
                </a:moveTo>
                <a:cubicBezTo>
                  <a:pt x="448091" y="105072"/>
                  <a:pt x="452080" y="107181"/>
                  <a:pt x="454779" y="110929"/>
                </a:cubicBezTo>
                <a:lnTo>
                  <a:pt x="533277" y="217532"/>
                </a:lnTo>
                <a:cubicBezTo>
                  <a:pt x="537501" y="223272"/>
                  <a:pt x="535858" y="228193"/>
                  <a:pt x="534919" y="229950"/>
                </a:cubicBezTo>
                <a:cubicBezTo>
                  <a:pt x="533981" y="231824"/>
                  <a:pt x="531047" y="236041"/>
                  <a:pt x="523773" y="236041"/>
                </a:cubicBezTo>
                <a:lnTo>
                  <a:pt x="507111" y="236041"/>
                </a:lnTo>
                <a:lnTo>
                  <a:pt x="570120" y="326947"/>
                </a:lnTo>
                <a:cubicBezTo>
                  <a:pt x="572936" y="331047"/>
                  <a:pt x="573406" y="335616"/>
                  <a:pt x="571411" y="339364"/>
                </a:cubicBezTo>
                <a:cubicBezTo>
                  <a:pt x="569416" y="343113"/>
                  <a:pt x="565427" y="345339"/>
                  <a:pt x="560264" y="345339"/>
                </a:cubicBezTo>
                <a:lnTo>
                  <a:pt x="544541" y="345339"/>
                </a:lnTo>
                <a:lnTo>
                  <a:pt x="606846" y="437884"/>
                </a:lnTo>
                <a:cubicBezTo>
                  <a:pt x="609545" y="441984"/>
                  <a:pt x="610014" y="446553"/>
                  <a:pt x="608020" y="450302"/>
                </a:cubicBezTo>
                <a:cubicBezTo>
                  <a:pt x="606025" y="454050"/>
                  <a:pt x="601918" y="456276"/>
                  <a:pt x="596873" y="456276"/>
                </a:cubicBezTo>
                <a:lnTo>
                  <a:pt x="502300" y="456276"/>
                </a:lnTo>
                <a:cubicBezTo>
                  <a:pt x="495260" y="456276"/>
                  <a:pt x="487398" y="452176"/>
                  <a:pt x="483644" y="446670"/>
                </a:cubicBezTo>
                <a:lnTo>
                  <a:pt x="425563" y="360685"/>
                </a:lnTo>
                <a:cubicBezTo>
                  <a:pt x="422746" y="356585"/>
                  <a:pt x="422277" y="352016"/>
                  <a:pt x="424389" y="348150"/>
                </a:cubicBezTo>
                <a:cubicBezTo>
                  <a:pt x="426384" y="344401"/>
                  <a:pt x="430491" y="342176"/>
                  <a:pt x="435536" y="342176"/>
                </a:cubicBezTo>
                <a:lnTo>
                  <a:pt x="462054" y="342176"/>
                </a:lnTo>
                <a:lnTo>
                  <a:pt x="380858" y="225147"/>
                </a:lnTo>
                <a:cubicBezTo>
                  <a:pt x="378042" y="221047"/>
                  <a:pt x="377572" y="216244"/>
                  <a:pt x="379567" y="212378"/>
                </a:cubicBezTo>
                <a:cubicBezTo>
                  <a:pt x="381562" y="208629"/>
                  <a:pt x="385786" y="206286"/>
                  <a:pt x="390714" y="206286"/>
                </a:cubicBezTo>
                <a:lnTo>
                  <a:pt x="420165" y="206286"/>
                </a:lnTo>
                <a:lnTo>
                  <a:pt x="399514" y="178288"/>
                </a:lnTo>
                <a:cubicBezTo>
                  <a:pt x="394938" y="172080"/>
                  <a:pt x="394938" y="162708"/>
                  <a:pt x="399514" y="156499"/>
                </a:cubicBezTo>
                <a:lnTo>
                  <a:pt x="432955" y="110929"/>
                </a:lnTo>
                <a:cubicBezTo>
                  <a:pt x="435653" y="107181"/>
                  <a:pt x="439643" y="105072"/>
                  <a:pt x="443867" y="105072"/>
                </a:cubicBezTo>
                <a:close/>
                <a:moveTo>
                  <a:pt x="203592" y="0"/>
                </a:moveTo>
                <a:cubicBezTo>
                  <a:pt x="207816" y="0"/>
                  <a:pt x="211806" y="2109"/>
                  <a:pt x="214504" y="5740"/>
                </a:cubicBezTo>
                <a:lnTo>
                  <a:pt x="313767" y="140807"/>
                </a:lnTo>
                <a:cubicBezTo>
                  <a:pt x="316818" y="144907"/>
                  <a:pt x="317404" y="149476"/>
                  <a:pt x="315527" y="153342"/>
                </a:cubicBezTo>
                <a:cubicBezTo>
                  <a:pt x="313532" y="157208"/>
                  <a:pt x="309426" y="159433"/>
                  <a:pt x="304263" y="159433"/>
                </a:cubicBezTo>
                <a:lnTo>
                  <a:pt x="278215" y="159433"/>
                </a:lnTo>
                <a:lnTo>
                  <a:pt x="359292" y="276578"/>
                </a:lnTo>
                <a:cubicBezTo>
                  <a:pt x="362225" y="280678"/>
                  <a:pt x="362695" y="285363"/>
                  <a:pt x="360700" y="289229"/>
                </a:cubicBezTo>
                <a:cubicBezTo>
                  <a:pt x="358705" y="293095"/>
                  <a:pt x="354481" y="295321"/>
                  <a:pt x="349553" y="295321"/>
                </a:cubicBezTo>
                <a:lnTo>
                  <a:pt x="324914" y="295321"/>
                </a:lnTo>
                <a:lnTo>
                  <a:pt x="404700" y="413871"/>
                </a:lnTo>
                <a:cubicBezTo>
                  <a:pt x="407516" y="417971"/>
                  <a:pt x="407985" y="422774"/>
                  <a:pt x="405873" y="426639"/>
                </a:cubicBezTo>
                <a:cubicBezTo>
                  <a:pt x="403879" y="430505"/>
                  <a:pt x="399655" y="432848"/>
                  <a:pt x="394727" y="432848"/>
                </a:cubicBezTo>
                <a:lnTo>
                  <a:pt x="12458" y="432848"/>
                </a:lnTo>
                <a:cubicBezTo>
                  <a:pt x="7530" y="432848"/>
                  <a:pt x="3306" y="430505"/>
                  <a:pt x="1312" y="426756"/>
                </a:cubicBezTo>
                <a:cubicBezTo>
                  <a:pt x="-800" y="422891"/>
                  <a:pt x="-331" y="418088"/>
                  <a:pt x="2485" y="413988"/>
                </a:cubicBezTo>
                <a:lnTo>
                  <a:pt x="82154" y="295321"/>
                </a:lnTo>
                <a:lnTo>
                  <a:pt x="57631" y="295321"/>
                </a:lnTo>
                <a:cubicBezTo>
                  <a:pt x="52703" y="295321"/>
                  <a:pt x="48597" y="293095"/>
                  <a:pt x="46485" y="289229"/>
                </a:cubicBezTo>
                <a:cubicBezTo>
                  <a:pt x="44490" y="285363"/>
                  <a:pt x="44959" y="280560"/>
                  <a:pt x="47893" y="276460"/>
                </a:cubicBezTo>
                <a:lnTo>
                  <a:pt x="128852" y="159433"/>
                </a:lnTo>
                <a:lnTo>
                  <a:pt x="102921" y="159433"/>
                </a:lnTo>
                <a:cubicBezTo>
                  <a:pt x="97759" y="159433"/>
                  <a:pt x="93652" y="157208"/>
                  <a:pt x="91775" y="153342"/>
                </a:cubicBezTo>
                <a:cubicBezTo>
                  <a:pt x="89780" y="149476"/>
                  <a:pt x="90367" y="144907"/>
                  <a:pt x="93417" y="140807"/>
                </a:cubicBezTo>
                <a:lnTo>
                  <a:pt x="192680" y="5740"/>
                </a:lnTo>
                <a:cubicBezTo>
                  <a:pt x="195379" y="2109"/>
                  <a:pt x="199368" y="0"/>
                  <a:pt x="203592" y="0"/>
                </a:cubicBezTo>
                <a:close/>
              </a:path>
            </a:pathLst>
          </a:custGeom>
          <a:solidFill>
            <a:schemeClr val="bg1"/>
          </a:solidFill>
          <a:ln>
            <a:noFill/>
          </a:ln>
        </p:spPr>
        <p:txBody>
          <a:bodyPr/>
          <a:lstStyle/>
          <a:p/>
        </p:txBody>
      </p:sp>
      <p:sp>
        <p:nvSpPr>
          <p:cNvPr id="2" name="文本框 1">
            <a:extLst>
              <a:ext uri="{FF2B5EF4-FFF2-40B4-BE49-F238E27FC236}">
                <a16:creationId xmlns:a16="http://schemas.microsoft.com/office/drawing/2014/main" id="{4066D117-81E0-4032-B11A-CF0C16DF2339}"/>
              </a:ext>
            </a:extLst>
          </p:cNvPr>
          <p:cNvSpPr txBox="1"/>
          <p:nvPr/>
        </p:nvSpPr>
        <p:spPr>
          <a:xfrm>
            <a:off x="1018580" y="4872660"/>
            <a:ext cx="2011680" cy="365760"/>
          </a:xfrm>
          <a:prstGeom prst="rect">
            <a:avLst/>
          </a:prstGeom>
          <a:noFill/>
        </p:spPr>
        <p:txBody>
          <a:bodyPr rtlCol="0" wrap="non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这里输入目录文字</a:t>
            </a:r>
          </a:p>
        </p:txBody>
      </p:sp>
      <p:sp>
        <p:nvSpPr>
          <p:cNvPr id="23" name="文本框 22">
            <a:extLst>
              <a:ext uri="{FF2B5EF4-FFF2-40B4-BE49-F238E27FC236}">
                <a16:creationId xmlns:a16="http://schemas.microsoft.com/office/drawing/2014/main" id="{E81E186C-CA7E-4232-8BD6-21C333410D48}"/>
              </a:ext>
            </a:extLst>
          </p:cNvPr>
          <p:cNvSpPr txBox="1"/>
          <p:nvPr/>
        </p:nvSpPr>
        <p:spPr>
          <a:xfrm>
            <a:off x="3649383" y="4872660"/>
            <a:ext cx="2011680" cy="365760"/>
          </a:xfrm>
          <a:prstGeom prst="rect">
            <a:avLst/>
          </a:prstGeom>
          <a:noFill/>
        </p:spPr>
        <p:txBody>
          <a:bodyPr rtlCol="0" wrap="non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这里输入目录文字</a:t>
            </a:r>
          </a:p>
        </p:txBody>
      </p:sp>
      <p:sp>
        <p:nvSpPr>
          <p:cNvPr id="25" name="文本框 24">
            <a:extLst>
              <a:ext uri="{FF2B5EF4-FFF2-40B4-BE49-F238E27FC236}">
                <a16:creationId xmlns:a16="http://schemas.microsoft.com/office/drawing/2014/main" id="{0CE243E3-A75C-443B-ABD7-BCCAF665537A}"/>
              </a:ext>
            </a:extLst>
          </p:cNvPr>
          <p:cNvSpPr txBox="1"/>
          <p:nvPr/>
        </p:nvSpPr>
        <p:spPr>
          <a:xfrm>
            <a:off x="6305827" y="4872660"/>
            <a:ext cx="2011680" cy="365760"/>
          </a:xfrm>
          <a:prstGeom prst="rect">
            <a:avLst/>
          </a:prstGeom>
          <a:noFill/>
        </p:spPr>
        <p:txBody>
          <a:bodyPr rtlCol="0" wrap="non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这里输入目录文字</a:t>
            </a:r>
          </a:p>
        </p:txBody>
      </p:sp>
      <p:sp>
        <p:nvSpPr>
          <p:cNvPr id="27" name="文本框 26">
            <a:extLst>
              <a:ext uri="{FF2B5EF4-FFF2-40B4-BE49-F238E27FC236}">
                <a16:creationId xmlns:a16="http://schemas.microsoft.com/office/drawing/2014/main" id="{5EDF703A-0883-475E-8381-E61EB329FEB6}"/>
              </a:ext>
            </a:extLst>
          </p:cNvPr>
          <p:cNvSpPr txBox="1"/>
          <p:nvPr/>
        </p:nvSpPr>
        <p:spPr>
          <a:xfrm>
            <a:off x="8962273" y="4872660"/>
            <a:ext cx="2011680" cy="365760"/>
          </a:xfrm>
          <a:prstGeom prst="rect">
            <a:avLst/>
          </a:prstGeom>
          <a:noFill/>
        </p:spPr>
        <p:txBody>
          <a:bodyPr rtlCol="0" wrap="none">
            <a:spAutoFit/>
          </a:bodyPr>
          <a:lstStyle/>
          <a:p>
            <a:r>
              <a:rPr altLang="en-US" b="1" lang="zh-CN">
                <a:solidFill>
                  <a:schemeClr val="tx1">
                    <a:lumMod val="75000"/>
                    <a:lumOff val="25000"/>
                  </a:schemeClr>
                </a:solidFill>
                <a:latin charset="-122" panose="020b0503020204020204" pitchFamily="34" typeface="微软雅黑"/>
                <a:ea charset="-122" panose="020b0503020204020204" pitchFamily="34" typeface="微软雅黑"/>
              </a:rPr>
              <a:t>这里输入目录文字</a:t>
            </a:r>
          </a:p>
        </p:txBody>
      </p:sp>
    </p:spTree>
    <p:extLst>
      <p:ext uri="{BB962C8B-B14F-4D97-AF65-F5344CB8AC3E}">
        <p14:creationId val="2898441122"/>
      </p:ext>
    </p:extLst>
  </p:cSld>
  <p:clrMapOvr>
    <a:masterClrMapping/>
  </p:clrMapOvr>
  <mc:AlternateContent>
    <mc:Choice Requires="p15">
      <p:transition p14:dur="6000" spd="slow">
        <p15:prstTrans prst="curtains"/>
      </p:transition>
    </mc:Choice>
    <mc:Fallback>
      <p:transition spd="slow">
        <p:fade/>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a:extLst>
              <a:ext uri="{FF2B5EF4-FFF2-40B4-BE49-F238E27FC236}">
                <a16:creationId xmlns:a16="http://schemas.microsoft.com/office/drawing/2014/main" id="{5A691F77-9A49-4CD0-8092-6359C23CC37D}"/>
              </a:ext>
            </a:extLst>
          </p:cNvPr>
          <p:cNvGrpSpPr/>
          <p:nvPr/>
        </p:nvGrpSpPr>
        <p:grpSpPr>
          <a:xfrm>
            <a:off x="2846896" y="439016"/>
            <a:ext cx="6682306" cy="798738"/>
            <a:chOff x="2846896" y="426315"/>
            <a:chExt cx="6682306" cy="881785"/>
          </a:xfrm>
        </p:grpSpPr>
        <p:sp>
          <p:nvSpPr>
            <p:cNvPr id="23" name="矩形: 圆角 22">
              <a:extLst>
                <a:ext uri="{FF2B5EF4-FFF2-40B4-BE49-F238E27FC236}">
                  <a16:creationId xmlns:a16="http://schemas.microsoft.com/office/drawing/2014/main" id="{926591C3-4F69-4F84-A4D6-BA83005F5441}"/>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圆角 23">
              <a:extLst>
                <a:ext uri="{FF2B5EF4-FFF2-40B4-BE49-F238E27FC236}">
                  <a16:creationId xmlns:a16="http://schemas.microsoft.com/office/drawing/2014/main" id="{05FEB51C-7E89-4B37-9C05-E4A67C38417F}"/>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文本框 24">
            <a:extLst>
              <a:ext uri="{FF2B5EF4-FFF2-40B4-BE49-F238E27FC236}">
                <a16:creationId xmlns:a16="http://schemas.microsoft.com/office/drawing/2014/main" id="{5042949F-C248-458A-BFDC-87B627F22F6A}"/>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cxnSp>
        <p:nvCxnSpPr>
          <p:cNvPr id="44" name="直接连接符 43">
            <a:extLst>
              <a:ext uri="{FF2B5EF4-FFF2-40B4-BE49-F238E27FC236}">
                <a16:creationId xmlns:a16="http://schemas.microsoft.com/office/drawing/2014/main" id="{DC122005-8974-4CCB-BD44-623233FA341D}"/>
              </a:ext>
            </a:extLst>
          </p:cNvPr>
          <p:cNvCxnSpPr/>
          <p:nvPr/>
        </p:nvCxnSpPr>
        <p:spPr>
          <a:xfrm>
            <a:off x="4630222" y="2358359"/>
            <a:ext cx="5497173" cy="0"/>
          </a:xfrm>
          <a:prstGeom prst="line">
            <a:avLst/>
          </a:prstGeom>
          <a:ln w="15875">
            <a:solidFill>
              <a:schemeClr val="bg1">
                <a:alpha val="38000"/>
              </a:schemeClr>
            </a:solidFill>
            <a:tailEnd type="oval"/>
          </a:ln>
        </p:spPr>
        <p:style>
          <a:lnRef idx="1">
            <a:schemeClr val="accent1"/>
          </a:lnRef>
          <a:fillRef idx="0">
            <a:schemeClr val="accent1"/>
          </a:fillRef>
          <a:effectRef idx="0">
            <a:schemeClr val="accent1"/>
          </a:effectRef>
          <a:fontRef idx="minor">
            <a:schemeClr val="tx1"/>
          </a:fontRef>
        </p:style>
      </p:cxnSp>
      <p:pic>
        <p:nvPicPr>
          <p:cNvPr id="45" name="图片 44">
            <a:extLst>
              <a:ext uri="{FF2B5EF4-FFF2-40B4-BE49-F238E27FC236}">
                <a16:creationId xmlns:a16="http://schemas.microsoft.com/office/drawing/2014/main" id="{278B6E24-11C2-4B98-9EF7-97E255A02FE8}"/>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grpSp>
        <p:nvGrpSpPr>
          <p:cNvPr id="46" name="组合 45">
            <a:extLst>
              <a:ext uri="{FF2B5EF4-FFF2-40B4-BE49-F238E27FC236}">
                <a16:creationId xmlns:a16="http://schemas.microsoft.com/office/drawing/2014/main" id="{60678A94-B7AA-44C4-A5AF-E5A6BF6CBE1F}"/>
              </a:ext>
            </a:extLst>
          </p:cNvPr>
          <p:cNvGrpSpPr/>
          <p:nvPr/>
        </p:nvGrpSpPr>
        <p:grpSpPr>
          <a:xfrm flipH="1" rot="185843">
            <a:off x="516179" y="3718885"/>
            <a:ext cx="2128315" cy="2342937"/>
            <a:chOff x="8990112" y="3277521"/>
            <a:chExt cx="2407915" cy="2650733"/>
          </a:xfrm>
        </p:grpSpPr>
        <p:grpSp>
          <p:nvGrpSpPr>
            <p:cNvPr id="47" name="组合 46">
              <a:extLst>
                <a:ext uri="{FF2B5EF4-FFF2-40B4-BE49-F238E27FC236}">
                  <a16:creationId xmlns:a16="http://schemas.microsoft.com/office/drawing/2014/main" id="{23D42CC7-4CE8-48FE-BDF7-788538E980DA}"/>
                </a:ext>
              </a:extLst>
            </p:cNvPr>
            <p:cNvGrpSpPr/>
            <p:nvPr/>
          </p:nvGrpSpPr>
          <p:grpSpPr>
            <a:xfrm rot="20294680">
              <a:off x="8990112" y="3277521"/>
              <a:ext cx="2407915" cy="2650733"/>
              <a:chOff x="6459540" y="4622806"/>
              <a:chExt cx="1322388" cy="1455740"/>
            </a:xfrm>
          </p:grpSpPr>
          <p:sp>
            <p:nvSpPr>
              <p:cNvPr id="54" name="Freeform 42">
                <a:extLst>
                  <a:ext uri="{FF2B5EF4-FFF2-40B4-BE49-F238E27FC236}">
                    <a16:creationId xmlns:a16="http://schemas.microsoft.com/office/drawing/2014/main" id="{FE3AB4E5-B2D7-4432-9C2D-11839948F041}"/>
                  </a:ext>
                </a:extLst>
              </p:cNvPr>
              <p:cNvSpPr/>
              <p:nvPr/>
            </p:nvSpPr>
            <p:spPr bwMode="auto">
              <a:xfrm>
                <a:off x="6463736" y="4686710"/>
                <a:ext cx="1318192" cy="1391836"/>
              </a:xfrm>
              <a:custGeom>
                <a:gdLst>
                  <a:gd fmla="*/ 70 w 549" name="T0"/>
                  <a:gd fmla="*/ 311 h 582" name="T1"/>
                  <a:gd fmla="*/ 62 w 549" name="T2"/>
                  <a:gd fmla="*/ 527 h 582" name="T3"/>
                  <a:gd fmla="*/ 240 w 549" name="T4"/>
                  <a:gd fmla="*/ 552 h 582" name="T5"/>
                  <a:gd fmla="*/ 396 w 549" name="T6"/>
                  <a:gd fmla="*/ 574 h 582" name="T7"/>
                  <a:gd fmla="*/ 519 w 549" name="T8"/>
                  <a:gd fmla="*/ 427 h 582" name="T9"/>
                  <a:gd fmla="*/ 336 w 549" name="T10"/>
                  <a:gd fmla="*/ 316 h 582" name="T11"/>
                  <a:gd fmla="*/ 372 w 549" name="T12"/>
                  <a:gd fmla="*/ 135 h 582" name="T13"/>
                  <a:gd fmla="*/ 375 w 549" name="T14"/>
                  <a:gd fmla="*/ 135 h 582" name="T15"/>
                  <a:gd fmla="*/ 400 w 549" name="T16"/>
                  <a:gd fmla="*/ 76 h 582" name="T17"/>
                  <a:gd fmla="*/ 370 w 549" name="T18"/>
                  <a:gd fmla="*/ 17 h 582" name="T19"/>
                  <a:gd fmla="*/ 39 w 549" name="T20"/>
                  <a:gd fmla="*/ 7 h 582" name="T21"/>
                  <a:gd fmla="*/ 11 w 549" name="T22"/>
                  <a:gd fmla="*/ 61 h 582" name="T23"/>
                  <a:gd fmla="*/ 39 w 549" name="T24"/>
                  <a:gd fmla="*/ 116 h 582" name="T25"/>
                  <a:gd fmla="*/ 41 w 549" name="T26"/>
                  <a:gd fmla="*/ 117 h 582" name="T27"/>
                  <a:gd fmla="*/ 70 w 549" name="T28"/>
                  <a:gd fmla="*/ 311 h 58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2" w="549">
                    <a:moveTo>
                      <a:pt x="70" y="311"/>
                    </a:moveTo>
                    <a:cubicBezTo>
                      <a:pt x="61" y="366"/>
                      <a:pt x="0" y="475"/>
                      <a:pt x="62" y="527"/>
                    </a:cubicBezTo>
                    <a:cubicBezTo>
                      <a:pt x="125" y="580"/>
                      <a:pt x="179" y="530"/>
                      <a:pt x="240" y="552"/>
                    </a:cubicBezTo>
                    <a:cubicBezTo>
                      <a:pt x="300" y="575"/>
                      <a:pt x="315" y="582"/>
                      <a:pt x="396" y="574"/>
                    </a:cubicBezTo>
                    <a:cubicBezTo>
                      <a:pt x="477" y="567"/>
                      <a:pt x="549" y="502"/>
                      <a:pt x="519" y="427"/>
                    </a:cubicBezTo>
                    <a:cubicBezTo>
                      <a:pt x="490" y="352"/>
                      <a:pt x="355" y="385"/>
                      <a:pt x="336" y="316"/>
                    </a:cubicBezTo>
                    <a:cubicBezTo>
                      <a:pt x="320" y="258"/>
                      <a:pt x="349" y="182"/>
                      <a:pt x="372" y="135"/>
                    </a:cubicBezTo>
                    <a:cubicBezTo>
                      <a:pt x="373" y="135"/>
                      <a:pt x="374" y="135"/>
                      <a:pt x="375" y="135"/>
                    </a:cubicBezTo>
                    <a:cubicBezTo>
                      <a:pt x="402" y="127"/>
                      <a:pt x="399" y="106"/>
                      <a:pt x="400" y="76"/>
                    </a:cubicBezTo>
                    <a:cubicBezTo>
                      <a:pt x="401" y="27"/>
                      <a:pt x="390" y="14"/>
                      <a:pt x="370" y="17"/>
                    </a:cubicBezTo>
                    <a:cubicBezTo>
                      <a:pt x="289" y="35"/>
                      <a:pt x="98" y="22"/>
                      <a:pt x="39" y="7"/>
                    </a:cubicBezTo>
                    <a:cubicBezTo>
                      <a:pt x="15" y="0"/>
                      <a:pt x="10" y="31"/>
                      <a:pt x="11" y="61"/>
                    </a:cubicBezTo>
                    <a:cubicBezTo>
                      <a:pt x="12" y="90"/>
                      <a:pt x="13" y="104"/>
                      <a:pt x="39" y="116"/>
                    </a:cubicBezTo>
                    <a:cubicBezTo>
                      <a:pt x="39" y="116"/>
                      <a:pt x="40" y="117"/>
                      <a:pt x="41" y="117"/>
                    </a:cubicBezTo>
                    <a:cubicBezTo>
                      <a:pt x="53" y="189"/>
                      <a:pt x="76" y="271"/>
                      <a:pt x="70" y="31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43">
                <a:extLst>
                  <a:ext uri="{FF2B5EF4-FFF2-40B4-BE49-F238E27FC236}">
                    <a16:creationId xmlns:a16="http://schemas.microsoft.com/office/drawing/2014/main" id="{852268AB-2627-441B-90A7-83FDB31DFF16}"/>
                  </a:ext>
                </a:extLst>
              </p:cNvPr>
              <p:cNvSpPr>
                <a:spLocks noEditPoints="1"/>
              </p:cNvSpPr>
              <p:nvPr/>
            </p:nvSpPr>
            <p:spPr bwMode="auto">
              <a:xfrm>
                <a:off x="6459540" y="4622806"/>
                <a:ext cx="866775" cy="342901"/>
              </a:xfrm>
              <a:custGeom>
                <a:gdLst>
                  <a:gd fmla="*/ 22 w 335" name="T0"/>
                  <a:gd fmla="*/ 3 h 133" name="T1"/>
                  <a:gd fmla="*/ 17 w 335" name="T2"/>
                  <a:gd fmla="*/ 52 h 133" name="T3"/>
                  <a:gd fmla="*/ 21 w 335" name="T4"/>
                  <a:gd fmla="*/ 95 h 133" name="T5"/>
                  <a:gd fmla="*/ 0 w 335" name="T6"/>
                  <a:gd fmla="*/ 51 h 133" name="T7"/>
                  <a:gd fmla="*/ 54 w 335" name="T8"/>
                  <a:gd fmla="*/ 12 h 133" name="T9"/>
                  <a:gd fmla="*/ 69 w 335" name="T10"/>
                  <a:gd fmla="*/ 18 h 133" name="T11"/>
                  <a:gd fmla="*/ 64 w 335" name="T12"/>
                  <a:gd fmla="*/ 100 h 133" name="T13"/>
                  <a:gd fmla="*/ 49 w 335" name="T14"/>
                  <a:gd fmla="*/ 104 h 133" name="T15"/>
                  <a:gd fmla="*/ 54 w 335" name="T16"/>
                  <a:gd fmla="*/ 12 h 133" name="T17"/>
                  <a:gd fmla="*/ 118 w 335" name="T18"/>
                  <a:gd fmla="*/ 18 h 133" name="T19"/>
                  <a:gd fmla="*/ 113 w 335" name="T20"/>
                  <a:gd fmla="*/ 72 h 133" name="T21"/>
                  <a:gd fmla="*/ 113 w 335" name="T22"/>
                  <a:gd fmla="*/ 124 h 133" name="T23"/>
                  <a:gd fmla="*/ 97 w 335" name="T24"/>
                  <a:gd fmla="*/ 70 h 133" name="T25"/>
                  <a:gd fmla="*/ 310 w 335" name="T26"/>
                  <a:gd fmla="*/ 25 h 133" name="T27"/>
                  <a:gd fmla="*/ 325 w 335" name="T28"/>
                  <a:gd fmla="*/ 18 h 133" name="T29"/>
                  <a:gd fmla="*/ 327 w 335" name="T30"/>
                  <a:gd fmla="*/ 103 h 133" name="T31"/>
                  <a:gd fmla="*/ 312 w 335" name="T32"/>
                  <a:gd fmla="*/ 95 h 133" name="T33"/>
                  <a:gd fmla="*/ 310 w 335" name="T34"/>
                  <a:gd fmla="*/ 25 h 133" name="T35"/>
                  <a:gd fmla="*/ 273 w 335" name="T36"/>
                  <a:gd fmla="*/ 25 h 133" name="T37"/>
                  <a:gd fmla="*/ 295 w 335" name="T38"/>
                  <a:gd fmla="*/ 75 h 133" name="T39"/>
                  <a:gd fmla="*/ 289 w 335" name="T40"/>
                  <a:gd fmla="*/ 121 h 133" name="T41"/>
                  <a:gd fmla="*/ 273 w 335" name="T42"/>
                  <a:gd fmla="*/ 117 h 133" name="T43"/>
                  <a:gd fmla="*/ 278 w 335" name="T44"/>
                  <a:gd fmla="*/ 76 h 133" name="T45"/>
                  <a:gd fmla="*/ 208 w 335" name="T46"/>
                  <a:gd fmla="*/ 36 h 133" name="T47"/>
                  <a:gd fmla="*/ 223 w 335" name="T48"/>
                  <a:gd fmla="*/ 31 h 133" name="T49"/>
                  <a:gd fmla="*/ 229 w 335" name="T50"/>
                  <a:gd fmla="*/ 126 h 133" name="T51"/>
                  <a:gd fmla="*/ 213 w 335" name="T52"/>
                  <a:gd fmla="*/ 122 h 133" name="T53"/>
                  <a:gd fmla="*/ 208 w 335" name="T54"/>
                  <a:gd fmla="*/ 36 h 133" name="T55"/>
                  <a:gd fmla="*/ 168 w 335" name="T56"/>
                  <a:gd fmla="*/ 23 h 133" name="T57"/>
                  <a:gd fmla="*/ 183 w 335" name="T58"/>
                  <a:gd fmla="*/ 121 h 133" name="T59"/>
                  <a:gd fmla="*/ 175 w 335" name="T60"/>
                  <a:gd fmla="*/ 130 h 133" name="T61"/>
                  <a:gd fmla="*/ 166 w 335" name="T62"/>
                  <a:gd fmla="*/ 121 h 1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3" w="335">
                    <a:moveTo>
                      <a:pt x="11" y="6"/>
                    </a:moveTo>
                    <a:cubicBezTo>
                      <a:pt x="13" y="2"/>
                      <a:pt x="18" y="0"/>
                      <a:pt x="22" y="3"/>
                    </a:cubicBezTo>
                    <a:cubicBezTo>
                      <a:pt x="26" y="5"/>
                      <a:pt x="28" y="10"/>
                      <a:pt x="26" y="14"/>
                    </a:cubicBezTo>
                    <a:cubicBezTo>
                      <a:pt x="21" y="23"/>
                      <a:pt x="17" y="38"/>
                      <a:pt x="17" y="52"/>
                    </a:cubicBezTo>
                    <a:cubicBezTo>
                      <a:pt x="17" y="63"/>
                      <a:pt x="19" y="74"/>
                      <a:pt x="24" y="83"/>
                    </a:cubicBezTo>
                    <a:cubicBezTo>
                      <a:pt x="27" y="87"/>
                      <a:pt x="25" y="92"/>
                      <a:pt x="21" y="95"/>
                    </a:cubicBezTo>
                    <a:cubicBezTo>
                      <a:pt x="18" y="97"/>
                      <a:pt x="12" y="96"/>
                      <a:pt x="10" y="92"/>
                    </a:cubicBezTo>
                    <a:cubicBezTo>
                      <a:pt x="3" y="80"/>
                      <a:pt x="0" y="66"/>
                      <a:pt x="0" y="51"/>
                    </a:cubicBezTo>
                    <a:cubicBezTo>
                      <a:pt x="1" y="35"/>
                      <a:pt x="5" y="18"/>
                      <a:pt x="11" y="6"/>
                    </a:cubicBezTo>
                    <a:close/>
                    <a:moveTo>
                      <a:pt x="54" y="12"/>
                    </a:moveTo>
                    <a:cubicBezTo>
                      <a:pt x="56" y="8"/>
                      <a:pt x="60" y="6"/>
                      <a:pt x="65" y="7"/>
                    </a:cubicBezTo>
                    <a:cubicBezTo>
                      <a:pt x="69" y="9"/>
                      <a:pt x="71" y="14"/>
                      <a:pt x="69" y="18"/>
                    </a:cubicBezTo>
                    <a:cubicBezTo>
                      <a:pt x="64" y="33"/>
                      <a:pt x="60" y="46"/>
                      <a:pt x="60" y="59"/>
                    </a:cubicBezTo>
                    <a:cubicBezTo>
                      <a:pt x="59" y="72"/>
                      <a:pt x="60" y="85"/>
                      <a:pt x="64" y="100"/>
                    </a:cubicBezTo>
                    <a:cubicBezTo>
                      <a:pt x="66" y="104"/>
                      <a:pt x="63" y="109"/>
                      <a:pt x="59" y="110"/>
                    </a:cubicBezTo>
                    <a:cubicBezTo>
                      <a:pt x="54" y="111"/>
                      <a:pt x="50" y="109"/>
                      <a:pt x="49" y="104"/>
                    </a:cubicBezTo>
                    <a:cubicBezTo>
                      <a:pt x="44" y="88"/>
                      <a:pt x="42" y="73"/>
                      <a:pt x="43" y="58"/>
                    </a:cubicBezTo>
                    <a:cubicBezTo>
                      <a:pt x="44" y="43"/>
                      <a:pt x="48" y="28"/>
                      <a:pt x="54" y="12"/>
                    </a:cubicBezTo>
                    <a:close/>
                    <a:moveTo>
                      <a:pt x="108" y="23"/>
                    </a:moveTo>
                    <a:cubicBezTo>
                      <a:pt x="109" y="19"/>
                      <a:pt x="114" y="16"/>
                      <a:pt x="118" y="18"/>
                    </a:cubicBezTo>
                    <a:cubicBezTo>
                      <a:pt x="123" y="19"/>
                      <a:pt x="125" y="24"/>
                      <a:pt x="123" y="29"/>
                    </a:cubicBezTo>
                    <a:cubicBezTo>
                      <a:pt x="118" y="44"/>
                      <a:pt x="114" y="58"/>
                      <a:pt x="113" y="72"/>
                    </a:cubicBezTo>
                    <a:cubicBezTo>
                      <a:pt x="112" y="85"/>
                      <a:pt x="114" y="99"/>
                      <a:pt x="118" y="114"/>
                    </a:cubicBezTo>
                    <a:cubicBezTo>
                      <a:pt x="120" y="118"/>
                      <a:pt x="117" y="123"/>
                      <a:pt x="113" y="124"/>
                    </a:cubicBezTo>
                    <a:cubicBezTo>
                      <a:pt x="108" y="126"/>
                      <a:pt x="104" y="123"/>
                      <a:pt x="102" y="119"/>
                    </a:cubicBezTo>
                    <a:cubicBezTo>
                      <a:pt x="98" y="102"/>
                      <a:pt x="96" y="86"/>
                      <a:pt x="97" y="70"/>
                    </a:cubicBezTo>
                    <a:cubicBezTo>
                      <a:pt x="98" y="55"/>
                      <a:pt x="102" y="40"/>
                      <a:pt x="108" y="23"/>
                    </a:cubicBezTo>
                    <a:close/>
                    <a:moveTo>
                      <a:pt x="310" y="25"/>
                    </a:moveTo>
                    <a:cubicBezTo>
                      <a:pt x="308" y="21"/>
                      <a:pt x="310" y="16"/>
                      <a:pt x="315" y="14"/>
                    </a:cubicBezTo>
                    <a:cubicBezTo>
                      <a:pt x="319" y="12"/>
                      <a:pt x="324" y="14"/>
                      <a:pt x="325" y="18"/>
                    </a:cubicBezTo>
                    <a:cubicBezTo>
                      <a:pt x="331" y="30"/>
                      <a:pt x="334" y="46"/>
                      <a:pt x="334" y="63"/>
                    </a:cubicBezTo>
                    <a:cubicBezTo>
                      <a:pt x="335" y="77"/>
                      <a:pt x="332" y="91"/>
                      <a:pt x="327" y="103"/>
                    </a:cubicBezTo>
                    <a:cubicBezTo>
                      <a:pt x="324" y="107"/>
                      <a:pt x="320" y="109"/>
                      <a:pt x="315" y="107"/>
                    </a:cubicBezTo>
                    <a:cubicBezTo>
                      <a:pt x="311" y="105"/>
                      <a:pt x="310" y="100"/>
                      <a:pt x="312" y="95"/>
                    </a:cubicBezTo>
                    <a:cubicBezTo>
                      <a:pt x="316" y="87"/>
                      <a:pt x="318" y="75"/>
                      <a:pt x="318" y="63"/>
                    </a:cubicBezTo>
                    <a:cubicBezTo>
                      <a:pt x="318" y="49"/>
                      <a:pt x="315" y="35"/>
                      <a:pt x="310" y="25"/>
                    </a:cubicBezTo>
                    <a:close/>
                    <a:moveTo>
                      <a:pt x="268" y="35"/>
                    </a:moveTo>
                    <a:cubicBezTo>
                      <a:pt x="267" y="31"/>
                      <a:pt x="269" y="26"/>
                      <a:pt x="273" y="25"/>
                    </a:cubicBezTo>
                    <a:cubicBezTo>
                      <a:pt x="277" y="23"/>
                      <a:pt x="282" y="25"/>
                      <a:pt x="284" y="29"/>
                    </a:cubicBezTo>
                    <a:cubicBezTo>
                      <a:pt x="290" y="45"/>
                      <a:pt x="294" y="60"/>
                      <a:pt x="295" y="75"/>
                    </a:cubicBezTo>
                    <a:cubicBezTo>
                      <a:pt x="295" y="75"/>
                      <a:pt x="295" y="75"/>
                      <a:pt x="295" y="75"/>
                    </a:cubicBezTo>
                    <a:cubicBezTo>
                      <a:pt x="296" y="90"/>
                      <a:pt x="294" y="105"/>
                      <a:pt x="289" y="121"/>
                    </a:cubicBezTo>
                    <a:cubicBezTo>
                      <a:pt x="288" y="126"/>
                      <a:pt x="283" y="128"/>
                      <a:pt x="279" y="127"/>
                    </a:cubicBezTo>
                    <a:cubicBezTo>
                      <a:pt x="274" y="126"/>
                      <a:pt x="272" y="121"/>
                      <a:pt x="273" y="117"/>
                    </a:cubicBezTo>
                    <a:cubicBezTo>
                      <a:pt x="277" y="102"/>
                      <a:pt x="279" y="89"/>
                      <a:pt x="278" y="76"/>
                    </a:cubicBezTo>
                    <a:cubicBezTo>
                      <a:pt x="278" y="76"/>
                      <a:pt x="278" y="76"/>
                      <a:pt x="278" y="76"/>
                    </a:cubicBezTo>
                    <a:cubicBezTo>
                      <a:pt x="277" y="63"/>
                      <a:pt x="274" y="50"/>
                      <a:pt x="268" y="35"/>
                    </a:cubicBezTo>
                    <a:close/>
                    <a:moveTo>
                      <a:pt x="208" y="36"/>
                    </a:moveTo>
                    <a:cubicBezTo>
                      <a:pt x="206" y="32"/>
                      <a:pt x="208" y="27"/>
                      <a:pt x="213" y="26"/>
                    </a:cubicBezTo>
                    <a:cubicBezTo>
                      <a:pt x="217" y="24"/>
                      <a:pt x="222" y="26"/>
                      <a:pt x="223" y="31"/>
                    </a:cubicBezTo>
                    <a:cubicBezTo>
                      <a:pt x="229" y="48"/>
                      <a:pt x="233" y="63"/>
                      <a:pt x="234" y="78"/>
                    </a:cubicBezTo>
                    <a:cubicBezTo>
                      <a:pt x="235" y="94"/>
                      <a:pt x="234" y="109"/>
                      <a:pt x="229" y="126"/>
                    </a:cubicBezTo>
                    <a:cubicBezTo>
                      <a:pt x="227" y="131"/>
                      <a:pt x="223" y="133"/>
                      <a:pt x="218" y="132"/>
                    </a:cubicBezTo>
                    <a:cubicBezTo>
                      <a:pt x="214" y="131"/>
                      <a:pt x="211" y="126"/>
                      <a:pt x="213" y="122"/>
                    </a:cubicBezTo>
                    <a:cubicBezTo>
                      <a:pt x="217" y="107"/>
                      <a:pt x="219" y="93"/>
                      <a:pt x="218" y="79"/>
                    </a:cubicBezTo>
                    <a:cubicBezTo>
                      <a:pt x="217" y="66"/>
                      <a:pt x="213" y="52"/>
                      <a:pt x="208" y="36"/>
                    </a:cubicBezTo>
                    <a:close/>
                    <a:moveTo>
                      <a:pt x="161" y="33"/>
                    </a:moveTo>
                    <a:cubicBezTo>
                      <a:pt x="160" y="28"/>
                      <a:pt x="163" y="24"/>
                      <a:pt x="168" y="23"/>
                    </a:cubicBezTo>
                    <a:cubicBezTo>
                      <a:pt x="172" y="22"/>
                      <a:pt x="177" y="25"/>
                      <a:pt x="178" y="29"/>
                    </a:cubicBezTo>
                    <a:cubicBezTo>
                      <a:pt x="184" y="62"/>
                      <a:pt x="184" y="89"/>
                      <a:pt x="183" y="121"/>
                    </a:cubicBezTo>
                    <a:cubicBezTo>
                      <a:pt x="183" y="122"/>
                      <a:pt x="183" y="122"/>
                      <a:pt x="183" y="122"/>
                    </a:cubicBezTo>
                    <a:cubicBezTo>
                      <a:pt x="183" y="126"/>
                      <a:pt x="179" y="130"/>
                      <a:pt x="175" y="130"/>
                    </a:cubicBezTo>
                    <a:cubicBezTo>
                      <a:pt x="170" y="130"/>
                      <a:pt x="166" y="126"/>
                      <a:pt x="166" y="121"/>
                    </a:cubicBezTo>
                    <a:cubicBezTo>
                      <a:pt x="166" y="121"/>
                      <a:pt x="166" y="121"/>
                      <a:pt x="166" y="121"/>
                    </a:cubicBezTo>
                    <a:cubicBezTo>
                      <a:pt x="167" y="90"/>
                      <a:pt x="168" y="64"/>
                      <a:pt x="161" y="33"/>
                    </a:cubicBezTo>
                    <a:close/>
                  </a:path>
                </a:pathLst>
              </a:custGeom>
              <a:solidFill>
                <a:srgbClr val="D6305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8" name="组合 47">
              <a:extLst>
                <a:ext uri="{FF2B5EF4-FFF2-40B4-BE49-F238E27FC236}">
                  <a16:creationId xmlns:a16="http://schemas.microsoft.com/office/drawing/2014/main" id="{6339D15C-805B-4608-A4CD-83CA128A5A5E}"/>
                </a:ext>
              </a:extLst>
            </p:cNvPr>
            <p:cNvGrpSpPr/>
            <p:nvPr/>
          </p:nvGrpSpPr>
          <p:grpSpPr>
            <a:xfrm rot="20429704">
              <a:off x="9259844" y="4121955"/>
              <a:ext cx="904377" cy="608083"/>
              <a:chOff x="4612813" y="3483502"/>
              <a:chExt cx="610676" cy="410605"/>
            </a:xfrm>
            <a:solidFill>
              <a:schemeClr val="bg1"/>
            </a:solidFill>
          </p:grpSpPr>
          <p:sp>
            <p:nvSpPr>
              <p:cNvPr id="49" name="Freeform 14">
                <a:extLst>
                  <a:ext uri="{FF2B5EF4-FFF2-40B4-BE49-F238E27FC236}">
                    <a16:creationId xmlns:a16="http://schemas.microsoft.com/office/drawing/2014/main" id="{D24BDEB5-06DB-4744-BD9C-2566EA4F544D}"/>
                  </a:ext>
                </a:extLst>
              </p:cNvPr>
              <p:cNvSpPr/>
              <p:nvPr/>
            </p:nvSpPr>
            <p:spPr bwMode="auto">
              <a:xfrm>
                <a:off x="4861079" y="3539306"/>
                <a:ext cx="113511" cy="171852"/>
              </a:xfrm>
              <a:custGeom>
                <a:gdLst>
                  <a:gd fmla="*/ 221 w 221" name="T0"/>
                  <a:gd fmla="*/ 290 h 335" name="T1"/>
                  <a:gd fmla="*/ 221 w 221" name="T2"/>
                  <a:gd fmla="*/ 45 h 335" name="T3"/>
                  <a:gd fmla="*/ 177 w 221" name="T4"/>
                  <a:gd fmla="*/ 0 h 335" name="T5"/>
                  <a:gd fmla="*/ 45 w 221" name="T6"/>
                  <a:gd fmla="*/ 0 h 335" name="T7"/>
                  <a:gd fmla="*/ 0 w 221" name="T8"/>
                  <a:gd fmla="*/ 45 h 335" name="T9"/>
                  <a:gd fmla="*/ 0 w 221" name="T10"/>
                  <a:gd fmla="*/ 290 h 335" name="T11"/>
                  <a:gd fmla="*/ 45 w 221" name="T12"/>
                  <a:gd fmla="*/ 335 h 335" name="T13"/>
                  <a:gd fmla="*/ 177 w 221" name="T14"/>
                  <a:gd fmla="*/ 335 h 335" name="T15"/>
                  <a:gd fmla="*/ 221 w 221" name="T16"/>
                  <a:gd fmla="*/ 290 h 3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5" w="221">
                    <a:moveTo>
                      <a:pt x="221" y="290"/>
                    </a:moveTo>
                    <a:cubicBezTo>
                      <a:pt x="221" y="45"/>
                      <a:pt x="221" y="45"/>
                      <a:pt x="221" y="45"/>
                    </a:cubicBezTo>
                    <a:cubicBezTo>
                      <a:pt x="221" y="20"/>
                      <a:pt x="201" y="0"/>
                      <a:pt x="177" y="0"/>
                    </a:cubicBezTo>
                    <a:cubicBezTo>
                      <a:pt x="45" y="0"/>
                      <a:pt x="45" y="0"/>
                      <a:pt x="45" y="0"/>
                    </a:cubicBezTo>
                    <a:cubicBezTo>
                      <a:pt x="21" y="0"/>
                      <a:pt x="0" y="20"/>
                      <a:pt x="0" y="45"/>
                    </a:cubicBezTo>
                    <a:cubicBezTo>
                      <a:pt x="0" y="290"/>
                      <a:pt x="0" y="290"/>
                      <a:pt x="0" y="290"/>
                    </a:cubicBezTo>
                    <a:cubicBezTo>
                      <a:pt x="0" y="315"/>
                      <a:pt x="21" y="335"/>
                      <a:pt x="45" y="335"/>
                    </a:cubicBezTo>
                    <a:cubicBezTo>
                      <a:pt x="177" y="335"/>
                      <a:pt x="177" y="335"/>
                      <a:pt x="177" y="335"/>
                    </a:cubicBezTo>
                    <a:cubicBezTo>
                      <a:pt x="201" y="335"/>
                      <a:pt x="221" y="315"/>
                      <a:pt x="221" y="290"/>
                    </a:cubicBezTo>
                    <a:close/>
                  </a:path>
                </a:pathLst>
              </a:custGeom>
              <a:solidFill>
                <a:srgbClr val="D531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5">
                <a:extLst>
                  <a:ext uri="{FF2B5EF4-FFF2-40B4-BE49-F238E27FC236}">
                    <a16:creationId xmlns:a16="http://schemas.microsoft.com/office/drawing/2014/main" id="{B1CB801B-3976-4240-81F0-C1008B475BA8}"/>
                  </a:ext>
                </a:extLst>
              </p:cNvPr>
              <p:cNvSpPr/>
              <p:nvPr/>
            </p:nvSpPr>
            <p:spPr bwMode="auto">
              <a:xfrm>
                <a:off x="4627081" y="3484136"/>
                <a:ext cx="196900" cy="208949"/>
              </a:xfrm>
              <a:custGeom>
                <a:gdLst>
                  <a:gd fmla="*/ 83 w 382" name="T0"/>
                  <a:gd fmla="*/ 402 h 408" name="T1"/>
                  <a:gd fmla="*/ 382 w 382" name="T2"/>
                  <a:gd fmla="*/ 408 h 408" name="T3"/>
                  <a:gd fmla="*/ 382 w 382" name="T4"/>
                  <a:gd fmla="*/ 161 h 408" name="T5"/>
                  <a:gd fmla="*/ 83 w 382" name="T6"/>
                  <a:gd fmla="*/ 9 h 408" name="T7"/>
                  <a:gd fmla="*/ 26 w 382" name="T8"/>
                  <a:gd fmla="*/ 21 h 408" name="T9"/>
                  <a:gd fmla="*/ 0 w 382" name="T10"/>
                  <a:gd fmla="*/ 74 h 408" name="T11"/>
                  <a:gd fmla="*/ 0 w 382" name="T12"/>
                  <a:gd fmla="*/ 336 h 408" name="T13"/>
                  <a:gd fmla="*/ 26 w 382" name="T14"/>
                  <a:gd fmla="*/ 389 h 408" name="T15"/>
                  <a:gd fmla="*/ 83 w 382" name="T16"/>
                  <a:gd fmla="*/ 402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382">
                    <a:moveTo>
                      <a:pt x="83" y="402"/>
                    </a:moveTo>
                    <a:cubicBezTo>
                      <a:pt x="382" y="408"/>
                      <a:pt x="382" y="408"/>
                      <a:pt x="382" y="408"/>
                    </a:cubicBezTo>
                    <a:cubicBezTo>
                      <a:pt x="382" y="161"/>
                      <a:pt x="382" y="161"/>
                      <a:pt x="382" y="161"/>
                    </a:cubicBezTo>
                    <a:cubicBezTo>
                      <a:pt x="83" y="9"/>
                      <a:pt x="83" y="9"/>
                      <a:pt x="83" y="9"/>
                    </a:cubicBezTo>
                    <a:cubicBezTo>
                      <a:pt x="61" y="0"/>
                      <a:pt x="42" y="9"/>
                      <a:pt x="26" y="21"/>
                    </a:cubicBezTo>
                    <a:cubicBezTo>
                      <a:pt x="9" y="34"/>
                      <a:pt x="0" y="54"/>
                      <a:pt x="0" y="74"/>
                    </a:cubicBezTo>
                    <a:cubicBezTo>
                      <a:pt x="0" y="336"/>
                      <a:pt x="0" y="336"/>
                      <a:pt x="0" y="336"/>
                    </a:cubicBezTo>
                    <a:cubicBezTo>
                      <a:pt x="0" y="357"/>
                      <a:pt x="9" y="376"/>
                      <a:pt x="26" y="389"/>
                    </a:cubicBezTo>
                    <a:cubicBezTo>
                      <a:pt x="42" y="402"/>
                      <a:pt x="60" y="402"/>
                      <a:pt x="83" y="402"/>
                    </a:cubicBezTo>
                    <a:close/>
                  </a:path>
                </a:pathLst>
              </a:custGeom>
              <a:solidFill>
                <a:srgbClr val="D531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16">
                <a:extLst>
                  <a:ext uri="{FF2B5EF4-FFF2-40B4-BE49-F238E27FC236}">
                    <a16:creationId xmlns:a16="http://schemas.microsoft.com/office/drawing/2014/main" id="{6638F827-749D-42BF-84C7-E1EBA6A16290}"/>
                  </a:ext>
                </a:extLst>
              </p:cNvPr>
              <p:cNvSpPr/>
              <p:nvPr/>
            </p:nvSpPr>
            <p:spPr bwMode="auto">
              <a:xfrm>
                <a:off x="5012321" y="3483502"/>
                <a:ext cx="196583" cy="209583"/>
              </a:xfrm>
              <a:custGeom>
                <a:gdLst>
                  <a:gd fmla="*/ 356 w 382" name="T0"/>
                  <a:gd fmla="*/ 390 h 409" name="T1"/>
                  <a:gd fmla="*/ 382 w 382" name="T2"/>
                  <a:gd fmla="*/ 337 h 409" name="T3"/>
                  <a:gd fmla="*/ 382 w 382" name="T4"/>
                  <a:gd fmla="*/ 75 h 409" name="T5"/>
                  <a:gd fmla="*/ 356 w 382" name="T6"/>
                  <a:gd fmla="*/ 22 h 409" name="T7"/>
                  <a:gd fmla="*/ 299 w 382" name="T8"/>
                  <a:gd fmla="*/ 10 h 409" name="T9"/>
                  <a:gd fmla="*/ 0 w 382" name="T10"/>
                  <a:gd fmla="*/ 162 h 409" name="T11"/>
                  <a:gd fmla="*/ 0 w 382" name="T12"/>
                  <a:gd fmla="*/ 409 h 409" name="T13"/>
                  <a:gd fmla="*/ 299 w 382" name="T14"/>
                  <a:gd fmla="*/ 403 h 409" name="T15"/>
                  <a:gd fmla="*/ 356 w 382" name="T16"/>
                  <a:gd fmla="*/ 390 h 4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9" w="382">
                    <a:moveTo>
                      <a:pt x="356" y="390"/>
                    </a:moveTo>
                    <a:cubicBezTo>
                      <a:pt x="373" y="377"/>
                      <a:pt x="382" y="358"/>
                      <a:pt x="382" y="337"/>
                    </a:cubicBezTo>
                    <a:cubicBezTo>
                      <a:pt x="382" y="75"/>
                      <a:pt x="382" y="75"/>
                      <a:pt x="382" y="75"/>
                    </a:cubicBezTo>
                    <a:cubicBezTo>
                      <a:pt x="382" y="55"/>
                      <a:pt x="373" y="35"/>
                      <a:pt x="356" y="22"/>
                    </a:cubicBezTo>
                    <a:cubicBezTo>
                      <a:pt x="340" y="10"/>
                      <a:pt x="321" y="0"/>
                      <a:pt x="299" y="10"/>
                    </a:cubicBezTo>
                    <a:cubicBezTo>
                      <a:pt x="0" y="162"/>
                      <a:pt x="0" y="162"/>
                      <a:pt x="0" y="162"/>
                    </a:cubicBezTo>
                    <a:cubicBezTo>
                      <a:pt x="0" y="409"/>
                      <a:pt x="0" y="409"/>
                      <a:pt x="0" y="409"/>
                    </a:cubicBezTo>
                    <a:cubicBezTo>
                      <a:pt x="299" y="403"/>
                      <a:pt x="299" y="403"/>
                      <a:pt x="299" y="403"/>
                    </a:cubicBezTo>
                    <a:cubicBezTo>
                      <a:pt x="323" y="403"/>
                      <a:pt x="340" y="403"/>
                      <a:pt x="356" y="390"/>
                    </a:cubicBezTo>
                    <a:close/>
                  </a:path>
                </a:pathLst>
              </a:custGeom>
              <a:solidFill>
                <a:srgbClr val="D531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7">
                <a:extLst>
                  <a:ext uri="{FF2B5EF4-FFF2-40B4-BE49-F238E27FC236}">
                    <a16:creationId xmlns:a16="http://schemas.microsoft.com/office/drawing/2014/main" id="{A1E0FA45-FCBE-4D08-88BC-DA77D529FB5A}"/>
                  </a:ext>
                </a:extLst>
              </p:cNvPr>
              <p:cNvSpPr/>
              <p:nvPr/>
            </p:nvSpPr>
            <p:spPr bwMode="auto">
              <a:xfrm>
                <a:off x="4612813" y="3726377"/>
                <a:ext cx="270777" cy="167730"/>
              </a:xfrm>
              <a:custGeom>
                <a:gdLst>
                  <a:gd fmla="*/ 273 w 526" name="T0"/>
                  <a:gd fmla="*/ 0 h 327" name="T1"/>
                  <a:gd fmla="*/ 0 w 526" name="T2"/>
                  <a:gd fmla="*/ 146 h 327" name="T3"/>
                  <a:gd fmla="*/ 136 w 526" name="T4"/>
                  <a:gd fmla="*/ 201 h 327" name="T5"/>
                  <a:gd fmla="*/ 149 w 526" name="T6"/>
                  <a:gd fmla="*/ 327 h 327" name="T7"/>
                  <a:gd fmla="*/ 526 w 526" name="T8"/>
                  <a:gd fmla="*/ 0 h 327" name="T9"/>
                  <a:gd fmla="*/ 510 w 526" name="T10"/>
                  <a:gd fmla="*/ 0 h 327" name="T11"/>
                  <a:gd fmla="*/ 273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273" y="0"/>
                    </a:moveTo>
                    <a:cubicBezTo>
                      <a:pt x="171" y="93"/>
                      <a:pt x="0" y="146"/>
                      <a:pt x="0" y="146"/>
                    </a:cubicBezTo>
                    <a:cubicBezTo>
                      <a:pt x="136" y="201"/>
                      <a:pt x="136" y="201"/>
                      <a:pt x="136" y="201"/>
                    </a:cubicBezTo>
                    <a:cubicBezTo>
                      <a:pt x="149" y="327"/>
                      <a:pt x="149" y="327"/>
                      <a:pt x="149" y="327"/>
                    </a:cubicBezTo>
                    <a:cubicBezTo>
                      <a:pt x="335" y="254"/>
                      <a:pt x="464" y="109"/>
                      <a:pt x="526" y="0"/>
                    </a:cubicBezTo>
                    <a:cubicBezTo>
                      <a:pt x="525" y="0"/>
                      <a:pt x="519" y="0"/>
                      <a:pt x="510" y="0"/>
                    </a:cubicBezTo>
                    <a:lnTo>
                      <a:pt x="273" y="0"/>
                    </a:lnTo>
                    <a:close/>
                  </a:path>
                </a:pathLst>
              </a:custGeom>
              <a:solidFill>
                <a:srgbClr val="D531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8">
                <a:extLst>
                  <a:ext uri="{FF2B5EF4-FFF2-40B4-BE49-F238E27FC236}">
                    <a16:creationId xmlns:a16="http://schemas.microsoft.com/office/drawing/2014/main" id="{69D3613C-C8A3-4667-8AB4-CFD8D6A7CBDE}"/>
                  </a:ext>
                </a:extLst>
              </p:cNvPr>
              <p:cNvSpPr/>
              <p:nvPr/>
            </p:nvSpPr>
            <p:spPr bwMode="auto">
              <a:xfrm>
                <a:off x="4952712" y="3726377"/>
                <a:ext cx="270777" cy="167730"/>
              </a:xfrm>
              <a:custGeom>
                <a:gdLst>
                  <a:gd fmla="*/ 16 w 526" name="T0"/>
                  <a:gd fmla="*/ 0 h 327" name="T1"/>
                  <a:gd fmla="*/ 0 w 526" name="T2"/>
                  <a:gd fmla="*/ 0 h 327" name="T3"/>
                  <a:gd fmla="*/ 377 w 526" name="T4"/>
                  <a:gd fmla="*/ 327 h 327" name="T5"/>
                  <a:gd fmla="*/ 390 w 526" name="T6"/>
                  <a:gd fmla="*/ 201 h 327" name="T7"/>
                  <a:gd fmla="*/ 526 w 526" name="T8"/>
                  <a:gd fmla="*/ 146 h 327" name="T9"/>
                  <a:gd fmla="*/ 253 w 526" name="T10"/>
                  <a:gd fmla="*/ 0 h 327" name="T11"/>
                  <a:gd fmla="*/ 16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16" y="0"/>
                    </a:moveTo>
                    <a:cubicBezTo>
                      <a:pt x="7" y="0"/>
                      <a:pt x="1" y="0"/>
                      <a:pt x="0" y="0"/>
                    </a:cubicBezTo>
                    <a:cubicBezTo>
                      <a:pt x="62" y="109"/>
                      <a:pt x="191" y="254"/>
                      <a:pt x="377" y="327"/>
                    </a:cubicBezTo>
                    <a:cubicBezTo>
                      <a:pt x="390" y="201"/>
                      <a:pt x="390" y="201"/>
                      <a:pt x="390" y="201"/>
                    </a:cubicBezTo>
                    <a:cubicBezTo>
                      <a:pt x="526" y="146"/>
                      <a:pt x="526" y="146"/>
                      <a:pt x="526" y="146"/>
                    </a:cubicBezTo>
                    <a:cubicBezTo>
                      <a:pt x="526" y="146"/>
                      <a:pt x="355" y="93"/>
                      <a:pt x="253" y="0"/>
                    </a:cubicBezTo>
                    <a:cubicBezTo>
                      <a:pt x="16" y="0"/>
                      <a:pt x="16" y="0"/>
                      <a:pt x="16" y="0"/>
                    </a:cubicBezTo>
                    <a:close/>
                  </a:path>
                </a:pathLst>
              </a:custGeom>
              <a:solidFill>
                <a:srgbClr val="D5315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6" name="组合 55">
            <a:extLst>
              <a:ext uri="{FF2B5EF4-FFF2-40B4-BE49-F238E27FC236}">
                <a16:creationId xmlns:a16="http://schemas.microsoft.com/office/drawing/2014/main" id="{7ECB11D3-EC5D-42BA-B6AC-A0499D7069E0}"/>
              </a:ext>
            </a:extLst>
          </p:cNvPr>
          <p:cNvGrpSpPr/>
          <p:nvPr/>
        </p:nvGrpSpPr>
        <p:grpSpPr>
          <a:xfrm flipH="1" rot="4148290">
            <a:off x="4842773" y="2418318"/>
            <a:ext cx="297823" cy="451368"/>
            <a:chOff x="4016375" y="376238"/>
            <a:chExt cx="4146550" cy="6151563"/>
          </a:xfrm>
          <a:solidFill>
            <a:schemeClr val="bg1"/>
          </a:solidFill>
        </p:grpSpPr>
        <p:sp>
          <p:nvSpPr>
            <p:cNvPr id="57" name="Freeform 17">
              <a:extLst>
                <a:ext uri="{FF2B5EF4-FFF2-40B4-BE49-F238E27FC236}">
                  <a16:creationId xmlns:a16="http://schemas.microsoft.com/office/drawing/2014/main" id="{B65F1B62-8DA6-4C7C-9FBD-5C8889D7906E}"/>
                </a:ext>
              </a:extLst>
            </p:cNvPr>
            <p:cNvSpPr/>
            <p:nvPr/>
          </p:nvSpPr>
          <p:spPr bwMode="auto">
            <a:xfrm>
              <a:off x="5729288" y="3783013"/>
              <a:ext cx="1038225" cy="1031875"/>
            </a:xfrm>
            <a:custGeom>
              <a:gdLst>
                <a:gd fmla="*/ 191 w 403" name="T0"/>
                <a:gd fmla="*/ 382 h 402" name="T1"/>
                <a:gd fmla="*/ 262 w 403" name="T2"/>
                <a:gd fmla="*/ 383 h 402" name="T3"/>
                <a:gd fmla="*/ 383 w 403" name="T4"/>
                <a:gd fmla="*/ 261 h 402" name="T5"/>
                <a:gd fmla="*/ 383 w 403" name="T6"/>
                <a:gd fmla="*/ 191 h 402" name="T7"/>
                <a:gd fmla="*/ 212 w 403" name="T8"/>
                <a:gd fmla="*/ 19 h 402" name="T9"/>
                <a:gd fmla="*/ 141 w 403" name="T10"/>
                <a:gd fmla="*/ 19 h 402" name="T11"/>
                <a:gd fmla="*/ 20 w 403" name="T12"/>
                <a:gd fmla="*/ 140 h 402" name="T13"/>
                <a:gd fmla="*/ 20 w 403" name="T14"/>
                <a:gd fmla="*/ 211 h 402" name="T15"/>
                <a:gd fmla="*/ 191 w 403" name="T16"/>
                <a:gd fmla="*/ 382 h 4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2" w="402">
                  <a:moveTo>
                    <a:pt x="191" y="382"/>
                  </a:moveTo>
                  <a:cubicBezTo>
                    <a:pt x="211" y="402"/>
                    <a:pt x="243" y="402"/>
                    <a:pt x="262" y="383"/>
                  </a:cubicBezTo>
                  <a:cubicBezTo>
                    <a:pt x="383" y="261"/>
                    <a:pt x="383" y="261"/>
                    <a:pt x="383" y="261"/>
                  </a:cubicBezTo>
                  <a:cubicBezTo>
                    <a:pt x="403" y="242"/>
                    <a:pt x="403" y="210"/>
                    <a:pt x="383" y="191"/>
                  </a:cubicBezTo>
                  <a:cubicBezTo>
                    <a:pt x="212" y="19"/>
                    <a:pt x="212" y="19"/>
                    <a:pt x="212" y="19"/>
                  </a:cubicBezTo>
                  <a:cubicBezTo>
                    <a:pt x="192" y="0"/>
                    <a:pt x="160" y="0"/>
                    <a:pt x="141" y="19"/>
                  </a:cubicBezTo>
                  <a:cubicBezTo>
                    <a:pt x="20" y="140"/>
                    <a:pt x="20" y="140"/>
                    <a:pt x="20" y="140"/>
                  </a:cubicBezTo>
                  <a:cubicBezTo>
                    <a:pt x="0" y="160"/>
                    <a:pt x="0" y="192"/>
                    <a:pt x="20" y="211"/>
                  </a:cubicBezTo>
                  <a:lnTo>
                    <a:pt x="191" y="3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8">
              <a:extLst>
                <a:ext uri="{FF2B5EF4-FFF2-40B4-BE49-F238E27FC236}">
                  <a16:creationId xmlns:a16="http://schemas.microsoft.com/office/drawing/2014/main" id="{A15ACBC7-083D-4507-8F42-FBF682942398}"/>
                </a:ext>
              </a:extLst>
            </p:cNvPr>
            <p:cNvSpPr/>
            <p:nvPr/>
          </p:nvSpPr>
          <p:spPr bwMode="auto">
            <a:xfrm>
              <a:off x="4833938" y="2595563"/>
              <a:ext cx="1193800" cy="1508125"/>
            </a:xfrm>
            <a:custGeom>
              <a:gdLst>
                <a:gd fmla="*/ 347 w 463" name="T0"/>
                <a:gd fmla="*/ 38 h 588" name="T1"/>
                <a:gd fmla="*/ 292 w 463" name="T2"/>
                <a:gd fmla="*/ 3 h 588" name="T3"/>
                <a:gd fmla="*/ 230 w 463" name="T4"/>
                <a:gd fmla="*/ 24 h 588" name="T5"/>
                <a:gd fmla="*/ 24 w 463" name="T6"/>
                <a:gd fmla="*/ 230 h 588" name="T7"/>
                <a:gd fmla="*/ 3 w 463" name="T8"/>
                <a:gd fmla="*/ 292 h 588" name="T9"/>
                <a:gd fmla="*/ 38 w 463" name="T10"/>
                <a:gd fmla="*/ 347 h 588" name="T11"/>
                <a:gd fmla="*/ 268 w 463" name="T12"/>
                <a:gd fmla="*/ 588 h 588" name="T13"/>
                <a:gd fmla="*/ 463 w 463" name="T14"/>
                <a:gd fmla="*/ 393 h 588" name="T15"/>
                <a:gd fmla="*/ 347 w 463" name="T16"/>
                <a:gd fmla="*/ 38 h 5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8" w="462">
                  <a:moveTo>
                    <a:pt x="347" y="38"/>
                  </a:moveTo>
                  <a:cubicBezTo>
                    <a:pt x="337" y="14"/>
                    <a:pt x="315" y="5"/>
                    <a:pt x="292" y="3"/>
                  </a:cubicBezTo>
                  <a:cubicBezTo>
                    <a:pt x="269" y="0"/>
                    <a:pt x="247" y="8"/>
                    <a:pt x="230" y="24"/>
                  </a:cubicBezTo>
                  <a:cubicBezTo>
                    <a:pt x="24" y="230"/>
                    <a:pt x="24" y="230"/>
                    <a:pt x="24" y="230"/>
                  </a:cubicBezTo>
                  <a:cubicBezTo>
                    <a:pt x="8" y="246"/>
                    <a:pt x="0" y="269"/>
                    <a:pt x="3" y="292"/>
                  </a:cubicBezTo>
                  <a:cubicBezTo>
                    <a:pt x="5" y="315"/>
                    <a:pt x="19" y="329"/>
                    <a:pt x="38" y="347"/>
                  </a:cubicBezTo>
                  <a:cubicBezTo>
                    <a:pt x="268" y="588"/>
                    <a:pt x="268" y="588"/>
                    <a:pt x="268" y="588"/>
                  </a:cubicBezTo>
                  <a:cubicBezTo>
                    <a:pt x="463" y="393"/>
                    <a:pt x="463" y="393"/>
                    <a:pt x="463" y="393"/>
                  </a:cubicBezTo>
                  <a:lnTo>
                    <a:pt x="347"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9">
              <a:extLst>
                <a:ext uri="{FF2B5EF4-FFF2-40B4-BE49-F238E27FC236}">
                  <a16:creationId xmlns:a16="http://schemas.microsoft.com/office/drawing/2014/main" id="{3C4661A1-0C07-47C8-BD2C-765BFFD174F2}"/>
                </a:ext>
              </a:extLst>
            </p:cNvPr>
            <p:cNvSpPr/>
            <p:nvPr/>
          </p:nvSpPr>
          <p:spPr bwMode="auto">
            <a:xfrm>
              <a:off x="6442075" y="4516438"/>
              <a:ext cx="1517650" cy="1189038"/>
            </a:xfrm>
            <a:custGeom>
              <a:gdLst>
                <a:gd fmla="*/ 550 w 588" name="T0"/>
                <a:gd fmla="*/ 116 h 463" name="T1"/>
                <a:gd fmla="*/ 195 w 588" name="T2"/>
                <a:gd fmla="*/ 0 h 463" name="T3"/>
                <a:gd fmla="*/ 0 w 588" name="T4"/>
                <a:gd fmla="*/ 195 h 463" name="T5"/>
                <a:gd fmla="*/ 241 w 588" name="T6"/>
                <a:gd fmla="*/ 425 h 463" name="T7"/>
                <a:gd fmla="*/ 296 w 588" name="T8"/>
                <a:gd fmla="*/ 461 h 463" name="T9"/>
                <a:gd fmla="*/ 358 w 588" name="T10"/>
                <a:gd fmla="*/ 439 h 463" name="T11"/>
                <a:gd fmla="*/ 564 w 588" name="T12"/>
                <a:gd fmla="*/ 233 h 463" name="T13"/>
                <a:gd fmla="*/ 586 w 588" name="T14"/>
                <a:gd fmla="*/ 171 h 463" name="T15"/>
                <a:gd fmla="*/ 550 w 588" name="T16"/>
                <a:gd fmla="*/ 116 h 4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2" w="588">
                  <a:moveTo>
                    <a:pt x="550" y="116"/>
                  </a:moveTo>
                  <a:cubicBezTo>
                    <a:pt x="195" y="0"/>
                    <a:pt x="195" y="0"/>
                    <a:pt x="195" y="0"/>
                  </a:cubicBezTo>
                  <a:cubicBezTo>
                    <a:pt x="0" y="195"/>
                    <a:pt x="0" y="195"/>
                    <a:pt x="0" y="195"/>
                  </a:cubicBezTo>
                  <a:cubicBezTo>
                    <a:pt x="241" y="425"/>
                    <a:pt x="241" y="425"/>
                    <a:pt x="241" y="425"/>
                  </a:cubicBezTo>
                  <a:cubicBezTo>
                    <a:pt x="260" y="445"/>
                    <a:pt x="273" y="458"/>
                    <a:pt x="296" y="461"/>
                  </a:cubicBezTo>
                  <a:cubicBezTo>
                    <a:pt x="319" y="463"/>
                    <a:pt x="342" y="456"/>
                    <a:pt x="358" y="439"/>
                  </a:cubicBezTo>
                  <a:cubicBezTo>
                    <a:pt x="564" y="233"/>
                    <a:pt x="564" y="233"/>
                    <a:pt x="564" y="233"/>
                  </a:cubicBezTo>
                  <a:cubicBezTo>
                    <a:pt x="580" y="217"/>
                    <a:pt x="588" y="194"/>
                    <a:pt x="586" y="171"/>
                  </a:cubicBezTo>
                  <a:cubicBezTo>
                    <a:pt x="583" y="148"/>
                    <a:pt x="575" y="126"/>
                    <a:pt x="550" y="1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0">
              <a:extLst>
                <a:ext uri="{FF2B5EF4-FFF2-40B4-BE49-F238E27FC236}">
                  <a16:creationId xmlns:a16="http://schemas.microsoft.com/office/drawing/2014/main" id="{2B4722AF-0D76-47C5-92EB-9DEA32F89E32}"/>
                </a:ext>
              </a:extLst>
            </p:cNvPr>
            <p:cNvSpPr/>
            <p:nvPr/>
          </p:nvSpPr>
          <p:spPr bwMode="auto">
            <a:xfrm>
              <a:off x="4062413" y="3944938"/>
              <a:ext cx="1749425" cy="982663"/>
            </a:xfrm>
            <a:custGeom>
              <a:gdLst>
                <a:gd fmla="*/ 678 w 678" name="T0"/>
                <a:gd fmla="*/ 276 h 383" name="T1"/>
                <a:gd fmla="*/ 644 w 678" name="T2"/>
                <a:gd fmla="*/ 241 h 383" name="T3"/>
                <a:gd fmla="*/ 457 w 678" name="T4"/>
                <a:gd fmla="*/ 54 h 383" name="T5"/>
                <a:gd fmla="*/ 82 w 678" name="T6"/>
                <a:gd fmla="*/ 0 h 383" name="T7"/>
                <a:gd fmla="*/ 129 w 678" name="T8"/>
                <a:gd fmla="*/ 168 h 383" name="T9"/>
                <a:gd fmla="*/ 0 w 678" name="T10"/>
                <a:gd fmla="*/ 316 h 383" name="T11"/>
                <a:gd fmla="*/ 678 w 678" name="T12"/>
                <a:gd fmla="*/ 276 h 383" name="T13"/>
              </a:gdLst>
              <a:cxnLst>
                <a:cxn ang="0">
                  <a:pos x="T0" y="T1"/>
                </a:cxn>
                <a:cxn ang="0">
                  <a:pos x="T2" y="T3"/>
                </a:cxn>
                <a:cxn ang="0">
                  <a:pos x="T4" y="T5"/>
                </a:cxn>
                <a:cxn ang="0">
                  <a:pos x="T6" y="T7"/>
                </a:cxn>
                <a:cxn ang="0">
                  <a:pos x="T8" y="T9"/>
                </a:cxn>
                <a:cxn ang="0">
                  <a:pos x="T10" y="T11"/>
                </a:cxn>
                <a:cxn ang="0">
                  <a:pos x="T12" y="T13"/>
                </a:cxn>
              </a:cxnLst>
              <a:rect b="b" l="0" r="r" t="0"/>
              <a:pathLst>
                <a:path h="383" w="678">
                  <a:moveTo>
                    <a:pt x="678" y="276"/>
                  </a:moveTo>
                  <a:cubicBezTo>
                    <a:pt x="678" y="275"/>
                    <a:pt x="651" y="248"/>
                    <a:pt x="644" y="241"/>
                  </a:cubicBezTo>
                  <a:cubicBezTo>
                    <a:pt x="457" y="54"/>
                    <a:pt x="457" y="54"/>
                    <a:pt x="457" y="54"/>
                  </a:cubicBezTo>
                  <a:cubicBezTo>
                    <a:pt x="275" y="77"/>
                    <a:pt x="82" y="0"/>
                    <a:pt x="82" y="0"/>
                  </a:cubicBezTo>
                  <a:cubicBezTo>
                    <a:pt x="129" y="168"/>
                    <a:pt x="129" y="168"/>
                    <a:pt x="129" y="168"/>
                  </a:cubicBezTo>
                  <a:cubicBezTo>
                    <a:pt x="0" y="316"/>
                    <a:pt x="0" y="316"/>
                    <a:pt x="0" y="316"/>
                  </a:cubicBezTo>
                  <a:cubicBezTo>
                    <a:pt x="226" y="383"/>
                    <a:pt x="511" y="347"/>
                    <a:pt x="678" y="2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1">
              <a:extLst>
                <a:ext uri="{FF2B5EF4-FFF2-40B4-BE49-F238E27FC236}">
                  <a16:creationId xmlns:a16="http://schemas.microsoft.com/office/drawing/2014/main" id="{88E7BB71-74DA-493E-8DB9-F4E18CF26935}"/>
                </a:ext>
              </a:extLst>
            </p:cNvPr>
            <p:cNvSpPr/>
            <p:nvPr/>
          </p:nvSpPr>
          <p:spPr bwMode="auto">
            <a:xfrm>
              <a:off x="5602288" y="4702176"/>
              <a:ext cx="984250" cy="1757363"/>
            </a:xfrm>
            <a:custGeom>
              <a:gdLst>
                <a:gd fmla="*/ 328 w 382" name="T0"/>
                <a:gd fmla="*/ 227 h 685" name="T1"/>
                <a:gd fmla="*/ 108 w 382" name="T2"/>
                <a:gd fmla="*/ 7 h 685" name="T3"/>
                <a:gd fmla="*/ 108 w 382" name="T4"/>
                <a:gd fmla="*/ 7 h 685" name="T5"/>
                <a:gd fmla="*/ 67 w 382" name="T6"/>
                <a:gd fmla="*/ 685 h 685" name="T7"/>
                <a:gd fmla="*/ 215 w 382" name="T8"/>
                <a:gd fmla="*/ 556 h 685" name="T9"/>
                <a:gd fmla="*/ 382 w 382" name="T10"/>
                <a:gd fmla="*/ 602 h 685" name="T11"/>
                <a:gd fmla="*/ 328 w 382" name="T12"/>
                <a:gd fmla="*/ 227 h 685" name="T13"/>
              </a:gdLst>
              <a:cxnLst>
                <a:cxn ang="0">
                  <a:pos x="T0" y="T1"/>
                </a:cxn>
                <a:cxn ang="0">
                  <a:pos x="T2" y="T3"/>
                </a:cxn>
                <a:cxn ang="0">
                  <a:pos x="T4" y="T5"/>
                </a:cxn>
                <a:cxn ang="0">
                  <a:pos x="T6" y="T7"/>
                </a:cxn>
                <a:cxn ang="0">
                  <a:pos x="T8" y="T9"/>
                </a:cxn>
                <a:cxn ang="0">
                  <a:pos x="T10" y="T11"/>
                </a:cxn>
                <a:cxn ang="0">
                  <a:pos x="T12" y="T13"/>
                </a:cxn>
              </a:cxnLst>
              <a:rect b="b" l="0" r="r" t="0"/>
              <a:pathLst>
                <a:path h="685" w="382">
                  <a:moveTo>
                    <a:pt x="328" y="227"/>
                  </a:moveTo>
                  <a:cubicBezTo>
                    <a:pt x="108" y="7"/>
                    <a:pt x="108" y="7"/>
                    <a:pt x="108" y="7"/>
                  </a:cubicBezTo>
                  <a:cubicBezTo>
                    <a:pt x="101" y="0"/>
                    <a:pt x="108" y="8"/>
                    <a:pt x="108" y="7"/>
                  </a:cubicBezTo>
                  <a:cubicBezTo>
                    <a:pt x="37" y="175"/>
                    <a:pt x="0" y="458"/>
                    <a:pt x="67" y="685"/>
                  </a:cubicBezTo>
                  <a:cubicBezTo>
                    <a:pt x="215" y="556"/>
                    <a:pt x="215" y="556"/>
                    <a:pt x="215" y="556"/>
                  </a:cubicBezTo>
                  <a:cubicBezTo>
                    <a:pt x="382" y="602"/>
                    <a:pt x="382" y="602"/>
                    <a:pt x="382" y="602"/>
                  </a:cubicBezTo>
                  <a:cubicBezTo>
                    <a:pt x="382" y="602"/>
                    <a:pt x="306" y="409"/>
                    <a:pt x="328" y="2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2">
              <a:extLst>
                <a:ext uri="{FF2B5EF4-FFF2-40B4-BE49-F238E27FC236}">
                  <a16:creationId xmlns:a16="http://schemas.microsoft.com/office/drawing/2014/main" id="{F9B07FDB-B73C-4FE9-8E24-CE55B25B6407}"/>
                </a:ext>
              </a:extLst>
            </p:cNvPr>
            <p:cNvSpPr/>
            <p:nvPr/>
          </p:nvSpPr>
          <p:spPr bwMode="auto">
            <a:xfrm>
              <a:off x="6407150" y="3546476"/>
              <a:ext cx="846138" cy="598488"/>
            </a:xfrm>
            <a:custGeom>
              <a:gdLst>
                <a:gd fmla="*/ 201 w 328" name="T0"/>
                <a:gd fmla="*/ 233 h 233" name="T1"/>
                <a:gd fmla="*/ 328 w 328" name="T2"/>
                <a:gd fmla="*/ 107 h 233" name="T3"/>
                <a:gd fmla="*/ 35 w 328" name="T4"/>
                <a:gd fmla="*/ 0 h 233" name="T5"/>
                <a:gd fmla="*/ 0 w 328" name="T6"/>
                <a:gd fmla="*/ 35 h 233" name="T7"/>
                <a:gd fmla="*/ 20 w 328" name="T8"/>
                <a:gd fmla="*/ 51 h 233" name="T9"/>
                <a:gd fmla="*/ 192 w 328" name="T10"/>
                <a:gd fmla="*/ 222 h 233" name="T11"/>
                <a:gd fmla="*/ 201 w 328" name="T12"/>
                <a:gd fmla="*/ 233 h 233" name="T13"/>
              </a:gdLst>
              <a:cxnLst>
                <a:cxn ang="0">
                  <a:pos x="T0" y="T1"/>
                </a:cxn>
                <a:cxn ang="0">
                  <a:pos x="T2" y="T3"/>
                </a:cxn>
                <a:cxn ang="0">
                  <a:pos x="T4" y="T5"/>
                </a:cxn>
                <a:cxn ang="0">
                  <a:pos x="T6" y="T7"/>
                </a:cxn>
                <a:cxn ang="0">
                  <a:pos x="T8" y="T9"/>
                </a:cxn>
                <a:cxn ang="0">
                  <a:pos x="T10" y="T11"/>
                </a:cxn>
                <a:cxn ang="0">
                  <a:pos x="T12" y="T13"/>
                </a:cxn>
              </a:cxnLst>
              <a:rect b="b" l="0" r="r" t="0"/>
              <a:pathLst>
                <a:path h="233" w="328">
                  <a:moveTo>
                    <a:pt x="201" y="233"/>
                  </a:moveTo>
                  <a:cubicBezTo>
                    <a:pt x="328" y="107"/>
                    <a:pt x="328" y="107"/>
                    <a:pt x="328" y="107"/>
                  </a:cubicBezTo>
                  <a:cubicBezTo>
                    <a:pt x="35" y="0"/>
                    <a:pt x="35" y="0"/>
                    <a:pt x="35" y="0"/>
                  </a:cubicBezTo>
                  <a:cubicBezTo>
                    <a:pt x="0" y="35"/>
                    <a:pt x="0" y="35"/>
                    <a:pt x="0" y="35"/>
                  </a:cubicBezTo>
                  <a:cubicBezTo>
                    <a:pt x="7" y="39"/>
                    <a:pt x="14" y="44"/>
                    <a:pt x="20" y="51"/>
                  </a:cubicBezTo>
                  <a:cubicBezTo>
                    <a:pt x="192" y="222"/>
                    <a:pt x="192" y="222"/>
                    <a:pt x="192" y="222"/>
                  </a:cubicBezTo>
                  <a:cubicBezTo>
                    <a:pt x="195" y="226"/>
                    <a:pt x="198" y="229"/>
                    <a:pt x="201" y="2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3">
              <a:extLst>
                <a:ext uri="{FF2B5EF4-FFF2-40B4-BE49-F238E27FC236}">
                  <a16:creationId xmlns:a16="http://schemas.microsoft.com/office/drawing/2014/main" id="{0A36D95D-72D6-4C97-B55A-7F8ADFF1462A}"/>
                </a:ext>
              </a:extLst>
            </p:cNvPr>
            <p:cNvSpPr/>
            <p:nvPr/>
          </p:nvSpPr>
          <p:spPr bwMode="auto">
            <a:xfrm>
              <a:off x="4619625" y="4902201"/>
              <a:ext cx="941388" cy="784225"/>
            </a:xfrm>
            <a:custGeom>
              <a:gdLst>
                <a:gd fmla="*/ 0 w 365" name="T0"/>
                <a:gd fmla="*/ 199 h 306" name="T1"/>
                <a:gd fmla="*/ 293 w 365" name="T2"/>
                <a:gd fmla="*/ 306 h 306" name="T3"/>
                <a:gd fmla="*/ 336 w 365" name="T4"/>
                <a:gd fmla="*/ 263 h 306" name="T5"/>
                <a:gd fmla="*/ 365 w 365" name="T6"/>
                <a:gd fmla="*/ 61 h 306" name="T7"/>
                <a:gd fmla="*/ 200 w 365" name="T8"/>
                <a:gd fmla="*/ 0 h 306" name="T9"/>
                <a:gd fmla="*/ 0 w 365" name="T10"/>
                <a:gd fmla="*/ 199 h 306" name="T11"/>
              </a:gdLst>
              <a:cxnLst>
                <a:cxn ang="0">
                  <a:pos x="T0" y="T1"/>
                </a:cxn>
                <a:cxn ang="0">
                  <a:pos x="T2" y="T3"/>
                </a:cxn>
                <a:cxn ang="0">
                  <a:pos x="T4" y="T5"/>
                </a:cxn>
                <a:cxn ang="0">
                  <a:pos x="T6" y="T7"/>
                </a:cxn>
                <a:cxn ang="0">
                  <a:pos x="T8" y="T9"/>
                </a:cxn>
                <a:cxn ang="0">
                  <a:pos x="T10" y="T11"/>
                </a:cxn>
              </a:cxnLst>
              <a:rect b="b" l="0" r="r" t="0"/>
              <a:pathLst>
                <a:path h="306" w="365">
                  <a:moveTo>
                    <a:pt x="0" y="199"/>
                  </a:moveTo>
                  <a:cubicBezTo>
                    <a:pt x="293" y="306"/>
                    <a:pt x="293" y="306"/>
                    <a:pt x="293" y="306"/>
                  </a:cubicBezTo>
                  <a:cubicBezTo>
                    <a:pt x="336" y="263"/>
                    <a:pt x="336" y="263"/>
                    <a:pt x="336" y="263"/>
                  </a:cubicBezTo>
                  <a:cubicBezTo>
                    <a:pt x="340" y="192"/>
                    <a:pt x="351" y="123"/>
                    <a:pt x="365" y="61"/>
                  </a:cubicBezTo>
                  <a:cubicBezTo>
                    <a:pt x="200" y="0"/>
                    <a:pt x="200" y="0"/>
                    <a:pt x="200" y="0"/>
                  </a:cubicBezTo>
                  <a:lnTo>
                    <a:pt x="0" y="19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4">
              <a:extLst>
                <a:ext uri="{FF2B5EF4-FFF2-40B4-BE49-F238E27FC236}">
                  <a16:creationId xmlns:a16="http://schemas.microsoft.com/office/drawing/2014/main" id="{A04DC30D-F671-4493-BF23-5D258A28AF23}"/>
                </a:ext>
              </a:extLst>
            </p:cNvPr>
            <p:cNvSpPr/>
            <p:nvPr/>
          </p:nvSpPr>
          <p:spPr bwMode="auto">
            <a:xfrm>
              <a:off x="6664325" y="2887663"/>
              <a:ext cx="1279525" cy="766763"/>
            </a:xfrm>
            <a:custGeom>
              <a:gdLst>
                <a:gd fmla="*/ 343 w 496" name="T0"/>
                <a:gd fmla="*/ 249 h 299" name="T1"/>
                <a:gd fmla="*/ 368 w 496" name="T2"/>
                <a:gd fmla="*/ 223 h 299" name="T3"/>
                <a:gd fmla="*/ 398 w 496" name="T4"/>
                <a:gd fmla="*/ 191 h 299" name="T5"/>
                <a:gd fmla="*/ 496 w 496" name="T6"/>
                <a:gd fmla="*/ 45 h 299" name="T7"/>
                <a:gd fmla="*/ 189 w 496" name="T8"/>
                <a:gd fmla="*/ 0 h 299" name="T9"/>
                <a:gd fmla="*/ 172 w 496" name="T10"/>
                <a:gd fmla="*/ 19 h 299" name="T11"/>
                <a:gd fmla="*/ 149 w 496" name="T12"/>
                <a:gd fmla="*/ 42 h 299" name="T13"/>
                <a:gd fmla="*/ 100 w 496" name="T14"/>
                <a:gd fmla="*/ 92 h 299" name="T15"/>
                <a:gd fmla="*/ 0 w 496" name="T16"/>
                <a:gd fmla="*/ 191 h 299" name="T17"/>
                <a:gd fmla="*/ 293 w 496" name="T18"/>
                <a:gd fmla="*/ 299 h 299" name="T19"/>
                <a:gd fmla="*/ 343 w 496" name="T20"/>
                <a:gd fmla="*/ 249 h 2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9" w="496">
                  <a:moveTo>
                    <a:pt x="343" y="249"/>
                  </a:moveTo>
                  <a:cubicBezTo>
                    <a:pt x="368" y="223"/>
                    <a:pt x="368" y="223"/>
                    <a:pt x="368" y="223"/>
                  </a:cubicBezTo>
                  <a:cubicBezTo>
                    <a:pt x="378" y="213"/>
                    <a:pt x="388" y="202"/>
                    <a:pt x="398" y="191"/>
                  </a:cubicBezTo>
                  <a:cubicBezTo>
                    <a:pt x="436" y="147"/>
                    <a:pt x="470" y="97"/>
                    <a:pt x="496" y="45"/>
                  </a:cubicBezTo>
                  <a:cubicBezTo>
                    <a:pt x="387" y="52"/>
                    <a:pt x="283" y="35"/>
                    <a:pt x="189" y="0"/>
                  </a:cubicBezTo>
                  <a:cubicBezTo>
                    <a:pt x="184" y="7"/>
                    <a:pt x="178" y="13"/>
                    <a:pt x="172" y="19"/>
                  </a:cubicBezTo>
                  <a:cubicBezTo>
                    <a:pt x="149" y="42"/>
                    <a:pt x="149" y="42"/>
                    <a:pt x="149" y="42"/>
                  </a:cubicBezTo>
                  <a:cubicBezTo>
                    <a:pt x="100" y="92"/>
                    <a:pt x="100" y="92"/>
                    <a:pt x="100" y="92"/>
                  </a:cubicBezTo>
                  <a:cubicBezTo>
                    <a:pt x="0" y="191"/>
                    <a:pt x="0" y="191"/>
                    <a:pt x="0" y="191"/>
                  </a:cubicBezTo>
                  <a:cubicBezTo>
                    <a:pt x="293" y="299"/>
                    <a:pt x="293" y="299"/>
                    <a:pt x="293" y="299"/>
                  </a:cubicBezTo>
                  <a:lnTo>
                    <a:pt x="343" y="2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5">
              <a:extLst>
                <a:ext uri="{FF2B5EF4-FFF2-40B4-BE49-F238E27FC236}">
                  <a16:creationId xmlns:a16="http://schemas.microsoft.com/office/drawing/2014/main" id="{AD6727DF-50F8-4DCE-8D39-9299C1AEF642}"/>
                </a:ext>
              </a:extLst>
            </p:cNvPr>
            <p:cNvSpPr/>
            <p:nvPr/>
          </p:nvSpPr>
          <p:spPr bwMode="auto">
            <a:xfrm>
              <a:off x="4659313" y="884238"/>
              <a:ext cx="1095375" cy="923925"/>
            </a:xfrm>
            <a:custGeom>
              <a:gdLst>
                <a:gd fmla="*/ 99 w 425" name="T0"/>
                <a:gd fmla="*/ 349 h 360" name="T1"/>
                <a:gd fmla="*/ 204 w 425" name="T2"/>
                <a:gd fmla="*/ 351 h 360" name="T3"/>
                <a:gd fmla="*/ 268 w 425" name="T4"/>
                <a:gd fmla="*/ 309 h 360" name="T5"/>
                <a:gd fmla="*/ 425 w 425" name="T6"/>
                <a:gd fmla="*/ 144 h 360" name="T7"/>
                <a:gd fmla="*/ 151 w 425" name="T8"/>
                <a:gd fmla="*/ 0 h 360" name="T9"/>
                <a:gd fmla="*/ 18 w 425" name="T10"/>
                <a:gd fmla="*/ 175 h 360" name="T11"/>
                <a:gd fmla="*/ 16 w 425" name="T12"/>
                <a:gd fmla="*/ 283 h 360" name="T13"/>
                <a:gd fmla="*/ 99 w 425" name="T14"/>
                <a:gd fmla="*/ 349 h 3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0" w="425">
                  <a:moveTo>
                    <a:pt x="99" y="349"/>
                  </a:moveTo>
                  <a:cubicBezTo>
                    <a:pt x="137" y="360"/>
                    <a:pt x="174" y="358"/>
                    <a:pt x="204" y="351"/>
                  </a:cubicBezTo>
                  <a:cubicBezTo>
                    <a:pt x="234" y="343"/>
                    <a:pt x="257" y="329"/>
                    <a:pt x="268" y="309"/>
                  </a:cubicBezTo>
                  <a:cubicBezTo>
                    <a:pt x="304" y="241"/>
                    <a:pt x="360" y="183"/>
                    <a:pt x="425" y="144"/>
                  </a:cubicBezTo>
                  <a:cubicBezTo>
                    <a:pt x="349" y="80"/>
                    <a:pt x="255" y="30"/>
                    <a:pt x="151" y="0"/>
                  </a:cubicBezTo>
                  <a:cubicBezTo>
                    <a:pt x="98" y="51"/>
                    <a:pt x="53" y="110"/>
                    <a:pt x="18" y="175"/>
                  </a:cubicBezTo>
                  <a:cubicBezTo>
                    <a:pt x="0" y="211"/>
                    <a:pt x="0" y="251"/>
                    <a:pt x="16" y="283"/>
                  </a:cubicBezTo>
                  <a:cubicBezTo>
                    <a:pt x="32" y="315"/>
                    <a:pt x="62" y="338"/>
                    <a:pt x="99" y="3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6">
              <a:extLst>
                <a:ext uri="{FF2B5EF4-FFF2-40B4-BE49-F238E27FC236}">
                  <a16:creationId xmlns:a16="http://schemas.microsoft.com/office/drawing/2014/main" id="{A6343359-9BAB-4298-8310-FD29F7009CBA}"/>
                </a:ext>
              </a:extLst>
            </p:cNvPr>
            <p:cNvSpPr/>
            <p:nvPr/>
          </p:nvSpPr>
          <p:spPr bwMode="auto">
            <a:xfrm>
              <a:off x="4016375" y="5578476"/>
              <a:ext cx="1190625" cy="949325"/>
            </a:xfrm>
            <a:custGeom>
              <a:gdLst>
                <a:gd fmla="*/ 45 w 462" name="T0"/>
                <a:gd fmla="*/ 124 h 370" name="T1"/>
                <a:gd fmla="*/ 63 w 462" name="T2"/>
                <a:gd fmla="*/ 306 h 370" name="T3"/>
                <a:gd fmla="*/ 245 w 462" name="T4"/>
                <a:gd fmla="*/ 324 h 370" name="T5"/>
                <a:gd fmla="*/ 462 w 462" name="T6"/>
                <a:gd fmla="*/ 108 h 370" name="T7"/>
                <a:gd fmla="*/ 169 w 462" name="T8"/>
                <a:gd fmla="*/ 0 h 370" name="T9"/>
                <a:gd fmla="*/ 45 w 462" name="T10"/>
                <a:gd fmla="*/ 124 h 370" name="T11"/>
              </a:gdLst>
              <a:cxnLst>
                <a:cxn ang="0">
                  <a:pos x="T0" y="T1"/>
                </a:cxn>
                <a:cxn ang="0">
                  <a:pos x="T2" y="T3"/>
                </a:cxn>
                <a:cxn ang="0">
                  <a:pos x="T4" y="T5"/>
                </a:cxn>
                <a:cxn ang="0">
                  <a:pos x="T6" y="T7"/>
                </a:cxn>
                <a:cxn ang="0">
                  <a:pos x="T8" y="T9"/>
                </a:cxn>
                <a:cxn ang="0">
                  <a:pos x="T10" y="T11"/>
                </a:cxn>
              </a:cxnLst>
              <a:rect b="b" l="0" r="r" t="0"/>
              <a:pathLst>
                <a:path h="370" w="462">
                  <a:moveTo>
                    <a:pt x="45" y="124"/>
                  </a:moveTo>
                  <a:cubicBezTo>
                    <a:pt x="0" y="170"/>
                    <a:pt x="8" y="251"/>
                    <a:pt x="63" y="306"/>
                  </a:cubicBezTo>
                  <a:cubicBezTo>
                    <a:pt x="118" y="361"/>
                    <a:pt x="200" y="370"/>
                    <a:pt x="245" y="324"/>
                  </a:cubicBezTo>
                  <a:cubicBezTo>
                    <a:pt x="462" y="108"/>
                    <a:pt x="462" y="108"/>
                    <a:pt x="462" y="108"/>
                  </a:cubicBezTo>
                  <a:cubicBezTo>
                    <a:pt x="169" y="0"/>
                    <a:pt x="169" y="0"/>
                    <a:pt x="169" y="0"/>
                  </a:cubicBezTo>
                  <a:lnTo>
                    <a:pt x="45" y="1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7">
              <a:extLst>
                <a:ext uri="{FF2B5EF4-FFF2-40B4-BE49-F238E27FC236}">
                  <a16:creationId xmlns:a16="http://schemas.microsoft.com/office/drawing/2014/main" id="{90C7A9CE-4CB3-4803-8E64-EA54CF9B8BC0}"/>
                </a:ext>
              </a:extLst>
            </p:cNvPr>
            <p:cNvSpPr/>
            <p:nvPr/>
          </p:nvSpPr>
          <p:spPr bwMode="auto">
            <a:xfrm>
              <a:off x="5275263" y="384176"/>
              <a:ext cx="1174750" cy="788988"/>
            </a:xfrm>
            <a:custGeom>
              <a:gdLst>
                <a:gd fmla="*/ 248 w 456" name="T0"/>
                <a:gd fmla="*/ 308 h 308" name="T1"/>
                <a:gd fmla="*/ 456 w 456" name="T2"/>
                <a:gd fmla="*/ 282 h 308" name="T3"/>
                <a:gd fmla="*/ 327 w 456" name="T4"/>
                <a:gd fmla="*/ 0 h 308" name="T5"/>
                <a:gd fmla="*/ 0 w 456" name="T6"/>
                <a:gd fmla="*/ 122 h 308" name="T7"/>
                <a:gd fmla="*/ 248 w 456" name="T8"/>
                <a:gd fmla="*/ 308 h 308" name="T9"/>
              </a:gdLst>
              <a:cxnLst>
                <a:cxn ang="0">
                  <a:pos x="T0" y="T1"/>
                </a:cxn>
                <a:cxn ang="0">
                  <a:pos x="T2" y="T3"/>
                </a:cxn>
                <a:cxn ang="0">
                  <a:pos x="T4" y="T5"/>
                </a:cxn>
                <a:cxn ang="0">
                  <a:pos x="T6" y="T7"/>
                </a:cxn>
                <a:cxn ang="0">
                  <a:pos x="T8" y="T9"/>
                </a:cxn>
              </a:cxnLst>
              <a:rect b="b" l="0" r="r" t="0"/>
              <a:pathLst>
                <a:path h="308" w="456">
                  <a:moveTo>
                    <a:pt x="248" y="308"/>
                  </a:moveTo>
                  <a:cubicBezTo>
                    <a:pt x="313" y="283"/>
                    <a:pt x="386" y="274"/>
                    <a:pt x="456" y="282"/>
                  </a:cubicBezTo>
                  <a:cubicBezTo>
                    <a:pt x="435" y="185"/>
                    <a:pt x="391" y="88"/>
                    <a:pt x="327" y="0"/>
                  </a:cubicBezTo>
                  <a:cubicBezTo>
                    <a:pt x="210" y="13"/>
                    <a:pt x="97" y="55"/>
                    <a:pt x="0" y="122"/>
                  </a:cubicBezTo>
                  <a:cubicBezTo>
                    <a:pt x="99" y="169"/>
                    <a:pt x="183" y="232"/>
                    <a:pt x="248" y="3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8">
              <a:extLst>
                <a:ext uri="{FF2B5EF4-FFF2-40B4-BE49-F238E27FC236}">
                  <a16:creationId xmlns:a16="http://schemas.microsoft.com/office/drawing/2014/main" id="{41281BCD-0BE1-43CA-AA0C-F135BB4A5230}"/>
                </a:ext>
              </a:extLst>
            </p:cNvPr>
            <p:cNvSpPr/>
            <p:nvPr/>
          </p:nvSpPr>
          <p:spPr bwMode="auto">
            <a:xfrm>
              <a:off x="6415088" y="376238"/>
              <a:ext cx="855663" cy="1041400"/>
            </a:xfrm>
            <a:custGeom>
              <a:gdLst>
                <a:gd fmla="*/ 261 w 332" name="T0"/>
                <a:gd fmla="*/ 406 h 406" name="T1"/>
                <a:gd fmla="*/ 332 w 332" name="T2"/>
                <a:gd fmla="*/ 104 h 406" name="T3"/>
                <a:gd fmla="*/ 0 w 332" name="T4"/>
                <a:gd fmla="*/ 0 h 406" name="T5"/>
                <a:gd fmla="*/ 81 w 332" name="T6"/>
                <a:gd fmla="*/ 299 h 406" name="T7"/>
                <a:gd fmla="*/ 261 w 332" name="T8"/>
                <a:gd fmla="*/ 406 h 406" name="T9"/>
              </a:gdLst>
              <a:cxnLst>
                <a:cxn ang="0">
                  <a:pos x="T0" y="T1"/>
                </a:cxn>
                <a:cxn ang="0">
                  <a:pos x="T2" y="T3"/>
                </a:cxn>
                <a:cxn ang="0">
                  <a:pos x="T4" y="T5"/>
                </a:cxn>
                <a:cxn ang="0">
                  <a:pos x="T6" y="T7"/>
                </a:cxn>
                <a:cxn ang="0">
                  <a:pos x="T8" y="T9"/>
                </a:cxn>
              </a:cxnLst>
              <a:rect b="b" l="0" r="r" t="0"/>
              <a:pathLst>
                <a:path h="406" w="332">
                  <a:moveTo>
                    <a:pt x="261" y="406"/>
                  </a:moveTo>
                  <a:cubicBezTo>
                    <a:pt x="304" y="316"/>
                    <a:pt x="330" y="213"/>
                    <a:pt x="332" y="104"/>
                  </a:cubicBezTo>
                  <a:cubicBezTo>
                    <a:pt x="232" y="43"/>
                    <a:pt x="117" y="7"/>
                    <a:pt x="0" y="0"/>
                  </a:cubicBezTo>
                  <a:cubicBezTo>
                    <a:pt x="49" y="97"/>
                    <a:pt x="76" y="200"/>
                    <a:pt x="81" y="299"/>
                  </a:cubicBezTo>
                  <a:cubicBezTo>
                    <a:pt x="149" y="319"/>
                    <a:pt x="211" y="356"/>
                    <a:pt x="261" y="4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9">
              <a:extLst>
                <a:ext uri="{FF2B5EF4-FFF2-40B4-BE49-F238E27FC236}">
                  <a16:creationId xmlns:a16="http://schemas.microsoft.com/office/drawing/2014/main" id="{AB83F677-0110-47EE-AABA-811D8C1DF703}"/>
                </a:ext>
              </a:extLst>
            </p:cNvPr>
            <p:cNvSpPr/>
            <p:nvPr/>
          </p:nvSpPr>
          <p:spPr bwMode="auto">
            <a:xfrm>
              <a:off x="7204075" y="819151"/>
              <a:ext cx="819150" cy="1231900"/>
            </a:xfrm>
            <a:custGeom>
              <a:gdLst>
                <a:gd fmla="*/ 76 w 318" name="T0"/>
                <a:gd fmla="*/ 480 h 480" name="T1"/>
                <a:gd fmla="*/ 318 w 318" name="T2"/>
                <a:gd fmla="*/ 286 h 480" name="T3"/>
                <a:gd fmla="*/ 119 w 318" name="T4"/>
                <a:gd fmla="*/ 0 h 480" name="T5"/>
                <a:gd fmla="*/ 0 w 318" name="T6"/>
                <a:gd fmla="*/ 286 h 480" name="T7"/>
                <a:gd fmla="*/ 76 w 318" name="T8"/>
                <a:gd fmla="*/ 480 h 480" name="T9"/>
              </a:gdLst>
              <a:cxnLst>
                <a:cxn ang="0">
                  <a:pos x="T0" y="T1"/>
                </a:cxn>
                <a:cxn ang="0">
                  <a:pos x="T2" y="T3"/>
                </a:cxn>
                <a:cxn ang="0">
                  <a:pos x="T4" y="T5"/>
                </a:cxn>
                <a:cxn ang="0">
                  <a:pos x="T6" y="T7"/>
                </a:cxn>
                <a:cxn ang="0">
                  <a:pos x="T8" y="T9"/>
                </a:cxn>
              </a:cxnLst>
              <a:rect b="b" l="0" r="r" t="0"/>
              <a:pathLst>
                <a:path h="480" w="318">
                  <a:moveTo>
                    <a:pt x="76" y="480"/>
                  </a:moveTo>
                  <a:cubicBezTo>
                    <a:pt x="166" y="436"/>
                    <a:pt x="248" y="370"/>
                    <a:pt x="318" y="286"/>
                  </a:cubicBezTo>
                  <a:cubicBezTo>
                    <a:pt x="277" y="176"/>
                    <a:pt x="207" y="76"/>
                    <a:pt x="119" y="0"/>
                  </a:cubicBezTo>
                  <a:cubicBezTo>
                    <a:pt x="98" y="107"/>
                    <a:pt x="57" y="204"/>
                    <a:pt x="0" y="286"/>
                  </a:cubicBezTo>
                  <a:cubicBezTo>
                    <a:pt x="41" y="343"/>
                    <a:pt x="67" y="410"/>
                    <a:pt x="76" y="4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30">
              <a:extLst>
                <a:ext uri="{FF2B5EF4-FFF2-40B4-BE49-F238E27FC236}">
                  <a16:creationId xmlns:a16="http://schemas.microsoft.com/office/drawing/2014/main" id="{5CB12356-F160-4EAE-9257-7E7CE029EB8F}"/>
                </a:ext>
              </a:extLst>
            </p:cNvPr>
            <p:cNvSpPr/>
            <p:nvPr/>
          </p:nvSpPr>
          <p:spPr bwMode="auto">
            <a:xfrm>
              <a:off x="7254875" y="1838326"/>
              <a:ext cx="908050" cy="957263"/>
            </a:xfrm>
            <a:custGeom>
              <a:gdLst>
                <a:gd fmla="*/ 329 w 352" name="T0"/>
                <a:gd fmla="*/ 0 h 373" name="T1"/>
                <a:gd fmla="*/ 59 w 352" name="T2"/>
                <a:gd fmla="*/ 152 h 373" name="T3"/>
                <a:gd fmla="*/ 0 w 352" name="T4"/>
                <a:gd fmla="*/ 353 h 373" name="T5"/>
                <a:gd fmla="*/ 310 w 352" name="T6"/>
                <a:gd fmla="*/ 347 h 373" name="T7"/>
                <a:gd fmla="*/ 329 w 352" name="T8"/>
                <a:gd fmla="*/ 0 h 373" name="T9"/>
              </a:gdLst>
              <a:cxnLst>
                <a:cxn ang="0">
                  <a:pos x="T0" y="T1"/>
                </a:cxn>
                <a:cxn ang="0">
                  <a:pos x="T2" y="T3"/>
                </a:cxn>
                <a:cxn ang="0">
                  <a:pos x="T4" y="T5"/>
                </a:cxn>
                <a:cxn ang="0">
                  <a:pos x="T6" y="T7"/>
                </a:cxn>
                <a:cxn ang="0">
                  <a:pos x="T8" y="T9"/>
                </a:cxn>
              </a:cxnLst>
              <a:rect b="b" l="0" r="r" t="0"/>
              <a:pathLst>
                <a:path h="373" w="352">
                  <a:moveTo>
                    <a:pt x="329" y="0"/>
                  </a:moveTo>
                  <a:cubicBezTo>
                    <a:pt x="247" y="71"/>
                    <a:pt x="155" y="123"/>
                    <a:pt x="59" y="152"/>
                  </a:cubicBezTo>
                  <a:cubicBezTo>
                    <a:pt x="57" y="223"/>
                    <a:pt x="36" y="292"/>
                    <a:pt x="0" y="353"/>
                  </a:cubicBezTo>
                  <a:cubicBezTo>
                    <a:pt x="98" y="373"/>
                    <a:pt x="204" y="371"/>
                    <a:pt x="310" y="347"/>
                  </a:cubicBezTo>
                  <a:cubicBezTo>
                    <a:pt x="345" y="235"/>
                    <a:pt x="352" y="115"/>
                    <a:pt x="3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1" name="组合 70">
            <a:extLst>
              <a:ext uri="{FF2B5EF4-FFF2-40B4-BE49-F238E27FC236}">
                <a16:creationId xmlns:a16="http://schemas.microsoft.com/office/drawing/2014/main" id="{25AF0A62-3402-49CF-A9D6-F3E658432BA2}"/>
              </a:ext>
            </a:extLst>
          </p:cNvPr>
          <p:cNvGrpSpPr/>
          <p:nvPr/>
        </p:nvGrpSpPr>
        <p:grpSpPr>
          <a:xfrm flipH="1" rot="185843">
            <a:off x="1374426" y="2818271"/>
            <a:ext cx="838711" cy="798003"/>
            <a:chOff x="3006726" y="314326"/>
            <a:chExt cx="6345238" cy="6037262"/>
          </a:xfrm>
          <a:solidFill>
            <a:schemeClr val="bg1"/>
          </a:solidFill>
        </p:grpSpPr>
        <p:sp>
          <p:nvSpPr>
            <p:cNvPr id="72" name="Freeform 5">
              <a:extLst>
                <a:ext uri="{FF2B5EF4-FFF2-40B4-BE49-F238E27FC236}">
                  <a16:creationId xmlns:a16="http://schemas.microsoft.com/office/drawing/2014/main" id="{EF608813-A3D4-487E-89A1-C99AAFB56DF4}"/>
                </a:ext>
              </a:extLst>
            </p:cNvPr>
            <p:cNvSpPr/>
            <p:nvPr/>
          </p:nvSpPr>
          <p:spPr bwMode="auto">
            <a:xfrm>
              <a:off x="6530976" y="696913"/>
              <a:ext cx="825500" cy="823913"/>
            </a:xfrm>
            <a:custGeom>
              <a:gdLst>
                <a:gd fmla="*/ 83 w 320" name="T0"/>
                <a:gd fmla="*/ 278 h 321" name="T1"/>
                <a:gd fmla="*/ 278 w 320" name="T2"/>
                <a:gd fmla="*/ 238 h 321" name="T3"/>
                <a:gd fmla="*/ 238 w 320" name="T4"/>
                <a:gd fmla="*/ 43 h 321" name="T5"/>
                <a:gd fmla="*/ 43 w 320" name="T6"/>
                <a:gd fmla="*/ 83 h 321" name="T7"/>
                <a:gd fmla="*/ 83 w 320" name="T8"/>
                <a:gd fmla="*/ 278 h 321" name="T9"/>
              </a:gdLst>
              <a:cxnLst>
                <a:cxn ang="0">
                  <a:pos x="T0" y="T1"/>
                </a:cxn>
                <a:cxn ang="0">
                  <a:pos x="T2" y="T3"/>
                </a:cxn>
                <a:cxn ang="0">
                  <a:pos x="T4" y="T5"/>
                </a:cxn>
                <a:cxn ang="0">
                  <a:pos x="T6" y="T7"/>
                </a:cxn>
                <a:cxn ang="0">
                  <a:pos x="T8" y="T9"/>
                </a:cxn>
              </a:cxnLst>
              <a:rect b="b" l="0" r="r" t="0"/>
              <a:pathLst>
                <a:path h="321" w="320">
                  <a:moveTo>
                    <a:pt x="83" y="278"/>
                  </a:moveTo>
                  <a:cubicBezTo>
                    <a:pt x="147" y="321"/>
                    <a:pt x="235" y="303"/>
                    <a:pt x="278" y="238"/>
                  </a:cubicBezTo>
                  <a:cubicBezTo>
                    <a:pt x="320" y="174"/>
                    <a:pt x="303" y="86"/>
                    <a:pt x="238" y="43"/>
                  </a:cubicBezTo>
                  <a:cubicBezTo>
                    <a:pt x="173" y="0"/>
                    <a:pt x="86" y="18"/>
                    <a:pt x="43" y="83"/>
                  </a:cubicBezTo>
                  <a:cubicBezTo>
                    <a:pt x="0" y="147"/>
                    <a:pt x="18" y="235"/>
                    <a:pt x="83" y="2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6">
              <a:extLst>
                <a:ext uri="{FF2B5EF4-FFF2-40B4-BE49-F238E27FC236}">
                  <a16:creationId xmlns:a16="http://schemas.microsoft.com/office/drawing/2014/main" id="{D66C420B-64BB-439A-97BB-DE882C8B0A78}"/>
                </a:ext>
              </a:extLst>
            </p:cNvPr>
            <p:cNvSpPr/>
            <p:nvPr/>
          </p:nvSpPr>
          <p:spPr bwMode="auto">
            <a:xfrm>
              <a:off x="7267576" y="1184276"/>
              <a:ext cx="825500" cy="820738"/>
            </a:xfrm>
            <a:custGeom>
              <a:gdLst>
                <a:gd fmla="*/ 82 w 320" name="T0"/>
                <a:gd fmla="*/ 277 h 320" name="T1"/>
                <a:gd fmla="*/ 277 w 320" name="T2"/>
                <a:gd fmla="*/ 238 h 320" name="T3"/>
                <a:gd fmla="*/ 237 w 320" name="T4"/>
                <a:gd fmla="*/ 43 h 320" name="T5"/>
                <a:gd fmla="*/ 42 w 320" name="T6"/>
                <a:gd fmla="*/ 82 h 320" name="T7"/>
                <a:gd fmla="*/ 82 w 320" name="T8"/>
                <a:gd fmla="*/ 277 h 320" name="T9"/>
              </a:gdLst>
              <a:cxnLst>
                <a:cxn ang="0">
                  <a:pos x="T0" y="T1"/>
                </a:cxn>
                <a:cxn ang="0">
                  <a:pos x="T2" y="T3"/>
                </a:cxn>
                <a:cxn ang="0">
                  <a:pos x="T4" y="T5"/>
                </a:cxn>
                <a:cxn ang="0">
                  <a:pos x="T6" y="T7"/>
                </a:cxn>
                <a:cxn ang="0">
                  <a:pos x="T8" y="T9"/>
                </a:cxn>
              </a:cxnLst>
              <a:rect b="b" l="0" r="r" t="0"/>
              <a:pathLst>
                <a:path h="320" w="320">
                  <a:moveTo>
                    <a:pt x="82" y="277"/>
                  </a:moveTo>
                  <a:cubicBezTo>
                    <a:pt x="147" y="320"/>
                    <a:pt x="234" y="302"/>
                    <a:pt x="277" y="238"/>
                  </a:cubicBezTo>
                  <a:cubicBezTo>
                    <a:pt x="320" y="173"/>
                    <a:pt x="302" y="86"/>
                    <a:pt x="237" y="43"/>
                  </a:cubicBezTo>
                  <a:cubicBezTo>
                    <a:pt x="173" y="0"/>
                    <a:pt x="85" y="17"/>
                    <a:pt x="42" y="82"/>
                  </a:cubicBezTo>
                  <a:cubicBezTo>
                    <a:pt x="0" y="147"/>
                    <a:pt x="17" y="234"/>
                    <a:pt x="82" y="27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7">
              <a:extLst>
                <a:ext uri="{FF2B5EF4-FFF2-40B4-BE49-F238E27FC236}">
                  <a16:creationId xmlns:a16="http://schemas.microsoft.com/office/drawing/2014/main" id="{52574E55-2286-4A3A-B2D7-FA1A6F8A702B}"/>
                </a:ext>
              </a:extLst>
            </p:cNvPr>
            <p:cNvSpPr/>
            <p:nvPr/>
          </p:nvSpPr>
          <p:spPr bwMode="auto">
            <a:xfrm>
              <a:off x="6386513" y="1709738"/>
              <a:ext cx="825500" cy="823913"/>
            </a:xfrm>
            <a:custGeom>
              <a:gdLst>
                <a:gd fmla="*/ 43 w 320" name="T0"/>
                <a:gd fmla="*/ 83 h 321" name="T1"/>
                <a:gd fmla="*/ 82 w 320" name="T2"/>
                <a:gd fmla="*/ 278 h 321" name="T3"/>
                <a:gd fmla="*/ 277 w 320" name="T4"/>
                <a:gd fmla="*/ 238 h 321" name="T5"/>
                <a:gd fmla="*/ 238 w 320" name="T6"/>
                <a:gd fmla="*/ 43 h 321" name="T7"/>
                <a:gd fmla="*/ 43 w 320" name="T8"/>
                <a:gd fmla="*/ 83 h 321" name="T9"/>
              </a:gdLst>
              <a:cxnLst>
                <a:cxn ang="0">
                  <a:pos x="T0" y="T1"/>
                </a:cxn>
                <a:cxn ang="0">
                  <a:pos x="T2" y="T3"/>
                </a:cxn>
                <a:cxn ang="0">
                  <a:pos x="T4" y="T5"/>
                </a:cxn>
                <a:cxn ang="0">
                  <a:pos x="T6" y="T7"/>
                </a:cxn>
                <a:cxn ang="0">
                  <a:pos x="T8" y="T9"/>
                </a:cxn>
              </a:cxnLst>
              <a:rect b="b" l="0" r="r" t="0"/>
              <a:pathLst>
                <a:path h="321" w="320">
                  <a:moveTo>
                    <a:pt x="43" y="83"/>
                  </a:moveTo>
                  <a:cubicBezTo>
                    <a:pt x="0" y="147"/>
                    <a:pt x="17" y="235"/>
                    <a:pt x="82" y="278"/>
                  </a:cubicBezTo>
                  <a:cubicBezTo>
                    <a:pt x="147" y="321"/>
                    <a:pt x="234" y="303"/>
                    <a:pt x="277" y="238"/>
                  </a:cubicBezTo>
                  <a:cubicBezTo>
                    <a:pt x="320" y="173"/>
                    <a:pt x="302" y="86"/>
                    <a:pt x="238" y="43"/>
                  </a:cubicBezTo>
                  <a:cubicBezTo>
                    <a:pt x="173" y="0"/>
                    <a:pt x="86" y="18"/>
                    <a:pt x="43"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8">
              <a:extLst>
                <a:ext uri="{FF2B5EF4-FFF2-40B4-BE49-F238E27FC236}">
                  <a16:creationId xmlns:a16="http://schemas.microsoft.com/office/drawing/2014/main" id="{6D9C2097-B082-4065-A0A3-EAA2FC9E2243}"/>
                </a:ext>
              </a:extLst>
            </p:cNvPr>
            <p:cNvSpPr/>
            <p:nvPr/>
          </p:nvSpPr>
          <p:spPr bwMode="auto">
            <a:xfrm>
              <a:off x="3427413" y="314326"/>
              <a:ext cx="3413125" cy="2498725"/>
            </a:xfrm>
            <a:custGeom>
              <a:gdLst>
                <a:gd fmla="*/ 30 w 1325" name="T0"/>
                <a:gd fmla="*/ 483 h 974" name="T1"/>
                <a:gd fmla="*/ 343 w 1325" name="T2"/>
                <a:gd fmla="*/ 866 h 974" name="T3"/>
                <a:gd fmla="*/ 726 w 1325" name="T4"/>
                <a:gd fmla="*/ 899 h 974" name="T5"/>
                <a:gd fmla="*/ 1056 w 1325" name="T6"/>
                <a:gd fmla="*/ 793 h 974" name="T7"/>
                <a:gd fmla="*/ 1114 w 1325" name="T8"/>
                <a:gd fmla="*/ 721 h 974" name="T9"/>
                <a:gd fmla="*/ 1145 w 1325" name="T10"/>
                <a:gd fmla="*/ 596 h 974" name="T11"/>
                <a:gd fmla="*/ 1156 w 1325" name="T12"/>
                <a:gd fmla="*/ 581 h 974" name="T13"/>
                <a:gd fmla="*/ 741 w 1325" name="T14"/>
                <a:gd fmla="*/ 509 h 974" name="T15"/>
                <a:gd fmla="*/ 1325 w 1325" name="T16"/>
                <a:gd fmla="*/ 499 h 974" name="T17"/>
                <a:gd fmla="*/ 1089 w 1325" name="T18"/>
                <a:gd fmla="*/ 268 h 974" name="T19"/>
                <a:gd fmla="*/ 776 w 1325" name="T20"/>
                <a:gd fmla="*/ 121 h 974" name="T21"/>
                <a:gd fmla="*/ 392 w 1325" name="T22"/>
                <a:gd fmla="*/ 105 h 974" name="T23"/>
                <a:gd fmla="*/ 33 w 1325" name="T24"/>
                <a:gd fmla="*/ 445 h 974" name="T25"/>
                <a:gd fmla="*/ 30 w 1325" name="T26"/>
                <a:gd fmla="*/ 483 h 97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74" w="1325">
                  <a:moveTo>
                    <a:pt x="30" y="483"/>
                  </a:moveTo>
                  <a:cubicBezTo>
                    <a:pt x="167" y="554"/>
                    <a:pt x="325" y="733"/>
                    <a:pt x="343" y="866"/>
                  </a:cubicBezTo>
                  <a:cubicBezTo>
                    <a:pt x="358" y="974"/>
                    <a:pt x="554" y="594"/>
                    <a:pt x="726" y="899"/>
                  </a:cubicBezTo>
                  <a:cubicBezTo>
                    <a:pt x="783" y="858"/>
                    <a:pt x="887" y="696"/>
                    <a:pt x="1056" y="793"/>
                  </a:cubicBezTo>
                  <a:cubicBezTo>
                    <a:pt x="1070" y="767"/>
                    <a:pt x="1090" y="743"/>
                    <a:pt x="1114" y="721"/>
                  </a:cubicBezTo>
                  <a:cubicBezTo>
                    <a:pt x="1110" y="678"/>
                    <a:pt x="1120" y="634"/>
                    <a:pt x="1145" y="596"/>
                  </a:cubicBezTo>
                  <a:cubicBezTo>
                    <a:pt x="1149" y="591"/>
                    <a:pt x="1152" y="586"/>
                    <a:pt x="1156" y="581"/>
                  </a:cubicBezTo>
                  <a:cubicBezTo>
                    <a:pt x="984" y="567"/>
                    <a:pt x="739" y="541"/>
                    <a:pt x="741" y="509"/>
                  </a:cubicBezTo>
                  <a:cubicBezTo>
                    <a:pt x="744" y="461"/>
                    <a:pt x="1325" y="499"/>
                    <a:pt x="1325" y="499"/>
                  </a:cubicBezTo>
                  <a:cubicBezTo>
                    <a:pt x="1325" y="499"/>
                    <a:pt x="1154" y="397"/>
                    <a:pt x="1089" y="268"/>
                  </a:cubicBezTo>
                  <a:cubicBezTo>
                    <a:pt x="910" y="342"/>
                    <a:pt x="827" y="169"/>
                    <a:pt x="776" y="121"/>
                  </a:cubicBezTo>
                  <a:cubicBezTo>
                    <a:pt x="567" y="401"/>
                    <a:pt x="420" y="0"/>
                    <a:pt x="392" y="105"/>
                  </a:cubicBezTo>
                  <a:cubicBezTo>
                    <a:pt x="357" y="234"/>
                    <a:pt x="180" y="400"/>
                    <a:pt x="33" y="445"/>
                  </a:cubicBezTo>
                  <a:cubicBezTo>
                    <a:pt x="15" y="450"/>
                    <a:pt x="0" y="468"/>
                    <a:pt x="30" y="4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9">
              <a:extLst>
                <a:ext uri="{FF2B5EF4-FFF2-40B4-BE49-F238E27FC236}">
                  <a16:creationId xmlns:a16="http://schemas.microsoft.com/office/drawing/2014/main" id="{0DA98BC3-C2C0-4DA9-A152-FDEE76302D35}"/>
                </a:ext>
              </a:extLst>
            </p:cNvPr>
            <p:cNvSpPr/>
            <p:nvPr/>
          </p:nvSpPr>
          <p:spPr bwMode="auto">
            <a:xfrm>
              <a:off x="6832601" y="1895476"/>
              <a:ext cx="2519363" cy="3098800"/>
            </a:xfrm>
            <a:custGeom>
              <a:gdLst>
                <a:gd fmla="*/ 728 w 978" name="T0"/>
                <a:gd fmla="*/ 359 h 1208" name="T1"/>
                <a:gd fmla="*/ 471 w 978" name="T2"/>
                <a:gd fmla="*/ 127 h 1208" name="T3"/>
                <a:gd fmla="*/ 165 w 978" name="T4"/>
                <a:gd fmla="*/ 0 h 1208" name="T5"/>
                <a:gd fmla="*/ 383 w 978" name="T6"/>
                <a:gd fmla="*/ 542 h 1208" name="T7"/>
                <a:gd fmla="*/ 156 w 978" name="T8"/>
                <a:gd fmla="*/ 188 h 1208" name="T9"/>
                <a:gd fmla="*/ 150 w 978" name="T10"/>
                <a:gd fmla="*/ 197 h 1208" name="T11"/>
                <a:gd fmla="*/ 46 w 978" name="T12"/>
                <a:gd fmla="*/ 275 h 1208" name="T13"/>
                <a:gd fmla="*/ 0 w 978" name="T14"/>
                <a:gd fmla="*/ 362 h 1208" name="T15"/>
                <a:gd fmla="*/ 30 w 978" name="T16"/>
                <a:gd fmla="*/ 707 h 1208" name="T17"/>
                <a:gd fmla="*/ 209 w 978" name="T18"/>
                <a:gd fmla="*/ 1047 h 1208" name="T19"/>
                <a:gd fmla="*/ 684 w 978" name="T20"/>
                <a:gd fmla="*/ 1187 h 1208" name="T21"/>
                <a:gd fmla="*/ 718 w 978" name="T22"/>
                <a:gd fmla="*/ 1170 h 1208" name="T23"/>
                <a:gd fmla="*/ 892 w 978" name="T24"/>
                <a:gd fmla="*/ 706 h 1208" name="T25"/>
                <a:gd fmla="*/ 728 w 978" name="T26"/>
                <a:gd fmla="*/ 359 h 12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8" w="978">
                  <a:moveTo>
                    <a:pt x="728" y="359"/>
                  </a:moveTo>
                  <a:cubicBezTo>
                    <a:pt x="664" y="330"/>
                    <a:pt x="472" y="321"/>
                    <a:pt x="471" y="127"/>
                  </a:cubicBezTo>
                  <a:cubicBezTo>
                    <a:pt x="326" y="118"/>
                    <a:pt x="165" y="0"/>
                    <a:pt x="165" y="0"/>
                  </a:cubicBezTo>
                  <a:cubicBezTo>
                    <a:pt x="165" y="0"/>
                    <a:pt x="427" y="520"/>
                    <a:pt x="383" y="542"/>
                  </a:cubicBezTo>
                  <a:cubicBezTo>
                    <a:pt x="355" y="556"/>
                    <a:pt x="236" y="340"/>
                    <a:pt x="156" y="188"/>
                  </a:cubicBezTo>
                  <a:cubicBezTo>
                    <a:pt x="154" y="191"/>
                    <a:pt x="152" y="194"/>
                    <a:pt x="150" y="197"/>
                  </a:cubicBezTo>
                  <a:cubicBezTo>
                    <a:pt x="124" y="236"/>
                    <a:pt x="87" y="262"/>
                    <a:pt x="46" y="275"/>
                  </a:cubicBezTo>
                  <a:cubicBezTo>
                    <a:pt x="34" y="307"/>
                    <a:pt x="19" y="338"/>
                    <a:pt x="0" y="362"/>
                  </a:cubicBezTo>
                  <a:cubicBezTo>
                    <a:pt x="154" y="480"/>
                    <a:pt x="46" y="639"/>
                    <a:pt x="30" y="707"/>
                  </a:cubicBezTo>
                  <a:cubicBezTo>
                    <a:pt x="378" y="747"/>
                    <a:pt x="104" y="1076"/>
                    <a:pt x="209" y="1047"/>
                  </a:cubicBezTo>
                  <a:cubicBezTo>
                    <a:pt x="339" y="1012"/>
                    <a:pt x="565" y="1088"/>
                    <a:pt x="684" y="1187"/>
                  </a:cubicBezTo>
                  <a:cubicBezTo>
                    <a:pt x="709" y="1208"/>
                    <a:pt x="720" y="1187"/>
                    <a:pt x="718" y="1170"/>
                  </a:cubicBezTo>
                  <a:cubicBezTo>
                    <a:pt x="703" y="1016"/>
                    <a:pt x="786" y="789"/>
                    <a:pt x="892" y="706"/>
                  </a:cubicBezTo>
                  <a:cubicBezTo>
                    <a:pt x="978" y="639"/>
                    <a:pt x="551" y="660"/>
                    <a:pt x="728" y="3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0">
              <a:extLst>
                <a:ext uri="{FF2B5EF4-FFF2-40B4-BE49-F238E27FC236}">
                  <a16:creationId xmlns:a16="http://schemas.microsoft.com/office/drawing/2014/main" id="{38FC7452-1698-49BF-AF61-026343115935}"/>
                </a:ext>
              </a:extLst>
            </p:cNvPr>
            <p:cNvSpPr>
              <a:spLocks noEditPoints="1"/>
            </p:cNvSpPr>
            <p:nvPr/>
          </p:nvSpPr>
          <p:spPr bwMode="auto">
            <a:xfrm>
              <a:off x="3006726" y="2459038"/>
              <a:ext cx="4181475" cy="3892550"/>
            </a:xfrm>
            <a:custGeom>
              <a:gdLst>
                <a:gd fmla="*/ 1599 w 1623" name="T0"/>
                <a:gd fmla="*/ 576 h 1517" name="T1"/>
                <a:gd fmla="*/ 1536 w 1623" name="T2"/>
                <a:gd fmla="*/ 552 h 1517" name="T3"/>
                <a:gd fmla="*/ 1479 w 1623" name="T4"/>
                <a:gd fmla="*/ 720 h 1517" name="T5"/>
                <a:gd fmla="*/ 1438 w 1623" name="T6"/>
                <a:gd fmla="*/ 1210 h 1517" name="T7"/>
                <a:gd fmla="*/ 791 w 1623" name="T8"/>
                <a:gd fmla="*/ 895 h 1517" name="T9"/>
                <a:gd fmla="*/ 249 w 1623" name="T10"/>
                <a:gd fmla="*/ 422 h 1517" name="T11"/>
                <a:gd fmla="*/ 684 w 1623" name="T12"/>
                <a:gd fmla="*/ 193 h 1517" name="T13"/>
                <a:gd fmla="*/ 831 w 1623" name="T14"/>
                <a:gd fmla="*/ 65 h 1517" name="T15"/>
                <a:gd fmla="*/ 781 w 1623" name="T16"/>
                <a:gd fmla="*/ 11 h 1517" name="T17"/>
                <a:gd fmla="*/ 756 w 1623" name="T18"/>
                <a:gd fmla="*/ 0 h 1517" name="T19"/>
                <a:gd fmla="*/ 616 w 1623" name="T20"/>
                <a:gd fmla="*/ 124 h 1517" name="T21"/>
                <a:gd fmla="*/ 321 w 1623" name="T22"/>
                <a:gd fmla="*/ 296 h 1517" name="T23"/>
                <a:gd fmla="*/ 38 w 1623" name="T24"/>
                <a:gd fmla="*/ 479 h 1517" name="T25"/>
                <a:gd fmla="*/ 10 w 1623" name="T26"/>
                <a:gd fmla="*/ 606 h 1517" name="T27"/>
                <a:gd fmla="*/ 275 w 1623" name="T28"/>
                <a:gd fmla="*/ 951 h 1517" name="T29"/>
                <a:gd fmla="*/ 345 w 1623" name="T30"/>
                <a:gd fmla="*/ 1011 h 1517" name="T31"/>
                <a:gd fmla="*/ 353 w 1623" name="T32"/>
                <a:gd fmla="*/ 1194 h 1517" name="T33"/>
                <a:gd fmla="*/ 481 w 1623" name="T34"/>
                <a:gd fmla="*/ 1362 h 1517" name="T35"/>
                <a:gd fmla="*/ 686 w 1623" name="T36"/>
                <a:gd fmla="*/ 1415 h 1517" name="T37"/>
                <a:gd fmla="*/ 857 w 1623" name="T38"/>
                <a:gd fmla="*/ 1351 h 1517" name="T39"/>
                <a:gd fmla="*/ 940 w 1623" name="T40"/>
                <a:gd fmla="*/ 1392 h 1517" name="T41"/>
                <a:gd fmla="*/ 1361 w 1623" name="T42"/>
                <a:gd fmla="*/ 1502 h 1517" name="T43"/>
                <a:gd fmla="*/ 1467 w 1623" name="T44"/>
                <a:gd fmla="*/ 1427 h 1517" name="T45"/>
                <a:gd fmla="*/ 1525 w 1623" name="T46"/>
                <a:gd fmla="*/ 1095 h 1517" name="T47"/>
                <a:gd fmla="*/ 1569 w 1623" name="T48"/>
                <a:gd fmla="*/ 757 h 1517" name="T49"/>
                <a:gd fmla="*/ 1623 w 1623" name="T50"/>
                <a:gd fmla="*/ 601 h 1517" name="T51"/>
                <a:gd fmla="*/ 1599 w 1623" name="T52"/>
                <a:gd fmla="*/ 576 h 1517" name="T53"/>
                <a:gd fmla="*/ 678 w 1623" name="T54"/>
                <a:gd fmla="*/ 1318 h 1517" name="T55"/>
                <a:gd fmla="*/ 535 w 1623" name="T56"/>
                <a:gd fmla="*/ 1281 h 1517" name="T57"/>
                <a:gd fmla="*/ 445 w 1623" name="T58"/>
                <a:gd fmla="*/ 1163 h 1517" name="T59"/>
                <a:gd fmla="*/ 433 w 1623" name="T60"/>
                <a:gd fmla="*/ 1082 h 1517" name="T61"/>
                <a:gd fmla="*/ 591 w 1623" name="T62"/>
                <a:gd fmla="*/ 1197 h 1517" name="T63"/>
                <a:gd fmla="*/ 758 w 1623" name="T64"/>
                <a:gd fmla="*/ 1297 h 1517" name="T65"/>
                <a:gd fmla="*/ 678 w 1623" name="T66"/>
                <a:gd fmla="*/ 1318 h 1517" name="T67"/>
                <a:gd fmla="*/ 1383 w 1623" name="T68"/>
                <a:gd fmla="*/ 1378 h 1517" name="T69"/>
                <a:gd fmla="*/ 644 w 1623" name="T70"/>
                <a:gd fmla="*/ 1116 h 1517" name="T71"/>
                <a:gd fmla="*/ 116 w 1623" name="T72"/>
                <a:gd fmla="*/ 537 h 1517" name="T73"/>
                <a:gd fmla="*/ 211 w 1623" name="T74"/>
                <a:gd fmla="*/ 443 h 1517" name="T75"/>
                <a:gd fmla="*/ 180 w 1623" name="T76"/>
                <a:gd fmla="*/ 469 h 1517" name="T77"/>
                <a:gd fmla="*/ 745 w 1623" name="T78"/>
                <a:gd fmla="*/ 965 h 1517" name="T79"/>
                <a:gd fmla="*/ 1421 w 1623" name="T80"/>
                <a:gd fmla="*/ 1292 h 1517" name="T81"/>
                <a:gd fmla="*/ 1433 w 1623" name="T82"/>
                <a:gd fmla="*/ 1253 h 1517" name="T83"/>
                <a:gd fmla="*/ 1383 w 1623" name="T84"/>
                <a:gd fmla="*/ 1378 h 15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7" w="1623">
                  <a:moveTo>
                    <a:pt x="1599" y="576"/>
                  </a:moveTo>
                  <a:cubicBezTo>
                    <a:pt x="1583" y="565"/>
                    <a:pt x="1562" y="558"/>
                    <a:pt x="1536" y="552"/>
                  </a:cubicBezTo>
                  <a:cubicBezTo>
                    <a:pt x="1521" y="608"/>
                    <a:pt x="1502" y="664"/>
                    <a:pt x="1479" y="720"/>
                  </a:cubicBezTo>
                  <a:cubicBezTo>
                    <a:pt x="1372" y="985"/>
                    <a:pt x="1442" y="1087"/>
                    <a:pt x="1438" y="1210"/>
                  </a:cubicBezTo>
                  <a:cubicBezTo>
                    <a:pt x="1227" y="1143"/>
                    <a:pt x="1005" y="1038"/>
                    <a:pt x="791" y="895"/>
                  </a:cubicBezTo>
                  <a:cubicBezTo>
                    <a:pt x="576" y="753"/>
                    <a:pt x="393" y="590"/>
                    <a:pt x="249" y="422"/>
                  </a:cubicBezTo>
                  <a:cubicBezTo>
                    <a:pt x="361" y="370"/>
                    <a:pt x="482" y="395"/>
                    <a:pt x="684" y="193"/>
                  </a:cubicBezTo>
                  <a:cubicBezTo>
                    <a:pt x="731" y="146"/>
                    <a:pt x="781" y="103"/>
                    <a:pt x="831" y="65"/>
                  </a:cubicBezTo>
                  <a:cubicBezTo>
                    <a:pt x="815" y="40"/>
                    <a:pt x="798" y="23"/>
                    <a:pt x="781" y="11"/>
                  </a:cubicBezTo>
                  <a:cubicBezTo>
                    <a:pt x="773" y="6"/>
                    <a:pt x="764" y="2"/>
                    <a:pt x="756" y="0"/>
                  </a:cubicBezTo>
                  <a:cubicBezTo>
                    <a:pt x="709" y="36"/>
                    <a:pt x="663" y="78"/>
                    <a:pt x="616" y="124"/>
                  </a:cubicBezTo>
                  <a:cubicBezTo>
                    <a:pt x="488" y="252"/>
                    <a:pt x="403" y="274"/>
                    <a:pt x="321" y="296"/>
                  </a:cubicBezTo>
                  <a:cubicBezTo>
                    <a:pt x="235" y="319"/>
                    <a:pt x="137" y="345"/>
                    <a:pt x="38" y="479"/>
                  </a:cubicBezTo>
                  <a:cubicBezTo>
                    <a:pt x="19" y="504"/>
                    <a:pt x="0" y="546"/>
                    <a:pt x="10" y="606"/>
                  </a:cubicBezTo>
                  <a:cubicBezTo>
                    <a:pt x="20" y="662"/>
                    <a:pt x="59" y="760"/>
                    <a:pt x="275" y="951"/>
                  </a:cubicBezTo>
                  <a:cubicBezTo>
                    <a:pt x="298" y="971"/>
                    <a:pt x="321" y="992"/>
                    <a:pt x="345" y="1011"/>
                  </a:cubicBezTo>
                  <a:cubicBezTo>
                    <a:pt x="330" y="1072"/>
                    <a:pt x="333" y="1136"/>
                    <a:pt x="353" y="1194"/>
                  </a:cubicBezTo>
                  <a:cubicBezTo>
                    <a:pt x="375" y="1260"/>
                    <a:pt x="419" y="1320"/>
                    <a:pt x="481" y="1362"/>
                  </a:cubicBezTo>
                  <a:cubicBezTo>
                    <a:pt x="544" y="1403"/>
                    <a:pt x="616" y="1420"/>
                    <a:pt x="686" y="1415"/>
                  </a:cubicBezTo>
                  <a:cubicBezTo>
                    <a:pt x="747" y="1410"/>
                    <a:pt x="807" y="1388"/>
                    <a:pt x="857" y="1351"/>
                  </a:cubicBezTo>
                  <a:cubicBezTo>
                    <a:pt x="884" y="1365"/>
                    <a:pt x="912" y="1379"/>
                    <a:pt x="940" y="1392"/>
                  </a:cubicBezTo>
                  <a:cubicBezTo>
                    <a:pt x="1200" y="1517"/>
                    <a:pt x="1305" y="1514"/>
                    <a:pt x="1361" y="1502"/>
                  </a:cubicBezTo>
                  <a:cubicBezTo>
                    <a:pt x="1420" y="1488"/>
                    <a:pt x="1451" y="1454"/>
                    <a:pt x="1467" y="1427"/>
                  </a:cubicBezTo>
                  <a:cubicBezTo>
                    <a:pt x="1552" y="1284"/>
                    <a:pt x="1538" y="1183"/>
                    <a:pt x="1525" y="1095"/>
                  </a:cubicBezTo>
                  <a:cubicBezTo>
                    <a:pt x="1513" y="1011"/>
                    <a:pt x="1501" y="924"/>
                    <a:pt x="1569" y="757"/>
                  </a:cubicBezTo>
                  <a:cubicBezTo>
                    <a:pt x="1591" y="703"/>
                    <a:pt x="1608" y="651"/>
                    <a:pt x="1623" y="601"/>
                  </a:cubicBezTo>
                  <a:cubicBezTo>
                    <a:pt x="1617" y="592"/>
                    <a:pt x="1609" y="583"/>
                    <a:pt x="1599" y="576"/>
                  </a:cubicBezTo>
                  <a:close/>
                  <a:moveTo>
                    <a:pt x="678" y="1318"/>
                  </a:moveTo>
                  <a:cubicBezTo>
                    <a:pt x="629" y="1322"/>
                    <a:pt x="579" y="1310"/>
                    <a:pt x="535" y="1281"/>
                  </a:cubicBezTo>
                  <a:cubicBezTo>
                    <a:pt x="491" y="1251"/>
                    <a:pt x="460" y="1210"/>
                    <a:pt x="445" y="1163"/>
                  </a:cubicBezTo>
                  <a:cubicBezTo>
                    <a:pt x="436" y="1137"/>
                    <a:pt x="432" y="1109"/>
                    <a:pt x="433" y="1082"/>
                  </a:cubicBezTo>
                  <a:cubicBezTo>
                    <a:pt x="494" y="1129"/>
                    <a:pt x="551" y="1170"/>
                    <a:pt x="591" y="1197"/>
                  </a:cubicBezTo>
                  <a:cubicBezTo>
                    <a:pt x="631" y="1223"/>
                    <a:pt x="691" y="1260"/>
                    <a:pt x="758" y="1297"/>
                  </a:cubicBezTo>
                  <a:cubicBezTo>
                    <a:pt x="733" y="1309"/>
                    <a:pt x="706" y="1316"/>
                    <a:pt x="678" y="1318"/>
                  </a:cubicBezTo>
                  <a:close/>
                  <a:moveTo>
                    <a:pt x="1383" y="1378"/>
                  </a:moveTo>
                  <a:cubicBezTo>
                    <a:pt x="1306" y="1509"/>
                    <a:pt x="784" y="1208"/>
                    <a:pt x="644" y="1116"/>
                  </a:cubicBezTo>
                  <a:cubicBezTo>
                    <a:pt x="505" y="1023"/>
                    <a:pt x="25" y="659"/>
                    <a:pt x="116" y="537"/>
                  </a:cubicBezTo>
                  <a:cubicBezTo>
                    <a:pt x="149" y="492"/>
                    <a:pt x="180" y="463"/>
                    <a:pt x="211" y="443"/>
                  </a:cubicBezTo>
                  <a:cubicBezTo>
                    <a:pt x="180" y="469"/>
                    <a:pt x="180" y="469"/>
                    <a:pt x="180" y="469"/>
                  </a:cubicBezTo>
                  <a:cubicBezTo>
                    <a:pt x="330" y="646"/>
                    <a:pt x="521" y="816"/>
                    <a:pt x="745" y="965"/>
                  </a:cubicBezTo>
                  <a:cubicBezTo>
                    <a:pt x="968" y="1113"/>
                    <a:pt x="1199" y="1223"/>
                    <a:pt x="1421" y="1292"/>
                  </a:cubicBezTo>
                  <a:cubicBezTo>
                    <a:pt x="1433" y="1253"/>
                    <a:pt x="1433" y="1253"/>
                    <a:pt x="1433" y="1253"/>
                  </a:cubicBezTo>
                  <a:cubicBezTo>
                    <a:pt x="1426" y="1290"/>
                    <a:pt x="1412" y="1330"/>
                    <a:pt x="1383" y="13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8" name="组合 77">
            <a:extLst>
              <a:ext uri="{FF2B5EF4-FFF2-40B4-BE49-F238E27FC236}">
                <a16:creationId xmlns:a16="http://schemas.microsoft.com/office/drawing/2014/main" id="{3BBB805E-B24D-444F-AD01-D0450EE1F17C}"/>
              </a:ext>
            </a:extLst>
          </p:cNvPr>
          <p:cNvGrpSpPr/>
          <p:nvPr/>
        </p:nvGrpSpPr>
        <p:grpSpPr>
          <a:xfrm flipH="1" rot="2999410">
            <a:off x="2728957" y="1435871"/>
            <a:ext cx="712449" cy="817833"/>
            <a:chOff x="3429000" y="365126"/>
            <a:chExt cx="5334000" cy="6122988"/>
          </a:xfrm>
          <a:solidFill>
            <a:schemeClr val="bg1"/>
          </a:solidFill>
        </p:grpSpPr>
        <p:sp>
          <p:nvSpPr>
            <p:cNvPr id="79" name="Freeform 14">
              <a:extLst>
                <a:ext uri="{FF2B5EF4-FFF2-40B4-BE49-F238E27FC236}">
                  <a16:creationId xmlns:a16="http://schemas.microsoft.com/office/drawing/2014/main" id="{38104E11-81F3-4F66-AC55-FD05FFB4FF3C}"/>
                </a:ext>
              </a:extLst>
            </p:cNvPr>
            <p:cNvSpPr/>
            <p:nvPr/>
          </p:nvSpPr>
          <p:spPr bwMode="auto">
            <a:xfrm>
              <a:off x="5811838" y="4711701"/>
              <a:ext cx="568325" cy="860425"/>
            </a:xfrm>
            <a:custGeom>
              <a:gdLst>
                <a:gd fmla="*/ 221 w 221" name="T0"/>
                <a:gd fmla="*/ 290 h 335" name="T1"/>
                <a:gd fmla="*/ 221 w 221" name="T2"/>
                <a:gd fmla="*/ 45 h 335" name="T3"/>
                <a:gd fmla="*/ 177 w 221" name="T4"/>
                <a:gd fmla="*/ 0 h 335" name="T5"/>
                <a:gd fmla="*/ 45 w 221" name="T6"/>
                <a:gd fmla="*/ 0 h 335" name="T7"/>
                <a:gd fmla="*/ 0 w 221" name="T8"/>
                <a:gd fmla="*/ 45 h 335" name="T9"/>
                <a:gd fmla="*/ 0 w 221" name="T10"/>
                <a:gd fmla="*/ 290 h 335" name="T11"/>
                <a:gd fmla="*/ 45 w 221" name="T12"/>
                <a:gd fmla="*/ 335 h 335" name="T13"/>
                <a:gd fmla="*/ 177 w 221" name="T14"/>
                <a:gd fmla="*/ 335 h 335" name="T15"/>
                <a:gd fmla="*/ 221 w 221" name="T16"/>
                <a:gd fmla="*/ 290 h 3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5" w="221">
                  <a:moveTo>
                    <a:pt x="221" y="290"/>
                  </a:moveTo>
                  <a:cubicBezTo>
                    <a:pt x="221" y="45"/>
                    <a:pt x="221" y="45"/>
                    <a:pt x="221" y="45"/>
                  </a:cubicBezTo>
                  <a:cubicBezTo>
                    <a:pt x="221" y="20"/>
                    <a:pt x="201" y="0"/>
                    <a:pt x="177" y="0"/>
                  </a:cubicBezTo>
                  <a:cubicBezTo>
                    <a:pt x="45" y="0"/>
                    <a:pt x="45" y="0"/>
                    <a:pt x="45" y="0"/>
                  </a:cubicBezTo>
                  <a:cubicBezTo>
                    <a:pt x="21" y="0"/>
                    <a:pt x="0" y="20"/>
                    <a:pt x="0" y="45"/>
                  </a:cubicBezTo>
                  <a:cubicBezTo>
                    <a:pt x="0" y="290"/>
                    <a:pt x="0" y="290"/>
                    <a:pt x="0" y="290"/>
                  </a:cubicBezTo>
                  <a:cubicBezTo>
                    <a:pt x="0" y="315"/>
                    <a:pt x="21" y="335"/>
                    <a:pt x="45" y="335"/>
                  </a:cubicBezTo>
                  <a:cubicBezTo>
                    <a:pt x="177" y="335"/>
                    <a:pt x="177" y="335"/>
                    <a:pt x="177" y="335"/>
                  </a:cubicBezTo>
                  <a:cubicBezTo>
                    <a:pt x="201" y="335"/>
                    <a:pt x="221" y="315"/>
                    <a:pt x="221" y="2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5">
              <a:extLst>
                <a:ext uri="{FF2B5EF4-FFF2-40B4-BE49-F238E27FC236}">
                  <a16:creationId xmlns:a16="http://schemas.microsoft.com/office/drawing/2014/main" id="{42563991-1715-4B51-928D-8B65B897D792}"/>
                </a:ext>
              </a:extLst>
            </p:cNvPr>
            <p:cNvSpPr/>
            <p:nvPr/>
          </p:nvSpPr>
          <p:spPr bwMode="auto">
            <a:xfrm>
              <a:off x="4640263" y="4435476"/>
              <a:ext cx="985838" cy="1046163"/>
            </a:xfrm>
            <a:custGeom>
              <a:gdLst>
                <a:gd fmla="*/ 83 w 382" name="T0"/>
                <a:gd fmla="*/ 402 h 408" name="T1"/>
                <a:gd fmla="*/ 382 w 382" name="T2"/>
                <a:gd fmla="*/ 408 h 408" name="T3"/>
                <a:gd fmla="*/ 382 w 382" name="T4"/>
                <a:gd fmla="*/ 161 h 408" name="T5"/>
                <a:gd fmla="*/ 83 w 382" name="T6"/>
                <a:gd fmla="*/ 9 h 408" name="T7"/>
                <a:gd fmla="*/ 26 w 382" name="T8"/>
                <a:gd fmla="*/ 21 h 408" name="T9"/>
                <a:gd fmla="*/ 0 w 382" name="T10"/>
                <a:gd fmla="*/ 74 h 408" name="T11"/>
                <a:gd fmla="*/ 0 w 382" name="T12"/>
                <a:gd fmla="*/ 336 h 408" name="T13"/>
                <a:gd fmla="*/ 26 w 382" name="T14"/>
                <a:gd fmla="*/ 389 h 408" name="T15"/>
                <a:gd fmla="*/ 83 w 382" name="T16"/>
                <a:gd fmla="*/ 402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382">
                  <a:moveTo>
                    <a:pt x="83" y="402"/>
                  </a:moveTo>
                  <a:cubicBezTo>
                    <a:pt x="382" y="408"/>
                    <a:pt x="382" y="408"/>
                    <a:pt x="382" y="408"/>
                  </a:cubicBezTo>
                  <a:cubicBezTo>
                    <a:pt x="382" y="161"/>
                    <a:pt x="382" y="161"/>
                    <a:pt x="382" y="161"/>
                  </a:cubicBezTo>
                  <a:cubicBezTo>
                    <a:pt x="83" y="9"/>
                    <a:pt x="83" y="9"/>
                    <a:pt x="83" y="9"/>
                  </a:cubicBezTo>
                  <a:cubicBezTo>
                    <a:pt x="61" y="0"/>
                    <a:pt x="42" y="9"/>
                    <a:pt x="26" y="21"/>
                  </a:cubicBezTo>
                  <a:cubicBezTo>
                    <a:pt x="9" y="34"/>
                    <a:pt x="0" y="54"/>
                    <a:pt x="0" y="74"/>
                  </a:cubicBezTo>
                  <a:cubicBezTo>
                    <a:pt x="0" y="336"/>
                    <a:pt x="0" y="336"/>
                    <a:pt x="0" y="336"/>
                  </a:cubicBezTo>
                  <a:cubicBezTo>
                    <a:pt x="0" y="357"/>
                    <a:pt x="9" y="376"/>
                    <a:pt x="26" y="389"/>
                  </a:cubicBezTo>
                  <a:cubicBezTo>
                    <a:pt x="42" y="402"/>
                    <a:pt x="60" y="402"/>
                    <a:pt x="83" y="4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6">
              <a:extLst>
                <a:ext uri="{FF2B5EF4-FFF2-40B4-BE49-F238E27FC236}">
                  <a16:creationId xmlns:a16="http://schemas.microsoft.com/office/drawing/2014/main" id="{52251574-D6EA-4708-8646-A5A233251673}"/>
                </a:ext>
              </a:extLst>
            </p:cNvPr>
            <p:cNvSpPr/>
            <p:nvPr/>
          </p:nvSpPr>
          <p:spPr bwMode="auto">
            <a:xfrm>
              <a:off x="6569075" y="4432301"/>
              <a:ext cx="984250" cy="1049338"/>
            </a:xfrm>
            <a:custGeom>
              <a:gdLst>
                <a:gd fmla="*/ 356 w 382" name="T0"/>
                <a:gd fmla="*/ 390 h 409" name="T1"/>
                <a:gd fmla="*/ 382 w 382" name="T2"/>
                <a:gd fmla="*/ 337 h 409" name="T3"/>
                <a:gd fmla="*/ 382 w 382" name="T4"/>
                <a:gd fmla="*/ 75 h 409" name="T5"/>
                <a:gd fmla="*/ 356 w 382" name="T6"/>
                <a:gd fmla="*/ 22 h 409" name="T7"/>
                <a:gd fmla="*/ 299 w 382" name="T8"/>
                <a:gd fmla="*/ 10 h 409" name="T9"/>
                <a:gd fmla="*/ 0 w 382" name="T10"/>
                <a:gd fmla="*/ 162 h 409" name="T11"/>
                <a:gd fmla="*/ 0 w 382" name="T12"/>
                <a:gd fmla="*/ 409 h 409" name="T13"/>
                <a:gd fmla="*/ 299 w 382" name="T14"/>
                <a:gd fmla="*/ 403 h 409" name="T15"/>
                <a:gd fmla="*/ 356 w 382" name="T16"/>
                <a:gd fmla="*/ 390 h 4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9" w="382">
                  <a:moveTo>
                    <a:pt x="356" y="390"/>
                  </a:moveTo>
                  <a:cubicBezTo>
                    <a:pt x="373" y="377"/>
                    <a:pt x="382" y="358"/>
                    <a:pt x="382" y="337"/>
                  </a:cubicBezTo>
                  <a:cubicBezTo>
                    <a:pt x="382" y="75"/>
                    <a:pt x="382" y="75"/>
                    <a:pt x="382" y="75"/>
                  </a:cubicBezTo>
                  <a:cubicBezTo>
                    <a:pt x="382" y="55"/>
                    <a:pt x="373" y="35"/>
                    <a:pt x="356" y="22"/>
                  </a:cubicBezTo>
                  <a:cubicBezTo>
                    <a:pt x="340" y="10"/>
                    <a:pt x="321" y="0"/>
                    <a:pt x="299" y="10"/>
                  </a:cubicBezTo>
                  <a:cubicBezTo>
                    <a:pt x="0" y="162"/>
                    <a:pt x="0" y="162"/>
                    <a:pt x="0" y="162"/>
                  </a:cubicBezTo>
                  <a:cubicBezTo>
                    <a:pt x="0" y="409"/>
                    <a:pt x="0" y="409"/>
                    <a:pt x="0" y="409"/>
                  </a:cubicBezTo>
                  <a:cubicBezTo>
                    <a:pt x="299" y="403"/>
                    <a:pt x="299" y="403"/>
                    <a:pt x="299" y="403"/>
                  </a:cubicBezTo>
                  <a:cubicBezTo>
                    <a:pt x="323" y="403"/>
                    <a:pt x="340" y="403"/>
                    <a:pt x="356" y="3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7">
              <a:extLst>
                <a:ext uri="{FF2B5EF4-FFF2-40B4-BE49-F238E27FC236}">
                  <a16:creationId xmlns:a16="http://schemas.microsoft.com/office/drawing/2014/main" id="{FF9831AC-BB68-4536-8981-DA60AE50E8EE}"/>
                </a:ext>
              </a:extLst>
            </p:cNvPr>
            <p:cNvSpPr/>
            <p:nvPr/>
          </p:nvSpPr>
          <p:spPr bwMode="auto">
            <a:xfrm>
              <a:off x="4568825" y="5648326"/>
              <a:ext cx="1355725" cy="839788"/>
            </a:xfrm>
            <a:custGeom>
              <a:gdLst>
                <a:gd fmla="*/ 273 w 526" name="T0"/>
                <a:gd fmla="*/ 0 h 327" name="T1"/>
                <a:gd fmla="*/ 0 w 526" name="T2"/>
                <a:gd fmla="*/ 146 h 327" name="T3"/>
                <a:gd fmla="*/ 136 w 526" name="T4"/>
                <a:gd fmla="*/ 201 h 327" name="T5"/>
                <a:gd fmla="*/ 149 w 526" name="T6"/>
                <a:gd fmla="*/ 327 h 327" name="T7"/>
                <a:gd fmla="*/ 526 w 526" name="T8"/>
                <a:gd fmla="*/ 0 h 327" name="T9"/>
                <a:gd fmla="*/ 510 w 526" name="T10"/>
                <a:gd fmla="*/ 0 h 327" name="T11"/>
                <a:gd fmla="*/ 273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273" y="0"/>
                  </a:moveTo>
                  <a:cubicBezTo>
                    <a:pt x="171" y="93"/>
                    <a:pt x="0" y="146"/>
                    <a:pt x="0" y="146"/>
                  </a:cubicBezTo>
                  <a:cubicBezTo>
                    <a:pt x="136" y="201"/>
                    <a:pt x="136" y="201"/>
                    <a:pt x="136" y="201"/>
                  </a:cubicBezTo>
                  <a:cubicBezTo>
                    <a:pt x="149" y="327"/>
                    <a:pt x="149" y="327"/>
                    <a:pt x="149" y="327"/>
                  </a:cubicBezTo>
                  <a:cubicBezTo>
                    <a:pt x="335" y="254"/>
                    <a:pt x="464" y="109"/>
                    <a:pt x="526" y="0"/>
                  </a:cubicBezTo>
                  <a:cubicBezTo>
                    <a:pt x="525" y="0"/>
                    <a:pt x="519" y="0"/>
                    <a:pt x="510" y="0"/>
                  </a:cubicBezTo>
                  <a:lnTo>
                    <a:pt x="27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8">
              <a:extLst>
                <a:ext uri="{FF2B5EF4-FFF2-40B4-BE49-F238E27FC236}">
                  <a16:creationId xmlns:a16="http://schemas.microsoft.com/office/drawing/2014/main" id="{D5F440ED-06EF-4ECF-A597-2A6499C3B8C8}"/>
                </a:ext>
              </a:extLst>
            </p:cNvPr>
            <p:cNvSpPr/>
            <p:nvPr/>
          </p:nvSpPr>
          <p:spPr bwMode="auto">
            <a:xfrm>
              <a:off x="6270625" y="5648326"/>
              <a:ext cx="1355725" cy="839788"/>
            </a:xfrm>
            <a:custGeom>
              <a:gdLst>
                <a:gd fmla="*/ 16 w 526" name="T0"/>
                <a:gd fmla="*/ 0 h 327" name="T1"/>
                <a:gd fmla="*/ 0 w 526" name="T2"/>
                <a:gd fmla="*/ 0 h 327" name="T3"/>
                <a:gd fmla="*/ 377 w 526" name="T4"/>
                <a:gd fmla="*/ 327 h 327" name="T5"/>
                <a:gd fmla="*/ 390 w 526" name="T6"/>
                <a:gd fmla="*/ 201 h 327" name="T7"/>
                <a:gd fmla="*/ 526 w 526" name="T8"/>
                <a:gd fmla="*/ 146 h 327" name="T9"/>
                <a:gd fmla="*/ 253 w 526" name="T10"/>
                <a:gd fmla="*/ 0 h 327" name="T11"/>
                <a:gd fmla="*/ 16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16" y="0"/>
                  </a:moveTo>
                  <a:cubicBezTo>
                    <a:pt x="7" y="0"/>
                    <a:pt x="1" y="0"/>
                    <a:pt x="0" y="0"/>
                  </a:cubicBezTo>
                  <a:cubicBezTo>
                    <a:pt x="62" y="109"/>
                    <a:pt x="191" y="254"/>
                    <a:pt x="377" y="327"/>
                  </a:cubicBezTo>
                  <a:cubicBezTo>
                    <a:pt x="390" y="201"/>
                    <a:pt x="390" y="201"/>
                    <a:pt x="390" y="201"/>
                  </a:cubicBezTo>
                  <a:cubicBezTo>
                    <a:pt x="526" y="146"/>
                    <a:pt x="526" y="146"/>
                    <a:pt x="526" y="146"/>
                  </a:cubicBezTo>
                  <a:cubicBezTo>
                    <a:pt x="526" y="146"/>
                    <a:pt x="355" y="93"/>
                    <a:pt x="253" y="0"/>
                  </a:cubicBezTo>
                  <a:cubicBezTo>
                    <a:pt x="16" y="0"/>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9">
              <a:extLst>
                <a:ext uri="{FF2B5EF4-FFF2-40B4-BE49-F238E27FC236}">
                  <a16:creationId xmlns:a16="http://schemas.microsoft.com/office/drawing/2014/main" id="{0427BF05-A893-421E-952F-39F428D76230}"/>
                </a:ext>
              </a:extLst>
            </p:cNvPr>
            <p:cNvSpPr>
              <a:spLocks noEditPoints="1"/>
            </p:cNvSpPr>
            <p:nvPr/>
          </p:nvSpPr>
          <p:spPr bwMode="auto">
            <a:xfrm>
              <a:off x="3429000" y="365126"/>
              <a:ext cx="5334000" cy="4729163"/>
            </a:xfrm>
            <a:custGeom>
              <a:gdLst>
                <a:gd fmla="*/ 2044 w 2069" name="T0"/>
                <a:gd fmla="*/ 803 h 1843" name="T1"/>
                <a:gd fmla="*/ 1861 w 2069" name="T2"/>
                <a:gd fmla="*/ 482 h 1843" name="T3"/>
                <a:gd fmla="*/ 1635 w 2069" name="T4"/>
                <a:gd fmla="*/ 191 h 1843" name="T5"/>
                <a:gd fmla="*/ 1286 w 2069" name="T6"/>
                <a:gd fmla="*/ 73 h 1843" name="T7"/>
                <a:gd fmla="*/ 923 w 2069" name="T8"/>
                <a:gd fmla="*/ 5 h 1843" name="T9"/>
                <a:gd fmla="*/ 583 w 2069" name="T10"/>
                <a:gd fmla="*/ 149 h 1843" name="T11"/>
                <a:gd fmla="*/ 268 w 2069" name="T12"/>
                <a:gd fmla="*/ 340 h 1843" name="T13"/>
                <a:gd fmla="*/ 109 w 2069" name="T14"/>
                <a:gd fmla="*/ 673 h 1843" name="T15"/>
                <a:gd fmla="*/ 1 w 2069" name="T16"/>
                <a:gd fmla="*/ 1025 h 1843" name="T17"/>
                <a:gd fmla="*/ 28 w 2069" name="T18"/>
                <a:gd fmla="*/ 1273 h 1843" name="T19"/>
                <a:gd fmla="*/ 213 w 2069" name="T20"/>
                <a:gd fmla="*/ 1593 h 1843" name="T21"/>
                <a:gd fmla="*/ 403 w 2069" name="T22"/>
                <a:gd fmla="*/ 1843 h 1843" name="T23"/>
                <a:gd fmla="*/ 535 w 2069" name="T24"/>
                <a:gd fmla="*/ 1524 h 1843" name="T25"/>
                <a:gd fmla="*/ 873 w 2069" name="T26"/>
                <a:gd fmla="*/ 1682 h 1843" name="T27"/>
                <a:gd fmla="*/ 1197 w 2069" name="T28"/>
                <a:gd fmla="*/ 1682 h 1843" name="T29"/>
                <a:gd fmla="*/ 1535 w 2069" name="T30"/>
                <a:gd fmla="*/ 1524 h 1843" name="T31"/>
                <a:gd fmla="*/ 1667 w 2069" name="T32"/>
                <a:gd fmla="*/ 1839 h 1843" name="T33"/>
                <a:gd fmla="*/ 1852 w 2069" name="T34"/>
                <a:gd fmla="*/ 1600 h 1843" name="T35"/>
                <a:gd fmla="*/ 2039 w 2069" name="T36"/>
                <a:gd fmla="*/ 1282 h 1843" name="T37"/>
                <a:gd fmla="*/ 368 w 2069" name="T38"/>
                <a:gd fmla="*/ 461 h 1843" name="T39"/>
                <a:gd fmla="*/ 317 w 2069" name="T40"/>
                <a:gd fmla="*/ 512 h 1843" name="T41"/>
                <a:gd fmla="*/ 252 w 2069" name="T42"/>
                <a:gd fmla="*/ 806 h 1843" name="T43"/>
                <a:gd fmla="*/ 201 w 2069" name="T44"/>
                <a:gd fmla="*/ 857 h 1843" name="T45"/>
                <a:gd fmla="*/ 284 w 2069" name="T46"/>
                <a:gd fmla="*/ 1365 h 1843" name="T47"/>
                <a:gd fmla="*/ 396 w 2069" name="T48"/>
                <a:gd fmla="*/ 1234 h 1843" name="T49"/>
                <a:gd fmla="*/ 448 w 2069" name="T50"/>
                <a:gd fmla="*/ 1183 h 1843" name="T51"/>
                <a:gd fmla="*/ 1399 w 2069" name="T52"/>
                <a:gd fmla="*/ 475 h 1843" name="T53"/>
                <a:gd fmla="*/ 1347 w 2069" name="T54"/>
                <a:gd fmla="*/ 423 h 1843" name="T55"/>
                <a:gd fmla="*/ 1035 w 2069" name="T56"/>
                <a:gd fmla="*/ 237 h 1843" name="T57"/>
                <a:gd fmla="*/ 690 w 2069" name="T58"/>
                <a:gd fmla="*/ 349 h 1843" name="T59"/>
                <a:gd fmla="*/ 639 w 2069" name="T60"/>
                <a:gd fmla="*/ 400 h 1843" name="T61"/>
                <a:gd fmla="*/ 1464 w 2069" name="T62"/>
                <a:gd fmla="*/ 1247 h 1843" name="T63"/>
                <a:gd fmla="*/ 1289 w 2069" name="T64"/>
                <a:gd fmla="*/ 1401 h 1843" name="T65"/>
                <a:gd fmla="*/ 1152 w 2069" name="T66"/>
                <a:gd fmla="*/ 1462 h 1843" name="T67"/>
                <a:gd fmla="*/ 921 w 2069" name="T68"/>
                <a:gd fmla="*/ 1490 h 1843" name="T69"/>
                <a:gd fmla="*/ 728 w 2069" name="T70"/>
                <a:gd fmla="*/ 1360 h 1843" name="T71"/>
                <a:gd fmla="*/ 577 w 2069" name="T72"/>
                <a:gd fmla="*/ 1183 h 1843" name="T73"/>
                <a:gd fmla="*/ 579 w 2069" name="T74"/>
                <a:gd fmla="*/ 950 h 1843" name="T75"/>
                <a:gd fmla="*/ 644 w 2069" name="T76"/>
                <a:gd fmla="*/ 727 h 1843" name="T77"/>
                <a:gd fmla="*/ 839 w 2069" name="T78"/>
                <a:gd fmla="*/ 599 h 1843" name="T79"/>
                <a:gd fmla="*/ 1061 w 2069" name="T80"/>
                <a:gd fmla="*/ 530 h 1843" name="T81"/>
                <a:gd fmla="*/ 1274 w 2069" name="T82"/>
                <a:gd fmla="*/ 623 h 1843" name="T83"/>
                <a:gd fmla="*/ 1455 w 2069" name="T84"/>
                <a:gd fmla="*/ 770 h 1843" name="T85"/>
                <a:gd fmla="*/ 1495 w 2069" name="T86"/>
                <a:gd fmla="*/ 998 h 1843" name="T87"/>
                <a:gd fmla="*/ 1515 w 2069" name="T88"/>
                <a:gd fmla="*/ 1096 h 1843" name="T89"/>
                <a:gd fmla="*/ 1646 w 2069" name="T90"/>
                <a:gd fmla="*/ 903 h 1843" name="T91"/>
                <a:gd fmla="*/ 1697 w 2069" name="T92"/>
                <a:gd fmla="*/ 955 h 1843" name="T93"/>
                <a:gd fmla="*/ 1730 w 2069" name="T94"/>
                <a:gd fmla="*/ 535 h 1843" name="T95"/>
                <a:gd fmla="*/ 1855 w 2069" name="T96"/>
                <a:gd fmla="*/ 1300 h 1843" name="T97"/>
                <a:gd fmla="*/ 1907 w 2069" name="T98"/>
                <a:gd fmla="*/ 1248 h 184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43" w="2069">
                  <a:moveTo>
                    <a:pt x="2069" y="1034"/>
                  </a:moveTo>
                  <a:cubicBezTo>
                    <a:pt x="2069" y="991"/>
                    <a:pt x="2054" y="952"/>
                    <a:pt x="2028" y="922"/>
                  </a:cubicBezTo>
                  <a:cubicBezTo>
                    <a:pt x="2047" y="887"/>
                    <a:pt x="2053" y="845"/>
                    <a:pt x="2044" y="803"/>
                  </a:cubicBezTo>
                  <a:cubicBezTo>
                    <a:pt x="2033" y="758"/>
                    <a:pt x="2006" y="721"/>
                    <a:pt x="1970" y="697"/>
                  </a:cubicBezTo>
                  <a:cubicBezTo>
                    <a:pt x="1982" y="655"/>
                    <a:pt x="1980" y="609"/>
                    <a:pt x="1959" y="568"/>
                  </a:cubicBezTo>
                  <a:cubicBezTo>
                    <a:pt x="1938" y="526"/>
                    <a:pt x="1902" y="497"/>
                    <a:pt x="1861" y="482"/>
                  </a:cubicBezTo>
                  <a:cubicBezTo>
                    <a:pt x="1864" y="439"/>
                    <a:pt x="1850" y="395"/>
                    <a:pt x="1820" y="360"/>
                  </a:cubicBezTo>
                  <a:cubicBezTo>
                    <a:pt x="1789" y="325"/>
                    <a:pt x="1748" y="305"/>
                    <a:pt x="1705" y="300"/>
                  </a:cubicBezTo>
                  <a:cubicBezTo>
                    <a:pt x="1697" y="258"/>
                    <a:pt x="1673" y="218"/>
                    <a:pt x="1635" y="191"/>
                  </a:cubicBezTo>
                  <a:cubicBezTo>
                    <a:pt x="1597" y="164"/>
                    <a:pt x="1552" y="155"/>
                    <a:pt x="1509" y="161"/>
                  </a:cubicBezTo>
                  <a:cubicBezTo>
                    <a:pt x="1491" y="122"/>
                    <a:pt x="1459" y="89"/>
                    <a:pt x="1415" y="72"/>
                  </a:cubicBezTo>
                  <a:cubicBezTo>
                    <a:pt x="1372" y="55"/>
                    <a:pt x="1326" y="56"/>
                    <a:pt x="1286" y="73"/>
                  </a:cubicBezTo>
                  <a:cubicBezTo>
                    <a:pt x="1259" y="39"/>
                    <a:pt x="1219" y="15"/>
                    <a:pt x="1173" y="9"/>
                  </a:cubicBezTo>
                  <a:cubicBezTo>
                    <a:pt x="1127" y="2"/>
                    <a:pt x="1083" y="15"/>
                    <a:pt x="1048" y="41"/>
                  </a:cubicBezTo>
                  <a:cubicBezTo>
                    <a:pt x="1014" y="14"/>
                    <a:pt x="970" y="0"/>
                    <a:pt x="923" y="5"/>
                  </a:cubicBezTo>
                  <a:cubicBezTo>
                    <a:pt x="877" y="10"/>
                    <a:pt x="837" y="33"/>
                    <a:pt x="809" y="66"/>
                  </a:cubicBezTo>
                  <a:cubicBezTo>
                    <a:pt x="770" y="49"/>
                    <a:pt x="724" y="46"/>
                    <a:pt x="680" y="62"/>
                  </a:cubicBezTo>
                  <a:cubicBezTo>
                    <a:pt x="636" y="78"/>
                    <a:pt x="603" y="110"/>
                    <a:pt x="583" y="149"/>
                  </a:cubicBezTo>
                  <a:cubicBezTo>
                    <a:pt x="541" y="142"/>
                    <a:pt x="496" y="150"/>
                    <a:pt x="457" y="176"/>
                  </a:cubicBezTo>
                  <a:cubicBezTo>
                    <a:pt x="418" y="202"/>
                    <a:pt x="394" y="241"/>
                    <a:pt x="384" y="283"/>
                  </a:cubicBezTo>
                  <a:cubicBezTo>
                    <a:pt x="341" y="286"/>
                    <a:pt x="299" y="305"/>
                    <a:pt x="268" y="340"/>
                  </a:cubicBezTo>
                  <a:cubicBezTo>
                    <a:pt x="237" y="374"/>
                    <a:pt x="222" y="418"/>
                    <a:pt x="223" y="461"/>
                  </a:cubicBezTo>
                  <a:cubicBezTo>
                    <a:pt x="182" y="474"/>
                    <a:pt x="146" y="503"/>
                    <a:pt x="124" y="544"/>
                  </a:cubicBezTo>
                  <a:cubicBezTo>
                    <a:pt x="102" y="585"/>
                    <a:pt x="98" y="631"/>
                    <a:pt x="109" y="673"/>
                  </a:cubicBezTo>
                  <a:cubicBezTo>
                    <a:pt x="73" y="695"/>
                    <a:pt x="44" y="732"/>
                    <a:pt x="33" y="777"/>
                  </a:cubicBezTo>
                  <a:cubicBezTo>
                    <a:pt x="21" y="822"/>
                    <a:pt x="29" y="868"/>
                    <a:pt x="50" y="905"/>
                  </a:cubicBezTo>
                  <a:cubicBezTo>
                    <a:pt x="20" y="936"/>
                    <a:pt x="1" y="978"/>
                    <a:pt x="1" y="1025"/>
                  </a:cubicBezTo>
                  <a:cubicBezTo>
                    <a:pt x="1" y="1025"/>
                    <a:pt x="1" y="1025"/>
                    <a:pt x="1" y="1025"/>
                  </a:cubicBezTo>
                  <a:cubicBezTo>
                    <a:pt x="0" y="1071"/>
                    <a:pt x="18" y="1114"/>
                    <a:pt x="48" y="1145"/>
                  </a:cubicBezTo>
                  <a:cubicBezTo>
                    <a:pt x="26" y="1183"/>
                    <a:pt x="18" y="1228"/>
                    <a:pt x="28" y="1273"/>
                  </a:cubicBezTo>
                  <a:cubicBezTo>
                    <a:pt x="39" y="1319"/>
                    <a:pt x="67" y="1356"/>
                    <a:pt x="103" y="1379"/>
                  </a:cubicBezTo>
                  <a:cubicBezTo>
                    <a:pt x="91" y="1421"/>
                    <a:pt x="94" y="1467"/>
                    <a:pt x="115" y="1508"/>
                  </a:cubicBezTo>
                  <a:cubicBezTo>
                    <a:pt x="137" y="1549"/>
                    <a:pt x="173" y="1579"/>
                    <a:pt x="213" y="1593"/>
                  </a:cubicBezTo>
                  <a:cubicBezTo>
                    <a:pt x="212" y="1636"/>
                    <a:pt x="225" y="1680"/>
                    <a:pt x="256" y="1715"/>
                  </a:cubicBezTo>
                  <a:cubicBezTo>
                    <a:pt x="287" y="1750"/>
                    <a:pt x="328" y="1769"/>
                    <a:pt x="371" y="1773"/>
                  </a:cubicBezTo>
                  <a:cubicBezTo>
                    <a:pt x="376" y="1798"/>
                    <a:pt x="387" y="1822"/>
                    <a:pt x="403" y="1843"/>
                  </a:cubicBezTo>
                  <a:cubicBezTo>
                    <a:pt x="403" y="1660"/>
                    <a:pt x="403" y="1660"/>
                    <a:pt x="403" y="1660"/>
                  </a:cubicBezTo>
                  <a:cubicBezTo>
                    <a:pt x="403" y="1619"/>
                    <a:pt x="421" y="1580"/>
                    <a:pt x="454" y="1555"/>
                  </a:cubicBezTo>
                  <a:cubicBezTo>
                    <a:pt x="480" y="1534"/>
                    <a:pt x="507" y="1524"/>
                    <a:pt x="535" y="1524"/>
                  </a:cubicBezTo>
                  <a:cubicBezTo>
                    <a:pt x="550" y="1524"/>
                    <a:pt x="564" y="1527"/>
                    <a:pt x="578" y="1532"/>
                  </a:cubicBezTo>
                  <a:cubicBezTo>
                    <a:pt x="580" y="1533"/>
                    <a:pt x="582" y="1534"/>
                    <a:pt x="584" y="1535"/>
                  </a:cubicBezTo>
                  <a:cubicBezTo>
                    <a:pt x="873" y="1682"/>
                    <a:pt x="873" y="1682"/>
                    <a:pt x="873" y="1682"/>
                  </a:cubicBezTo>
                  <a:cubicBezTo>
                    <a:pt x="892" y="1649"/>
                    <a:pt x="928" y="1627"/>
                    <a:pt x="969" y="1627"/>
                  </a:cubicBezTo>
                  <a:cubicBezTo>
                    <a:pt x="1101" y="1627"/>
                    <a:pt x="1101" y="1627"/>
                    <a:pt x="1101" y="1627"/>
                  </a:cubicBezTo>
                  <a:cubicBezTo>
                    <a:pt x="1142" y="1627"/>
                    <a:pt x="1178" y="1649"/>
                    <a:pt x="1197" y="1682"/>
                  </a:cubicBezTo>
                  <a:cubicBezTo>
                    <a:pt x="1486" y="1535"/>
                    <a:pt x="1486" y="1535"/>
                    <a:pt x="1486" y="1535"/>
                  </a:cubicBezTo>
                  <a:cubicBezTo>
                    <a:pt x="1487" y="1534"/>
                    <a:pt x="1489" y="1534"/>
                    <a:pt x="1490" y="1533"/>
                  </a:cubicBezTo>
                  <a:cubicBezTo>
                    <a:pt x="1504" y="1527"/>
                    <a:pt x="1520" y="1524"/>
                    <a:pt x="1535" y="1524"/>
                  </a:cubicBezTo>
                  <a:cubicBezTo>
                    <a:pt x="1563" y="1524"/>
                    <a:pt x="1590" y="1534"/>
                    <a:pt x="1616" y="1555"/>
                  </a:cubicBezTo>
                  <a:cubicBezTo>
                    <a:pt x="1648" y="1580"/>
                    <a:pt x="1667" y="1619"/>
                    <a:pt x="1667" y="1660"/>
                  </a:cubicBezTo>
                  <a:cubicBezTo>
                    <a:pt x="1667" y="1839"/>
                    <a:pt x="1667" y="1839"/>
                    <a:pt x="1667" y="1839"/>
                  </a:cubicBezTo>
                  <a:cubicBezTo>
                    <a:pt x="1679" y="1821"/>
                    <a:pt x="1688" y="1800"/>
                    <a:pt x="1692" y="1779"/>
                  </a:cubicBezTo>
                  <a:cubicBezTo>
                    <a:pt x="1735" y="1776"/>
                    <a:pt x="1777" y="1756"/>
                    <a:pt x="1808" y="1722"/>
                  </a:cubicBezTo>
                  <a:cubicBezTo>
                    <a:pt x="1839" y="1687"/>
                    <a:pt x="1853" y="1643"/>
                    <a:pt x="1852" y="1600"/>
                  </a:cubicBezTo>
                  <a:cubicBezTo>
                    <a:pt x="1893" y="1586"/>
                    <a:pt x="1929" y="1557"/>
                    <a:pt x="1950" y="1516"/>
                  </a:cubicBezTo>
                  <a:cubicBezTo>
                    <a:pt x="1972" y="1475"/>
                    <a:pt x="1976" y="1429"/>
                    <a:pt x="1964" y="1387"/>
                  </a:cubicBezTo>
                  <a:cubicBezTo>
                    <a:pt x="2000" y="1364"/>
                    <a:pt x="2028" y="1327"/>
                    <a:pt x="2039" y="1282"/>
                  </a:cubicBezTo>
                  <a:cubicBezTo>
                    <a:pt x="2051" y="1237"/>
                    <a:pt x="2043" y="1191"/>
                    <a:pt x="2021" y="1154"/>
                  </a:cubicBezTo>
                  <a:cubicBezTo>
                    <a:pt x="2051" y="1123"/>
                    <a:pt x="2069" y="1080"/>
                    <a:pt x="2069" y="1034"/>
                  </a:cubicBezTo>
                  <a:close/>
                  <a:moveTo>
                    <a:pt x="368" y="461"/>
                  </a:moveTo>
                  <a:cubicBezTo>
                    <a:pt x="397" y="461"/>
                    <a:pt x="420" y="484"/>
                    <a:pt x="420" y="512"/>
                  </a:cubicBezTo>
                  <a:cubicBezTo>
                    <a:pt x="420" y="540"/>
                    <a:pt x="397" y="563"/>
                    <a:pt x="368" y="563"/>
                  </a:cubicBezTo>
                  <a:cubicBezTo>
                    <a:pt x="340" y="563"/>
                    <a:pt x="317" y="540"/>
                    <a:pt x="317" y="512"/>
                  </a:cubicBezTo>
                  <a:cubicBezTo>
                    <a:pt x="317" y="484"/>
                    <a:pt x="340" y="461"/>
                    <a:pt x="368" y="461"/>
                  </a:cubicBezTo>
                  <a:close/>
                  <a:moveTo>
                    <a:pt x="201" y="857"/>
                  </a:moveTo>
                  <a:cubicBezTo>
                    <a:pt x="201" y="829"/>
                    <a:pt x="224" y="806"/>
                    <a:pt x="252" y="806"/>
                  </a:cubicBezTo>
                  <a:cubicBezTo>
                    <a:pt x="280" y="806"/>
                    <a:pt x="303" y="829"/>
                    <a:pt x="303" y="857"/>
                  </a:cubicBezTo>
                  <a:cubicBezTo>
                    <a:pt x="303" y="885"/>
                    <a:pt x="280" y="908"/>
                    <a:pt x="252" y="908"/>
                  </a:cubicBezTo>
                  <a:cubicBezTo>
                    <a:pt x="224" y="908"/>
                    <a:pt x="201" y="885"/>
                    <a:pt x="201" y="857"/>
                  </a:cubicBezTo>
                  <a:close/>
                  <a:moveTo>
                    <a:pt x="284" y="1467"/>
                  </a:moveTo>
                  <a:cubicBezTo>
                    <a:pt x="256" y="1467"/>
                    <a:pt x="233" y="1445"/>
                    <a:pt x="233" y="1416"/>
                  </a:cubicBezTo>
                  <a:cubicBezTo>
                    <a:pt x="233" y="1388"/>
                    <a:pt x="256" y="1365"/>
                    <a:pt x="284" y="1365"/>
                  </a:cubicBezTo>
                  <a:cubicBezTo>
                    <a:pt x="313" y="1365"/>
                    <a:pt x="336" y="1388"/>
                    <a:pt x="336" y="1416"/>
                  </a:cubicBezTo>
                  <a:cubicBezTo>
                    <a:pt x="336" y="1445"/>
                    <a:pt x="313" y="1467"/>
                    <a:pt x="284" y="1467"/>
                  </a:cubicBezTo>
                  <a:close/>
                  <a:moveTo>
                    <a:pt x="396" y="1234"/>
                  </a:moveTo>
                  <a:cubicBezTo>
                    <a:pt x="368" y="1234"/>
                    <a:pt x="345" y="1211"/>
                    <a:pt x="345" y="1183"/>
                  </a:cubicBezTo>
                  <a:cubicBezTo>
                    <a:pt x="345" y="1155"/>
                    <a:pt x="368" y="1132"/>
                    <a:pt x="396" y="1132"/>
                  </a:cubicBezTo>
                  <a:cubicBezTo>
                    <a:pt x="425" y="1132"/>
                    <a:pt x="448" y="1155"/>
                    <a:pt x="448" y="1183"/>
                  </a:cubicBezTo>
                  <a:cubicBezTo>
                    <a:pt x="448" y="1211"/>
                    <a:pt x="425" y="1234"/>
                    <a:pt x="396" y="1234"/>
                  </a:cubicBezTo>
                  <a:close/>
                  <a:moveTo>
                    <a:pt x="1347" y="423"/>
                  </a:moveTo>
                  <a:cubicBezTo>
                    <a:pt x="1376" y="423"/>
                    <a:pt x="1399" y="446"/>
                    <a:pt x="1399" y="475"/>
                  </a:cubicBezTo>
                  <a:cubicBezTo>
                    <a:pt x="1399" y="503"/>
                    <a:pt x="1376" y="526"/>
                    <a:pt x="1347" y="526"/>
                  </a:cubicBezTo>
                  <a:cubicBezTo>
                    <a:pt x="1319" y="526"/>
                    <a:pt x="1296" y="503"/>
                    <a:pt x="1296" y="475"/>
                  </a:cubicBezTo>
                  <a:cubicBezTo>
                    <a:pt x="1296" y="446"/>
                    <a:pt x="1319" y="423"/>
                    <a:pt x="1347" y="423"/>
                  </a:cubicBezTo>
                  <a:close/>
                  <a:moveTo>
                    <a:pt x="1035" y="134"/>
                  </a:moveTo>
                  <a:cubicBezTo>
                    <a:pt x="1063" y="134"/>
                    <a:pt x="1086" y="157"/>
                    <a:pt x="1086" y="186"/>
                  </a:cubicBezTo>
                  <a:cubicBezTo>
                    <a:pt x="1086" y="214"/>
                    <a:pt x="1063" y="237"/>
                    <a:pt x="1035" y="237"/>
                  </a:cubicBezTo>
                  <a:cubicBezTo>
                    <a:pt x="1007" y="237"/>
                    <a:pt x="984" y="214"/>
                    <a:pt x="984" y="186"/>
                  </a:cubicBezTo>
                  <a:cubicBezTo>
                    <a:pt x="984" y="157"/>
                    <a:pt x="1007" y="134"/>
                    <a:pt x="1035" y="134"/>
                  </a:cubicBezTo>
                  <a:close/>
                  <a:moveTo>
                    <a:pt x="690" y="349"/>
                  </a:moveTo>
                  <a:cubicBezTo>
                    <a:pt x="718" y="349"/>
                    <a:pt x="741" y="372"/>
                    <a:pt x="741" y="400"/>
                  </a:cubicBezTo>
                  <a:cubicBezTo>
                    <a:pt x="741" y="428"/>
                    <a:pt x="718" y="451"/>
                    <a:pt x="690" y="451"/>
                  </a:cubicBezTo>
                  <a:cubicBezTo>
                    <a:pt x="662" y="451"/>
                    <a:pt x="639" y="428"/>
                    <a:pt x="639" y="400"/>
                  </a:cubicBezTo>
                  <a:cubicBezTo>
                    <a:pt x="639" y="372"/>
                    <a:pt x="662" y="349"/>
                    <a:pt x="690" y="349"/>
                  </a:cubicBezTo>
                  <a:close/>
                  <a:moveTo>
                    <a:pt x="1471" y="1165"/>
                  </a:moveTo>
                  <a:cubicBezTo>
                    <a:pt x="1462" y="1193"/>
                    <a:pt x="1460" y="1220"/>
                    <a:pt x="1464" y="1247"/>
                  </a:cubicBezTo>
                  <a:cubicBezTo>
                    <a:pt x="1440" y="1258"/>
                    <a:pt x="1417" y="1275"/>
                    <a:pt x="1400" y="1298"/>
                  </a:cubicBezTo>
                  <a:cubicBezTo>
                    <a:pt x="1382" y="1321"/>
                    <a:pt x="1371" y="1347"/>
                    <a:pt x="1366" y="1373"/>
                  </a:cubicBezTo>
                  <a:cubicBezTo>
                    <a:pt x="1340" y="1376"/>
                    <a:pt x="1313" y="1385"/>
                    <a:pt x="1289" y="1401"/>
                  </a:cubicBezTo>
                  <a:cubicBezTo>
                    <a:pt x="1289" y="1401"/>
                    <a:pt x="1289" y="1401"/>
                    <a:pt x="1289" y="1401"/>
                  </a:cubicBezTo>
                  <a:cubicBezTo>
                    <a:pt x="1265" y="1417"/>
                    <a:pt x="1247" y="1438"/>
                    <a:pt x="1234" y="1461"/>
                  </a:cubicBezTo>
                  <a:cubicBezTo>
                    <a:pt x="1207" y="1455"/>
                    <a:pt x="1180" y="1455"/>
                    <a:pt x="1152" y="1462"/>
                  </a:cubicBezTo>
                  <a:cubicBezTo>
                    <a:pt x="1124" y="1470"/>
                    <a:pt x="1100" y="1483"/>
                    <a:pt x="1080" y="1501"/>
                  </a:cubicBezTo>
                  <a:cubicBezTo>
                    <a:pt x="1057" y="1487"/>
                    <a:pt x="1030" y="1478"/>
                    <a:pt x="1001" y="1476"/>
                  </a:cubicBezTo>
                  <a:cubicBezTo>
                    <a:pt x="973" y="1474"/>
                    <a:pt x="945" y="1479"/>
                    <a:pt x="921" y="1490"/>
                  </a:cubicBezTo>
                  <a:cubicBezTo>
                    <a:pt x="904" y="1469"/>
                    <a:pt x="881" y="1452"/>
                    <a:pt x="855" y="1441"/>
                  </a:cubicBezTo>
                  <a:cubicBezTo>
                    <a:pt x="829" y="1430"/>
                    <a:pt x="801" y="1426"/>
                    <a:pt x="774" y="1428"/>
                  </a:cubicBezTo>
                  <a:cubicBezTo>
                    <a:pt x="765" y="1402"/>
                    <a:pt x="749" y="1379"/>
                    <a:pt x="728" y="1360"/>
                  </a:cubicBezTo>
                  <a:cubicBezTo>
                    <a:pt x="706" y="1341"/>
                    <a:pt x="681" y="1328"/>
                    <a:pt x="655" y="1321"/>
                  </a:cubicBezTo>
                  <a:cubicBezTo>
                    <a:pt x="654" y="1294"/>
                    <a:pt x="647" y="1267"/>
                    <a:pt x="633" y="1242"/>
                  </a:cubicBezTo>
                  <a:cubicBezTo>
                    <a:pt x="619" y="1217"/>
                    <a:pt x="600" y="1197"/>
                    <a:pt x="577" y="1183"/>
                  </a:cubicBezTo>
                  <a:cubicBezTo>
                    <a:pt x="585" y="1157"/>
                    <a:pt x="587" y="1129"/>
                    <a:pt x="582" y="1101"/>
                  </a:cubicBezTo>
                  <a:cubicBezTo>
                    <a:pt x="577" y="1073"/>
                    <a:pt x="565" y="1047"/>
                    <a:pt x="548" y="1026"/>
                  </a:cubicBezTo>
                  <a:cubicBezTo>
                    <a:pt x="564" y="1004"/>
                    <a:pt x="575" y="978"/>
                    <a:pt x="579" y="950"/>
                  </a:cubicBezTo>
                  <a:cubicBezTo>
                    <a:pt x="583" y="921"/>
                    <a:pt x="580" y="894"/>
                    <a:pt x="571" y="868"/>
                  </a:cubicBezTo>
                  <a:cubicBezTo>
                    <a:pt x="593" y="853"/>
                    <a:pt x="612" y="832"/>
                    <a:pt x="625" y="806"/>
                  </a:cubicBezTo>
                  <a:cubicBezTo>
                    <a:pt x="638" y="781"/>
                    <a:pt x="644" y="754"/>
                    <a:pt x="644" y="727"/>
                  </a:cubicBezTo>
                  <a:cubicBezTo>
                    <a:pt x="670" y="719"/>
                    <a:pt x="694" y="705"/>
                    <a:pt x="715" y="685"/>
                  </a:cubicBezTo>
                  <a:cubicBezTo>
                    <a:pt x="735" y="665"/>
                    <a:pt x="750" y="641"/>
                    <a:pt x="758" y="616"/>
                  </a:cubicBezTo>
                  <a:cubicBezTo>
                    <a:pt x="785" y="617"/>
                    <a:pt x="813" y="612"/>
                    <a:pt x="839" y="599"/>
                  </a:cubicBezTo>
                  <a:cubicBezTo>
                    <a:pt x="865" y="587"/>
                    <a:pt x="886" y="569"/>
                    <a:pt x="902" y="548"/>
                  </a:cubicBezTo>
                  <a:cubicBezTo>
                    <a:pt x="927" y="558"/>
                    <a:pt x="955" y="562"/>
                    <a:pt x="984" y="559"/>
                  </a:cubicBezTo>
                  <a:cubicBezTo>
                    <a:pt x="1012" y="555"/>
                    <a:pt x="1038" y="545"/>
                    <a:pt x="1061" y="530"/>
                  </a:cubicBezTo>
                  <a:cubicBezTo>
                    <a:pt x="1081" y="548"/>
                    <a:pt x="1106" y="560"/>
                    <a:pt x="1134" y="567"/>
                  </a:cubicBezTo>
                  <a:cubicBezTo>
                    <a:pt x="1162" y="573"/>
                    <a:pt x="1190" y="572"/>
                    <a:pt x="1216" y="565"/>
                  </a:cubicBezTo>
                  <a:cubicBezTo>
                    <a:pt x="1230" y="588"/>
                    <a:pt x="1250" y="608"/>
                    <a:pt x="1274" y="623"/>
                  </a:cubicBezTo>
                  <a:cubicBezTo>
                    <a:pt x="1299" y="638"/>
                    <a:pt x="1325" y="646"/>
                    <a:pt x="1352" y="647"/>
                  </a:cubicBezTo>
                  <a:cubicBezTo>
                    <a:pt x="1358" y="674"/>
                    <a:pt x="1370" y="699"/>
                    <a:pt x="1389" y="721"/>
                  </a:cubicBezTo>
                  <a:cubicBezTo>
                    <a:pt x="1407" y="743"/>
                    <a:pt x="1430" y="759"/>
                    <a:pt x="1455" y="770"/>
                  </a:cubicBezTo>
                  <a:cubicBezTo>
                    <a:pt x="1452" y="796"/>
                    <a:pt x="1455" y="824"/>
                    <a:pt x="1465" y="851"/>
                  </a:cubicBezTo>
                  <a:cubicBezTo>
                    <a:pt x="1475" y="878"/>
                    <a:pt x="1492" y="900"/>
                    <a:pt x="1512" y="918"/>
                  </a:cubicBezTo>
                  <a:cubicBezTo>
                    <a:pt x="1500" y="942"/>
                    <a:pt x="1494" y="970"/>
                    <a:pt x="1495" y="998"/>
                  </a:cubicBezTo>
                  <a:cubicBezTo>
                    <a:pt x="1495" y="1001"/>
                    <a:pt x="1496" y="1004"/>
                    <a:pt x="1496" y="1007"/>
                  </a:cubicBezTo>
                  <a:cubicBezTo>
                    <a:pt x="1496" y="1010"/>
                    <a:pt x="1496" y="1013"/>
                    <a:pt x="1496" y="1017"/>
                  </a:cubicBezTo>
                  <a:cubicBezTo>
                    <a:pt x="1496" y="1045"/>
                    <a:pt x="1503" y="1072"/>
                    <a:pt x="1515" y="1096"/>
                  </a:cubicBezTo>
                  <a:cubicBezTo>
                    <a:pt x="1496" y="1115"/>
                    <a:pt x="1480" y="1138"/>
                    <a:pt x="1471" y="1165"/>
                  </a:cubicBezTo>
                  <a:close/>
                  <a:moveTo>
                    <a:pt x="1697" y="955"/>
                  </a:moveTo>
                  <a:cubicBezTo>
                    <a:pt x="1669" y="955"/>
                    <a:pt x="1646" y="932"/>
                    <a:pt x="1646" y="903"/>
                  </a:cubicBezTo>
                  <a:cubicBezTo>
                    <a:pt x="1646" y="875"/>
                    <a:pt x="1669" y="852"/>
                    <a:pt x="1697" y="852"/>
                  </a:cubicBezTo>
                  <a:cubicBezTo>
                    <a:pt x="1725" y="852"/>
                    <a:pt x="1748" y="875"/>
                    <a:pt x="1748" y="903"/>
                  </a:cubicBezTo>
                  <a:cubicBezTo>
                    <a:pt x="1748" y="932"/>
                    <a:pt x="1725" y="955"/>
                    <a:pt x="1697" y="955"/>
                  </a:cubicBezTo>
                  <a:close/>
                  <a:moveTo>
                    <a:pt x="1730" y="638"/>
                  </a:moveTo>
                  <a:cubicBezTo>
                    <a:pt x="1701" y="638"/>
                    <a:pt x="1678" y="615"/>
                    <a:pt x="1678" y="586"/>
                  </a:cubicBezTo>
                  <a:cubicBezTo>
                    <a:pt x="1678" y="558"/>
                    <a:pt x="1701" y="535"/>
                    <a:pt x="1730" y="535"/>
                  </a:cubicBezTo>
                  <a:cubicBezTo>
                    <a:pt x="1758" y="535"/>
                    <a:pt x="1781" y="558"/>
                    <a:pt x="1781" y="586"/>
                  </a:cubicBezTo>
                  <a:cubicBezTo>
                    <a:pt x="1781" y="615"/>
                    <a:pt x="1758" y="638"/>
                    <a:pt x="1730" y="638"/>
                  </a:cubicBezTo>
                  <a:close/>
                  <a:moveTo>
                    <a:pt x="1855" y="1300"/>
                  </a:moveTo>
                  <a:cubicBezTo>
                    <a:pt x="1827" y="1300"/>
                    <a:pt x="1804" y="1277"/>
                    <a:pt x="1804" y="1248"/>
                  </a:cubicBezTo>
                  <a:cubicBezTo>
                    <a:pt x="1804" y="1220"/>
                    <a:pt x="1827" y="1197"/>
                    <a:pt x="1855" y="1197"/>
                  </a:cubicBezTo>
                  <a:cubicBezTo>
                    <a:pt x="1884" y="1197"/>
                    <a:pt x="1907" y="1220"/>
                    <a:pt x="1907" y="1248"/>
                  </a:cubicBezTo>
                  <a:cubicBezTo>
                    <a:pt x="1907" y="1277"/>
                    <a:pt x="1884" y="1300"/>
                    <a:pt x="1855" y="130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5" name="组合 84">
            <a:extLst>
              <a:ext uri="{FF2B5EF4-FFF2-40B4-BE49-F238E27FC236}">
                <a16:creationId xmlns:a16="http://schemas.microsoft.com/office/drawing/2014/main" id="{48A5FC73-2AA7-4DDC-97B7-90F0D387FF9B}"/>
              </a:ext>
            </a:extLst>
          </p:cNvPr>
          <p:cNvGrpSpPr/>
          <p:nvPr/>
        </p:nvGrpSpPr>
        <p:grpSpPr>
          <a:xfrm flipH="1" rot="3233622">
            <a:off x="3741349" y="2583945"/>
            <a:ext cx="929515" cy="1063802"/>
            <a:chOff x="3427413" y="376238"/>
            <a:chExt cx="5340351" cy="6111876"/>
          </a:xfrm>
          <a:solidFill>
            <a:schemeClr val="bg1"/>
          </a:solidFill>
        </p:grpSpPr>
        <p:sp>
          <p:nvSpPr>
            <p:cNvPr id="86" name="Freeform 23">
              <a:extLst>
                <a:ext uri="{FF2B5EF4-FFF2-40B4-BE49-F238E27FC236}">
                  <a16:creationId xmlns:a16="http://schemas.microsoft.com/office/drawing/2014/main" id="{EE2F06D6-8360-4BD0-BF8A-25E1D73152F5}"/>
                </a:ext>
              </a:extLst>
            </p:cNvPr>
            <p:cNvSpPr/>
            <p:nvPr/>
          </p:nvSpPr>
          <p:spPr bwMode="auto">
            <a:xfrm>
              <a:off x="3535363" y="5238751"/>
              <a:ext cx="1285875" cy="1249363"/>
            </a:xfrm>
            <a:custGeom>
              <a:gdLst>
                <a:gd fmla="*/ 496 w 499" name="T0"/>
                <a:gd fmla="*/ 246 h 487" name="T1"/>
                <a:gd fmla="*/ 492 w 499" name="T2"/>
                <a:gd fmla="*/ 243 h 487" name="T3"/>
                <a:gd fmla="*/ 485 w 499" name="T4"/>
                <a:gd fmla="*/ 242 h 487" name="T5"/>
                <a:gd fmla="*/ 453 w 499" name="T6"/>
                <a:gd fmla="*/ 244 h 487" name="T7"/>
                <a:gd fmla="*/ 427 w 499" name="T8"/>
                <a:gd fmla="*/ 240 h 487" name="T9"/>
                <a:gd fmla="*/ 401 w 499" name="T10"/>
                <a:gd fmla="*/ 222 h 487" name="T11"/>
                <a:gd fmla="*/ 388 w 499" name="T12"/>
                <a:gd fmla="*/ 200 h 487" name="T13"/>
                <a:gd fmla="*/ 385 w 499" name="T14"/>
                <a:gd fmla="*/ 177 h 487" name="T15"/>
                <a:gd fmla="*/ 388 w 499" name="T16"/>
                <a:gd fmla="*/ 150 h 487" name="T17"/>
                <a:gd fmla="*/ 391 w 499" name="T18"/>
                <a:gd fmla="*/ 133 h 487" name="T19"/>
                <a:gd fmla="*/ 390 w 499" name="T20"/>
                <a:gd fmla="*/ 129 h 487" name="T21"/>
                <a:gd fmla="*/ 388 w 499" name="T22"/>
                <a:gd fmla="*/ 125 h 487" name="T23"/>
                <a:gd fmla="*/ 384 w 499" name="T24"/>
                <a:gd fmla="*/ 122 h 487" name="T25"/>
                <a:gd fmla="*/ 376 w 499" name="T26"/>
                <a:gd fmla="*/ 121 h 487" name="T27"/>
                <a:gd fmla="*/ 345 w 499" name="T28"/>
                <a:gd fmla="*/ 123 h 487" name="T29"/>
                <a:gd fmla="*/ 319 w 499" name="T30"/>
                <a:gd fmla="*/ 119 h 487" name="T31"/>
                <a:gd fmla="*/ 293 w 499" name="T32"/>
                <a:gd fmla="*/ 101 h 487" name="T33"/>
                <a:gd fmla="*/ 293 w 499" name="T34"/>
                <a:gd fmla="*/ 101 h 487" name="T35"/>
                <a:gd fmla="*/ 280 w 499" name="T36"/>
                <a:gd fmla="*/ 79 h 487" name="T37"/>
                <a:gd fmla="*/ 276 w 499" name="T38"/>
                <a:gd fmla="*/ 57 h 487" name="T39"/>
                <a:gd fmla="*/ 280 w 499" name="T40"/>
                <a:gd fmla="*/ 29 h 487" name="T41"/>
                <a:gd fmla="*/ 282 w 499" name="T42"/>
                <a:gd fmla="*/ 12 h 487" name="T43"/>
                <a:gd fmla="*/ 282 w 499" name="T44"/>
                <a:gd fmla="*/ 8 h 487" name="T45"/>
                <a:gd fmla="*/ 279 w 499" name="T46"/>
                <a:gd fmla="*/ 4 h 487" name="T47"/>
                <a:gd fmla="*/ 275 w 499" name="T48"/>
                <a:gd fmla="*/ 1 h 487" name="T49"/>
                <a:gd fmla="*/ 268 w 499" name="T50"/>
                <a:gd fmla="*/ 0 h 487" name="T51"/>
                <a:gd fmla="*/ 237 w 499" name="T52"/>
                <a:gd fmla="*/ 2 h 487" name="T53"/>
                <a:gd fmla="*/ 227 w 499" name="T54"/>
                <a:gd fmla="*/ 2 h 487" name="T55"/>
                <a:gd fmla="*/ 170 w 499" name="T56"/>
                <a:gd fmla="*/ 32 h 487" name="T57"/>
                <a:gd fmla="*/ 91 w 499" name="T58"/>
                <a:gd fmla="*/ 74 h 487" name="T59"/>
                <a:gd fmla="*/ 49 w 499" name="T60"/>
                <a:gd fmla="*/ 113 h 487" name="T61"/>
                <a:gd fmla="*/ 0 w 499" name="T62"/>
                <a:gd fmla="*/ 256 h 487" name="T63"/>
                <a:gd fmla="*/ 87 w 499" name="T64"/>
                <a:gd fmla="*/ 437 h 487" name="T65"/>
                <a:gd fmla="*/ 230 w 499" name="T66"/>
                <a:gd fmla="*/ 487 h 487" name="T67"/>
                <a:gd fmla="*/ 412 w 499" name="T68"/>
                <a:gd fmla="*/ 399 h 487" name="T69"/>
                <a:gd fmla="*/ 414 w 499" name="T70"/>
                <a:gd fmla="*/ 396 h 487" name="T71"/>
                <a:gd fmla="*/ 495 w 499" name="T72"/>
                <a:gd fmla="*/ 314 h 487" name="T73"/>
                <a:gd fmla="*/ 493 w 499" name="T74"/>
                <a:gd fmla="*/ 298 h 487" name="T75"/>
                <a:gd fmla="*/ 496 w 499" name="T76"/>
                <a:gd fmla="*/ 270 h 487" name="T77"/>
                <a:gd fmla="*/ 499 w 499" name="T78"/>
                <a:gd fmla="*/ 253 h 487" name="T79"/>
                <a:gd fmla="*/ 498 w 499" name="T80"/>
                <a:gd fmla="*/ 249 h 487" name="T81"/>
                <a:gd fmla="*/ 496 w 499" name="T82"/>
                <a:gd fmla="*/ 246 h 4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87" w="499">
                  <a:moveTo>
                    <a:pt x="496" y="246"/>
                  </a:moveTo>
                  <a:cubicBezTo>
                    <a:pt x="494" y="244"/>
                    <a:pt x="494" y="243"/>
                    <a:pt x="492" y="243"/>
                  </a:cubicBezTo>
                  <a:cubicBezTo>
                    <a:pt x="491" y="242"/>
                    <a:pt x="489" y="242"/>
                    <a:pt x="485" y="242"/>
                  </a:cubicBezTo>
                  <a:cubicBezTo>
                    <a:pt x="478" y="242"/>
                    <a:pt x="467" y="244"/>
                    <a:pt x="453" y="244"/>
                  </a:cubicBezTo>
                  <a:cubicBezTo>
                    <a:pt x="446" y="244"/>
                    <a:pt x="437" y="243"/>
                    <a:pt x="427" y="240"/>
                  </a:cubicBezTo>
                  <a:cubicBezTo>
                    <a:pt x="418" y="236"/>
                    <a:pt x="409" y="230"/>
                    <a:pt x="401" y="222"/>
                  </a:cubicBezTo>
                  <a:cubicBezTo>
                    <a:pt x="395" y="215"/>
                    <a:pt x="391" y="208"/>
                    <a:pt x="388" y="200"/>
                  </a:cubicBezTo>
                  <a:cubicBezTo>
                    <a:pt x="385" y="192"/>
                    <a:pt x="384" y="184"/>
                    <a:pt x="385" y="177"/>
                  </a:cubicBezTo>
                  <a:cubicBezTo>
                    <a:pt x="385" y="166"/>
                    <a:pt x="387" y="157"/>
                    <a:pt x="388" y="150"/>
                  </a:cubicBezTo>
                  <a:cubicBezTo>
                    <a:pt x="390" y="142"/>
                    <a:pt x="391" y="136"/>
                    <a:pt x="391" y="133"/>
                  </a:cubicBezTo>
                  <a:cubicBezTo>
                    <a:pt x="391" y="131"/>
                    <a:pt x="390" y="129"/>
                    <a:pt x="390" y="129"/>
                  </a:cubicBezTo>
                  <a:cubicBezTo>
                    <a:pt x="390" y="128"/>
                    <a:pt x="389" y="127"/>
                    <a:pt x="388" y="125"/>
                  </a:cubicBezTo>
                  <a:cubicBezTo>
                    <a:pt x="386" y="123"/>
                    <a:pt x="385" y="123"/>
                    <a:pt x="384" y="122"/>
                  </a:cubicBezTo>
                  <a:cubicBezTo>
                    <a:pt x="383" y="122"/>
                    <a:pt x="380" y="121"/>
                    <a:pt x="376" y="121"/>
                  </a:cubicBezTo>
                  <a:cubicBezTo>
                    <a:pt x="370" y="121"/>
                    <a:pt x="359" y="123"/>
                    <a:pt x="345" y="123"/>
                  </a:cubicBezTo>
                  <a:cubicBezTo>
                    <a:pt x="337" y="123"/>
                    <a:pt x="329" y="122"/>
                    <a:pt x="319" y="119"/>
                  </a:cubicBezTo>
                  <a:cubicBezTo>
                    <a:pt x="310" y="116"/>
                    <a:pt x="300" y="110"/>
                    <a:pt x="293" y="101"/>
                  </a:cubicBezTo>
                  <a:cubicBezTo>
                    <a:pt x="293" y="101"/>
                    <a:pt x="293" y="101"/>
                    <a:pt x="293" y="101"/>
                  </a:cubicBezTo>
                  <a:cubicBezTo>
                    <a:pt x="287" y="95"/>
                    <a:pt x="282" y="87"/>
                    <a:pt x="280" y="79"/>
                  </a:cubicBezTo>
                  <a:cubicBezTo>
                    <a:pt x="277" y="71"/>
                    <a:pt x="276" y="64"/>
                    <a:pt x="276" y="57"/>
                  </a:cubicBezTo>
                  <a:cubicBezTo>
                    <a:pt x="276" y="46"/>
                    <a:pt x="278" y="37"/>
                    <a:pt x="280" y="29"/>
                  </a:cubicBezTo>
                  <a:cubicBezTo>
                    <a:pt x="281" y="22"/>
                    <a:pt x="282" y="16"/>
                    <a:pt x="282" y="12"/>
                  </a:cubicBezTo>
                  <a:cubicBezTo>
                    <a:pt x="282" y="10"/>
                    <a:pt x="282" y="9"/>
                    <a:pt x="282" y="8"/>
                  </a:cubicBezTo>
                  <a:cubicBezTo>
                    <a:pt x="281" y="7"/>
                    <a:pt x="281" y="6"/>
                    <a:pt x="279" y="4"/>
                  </a:cubicBezTo>
                  <a:cubicBezTo>
                    <a:pt x="277" y="2"/>
                    <a:pt x="277" y="2"/>
                    <a:pt x="275" y="1"/>
                  </a:cubicBezTo>
                  <a:cubicBezTo>
                    <a:pt x="274" y="1"/>
                    <a:pt x="272" y="0"/>
                    <a:pt x="268" y="0"/>
                  </a:cubicBezTo>
                  <a:cubicBezTo>
                    <a:pt x="261" y="0"/>
                    <a:pt x="250" y="2"/>
                    <a:pt x="237" y="2"/>
                  </a:cubicBezTo>
                  <a:cubicBezTo>
                    <a:pt x="234" y="2"/>
                    <a:pt x="231" y="2"/>
                    <a:pt x="227" y="2"/>
                  </a:cubicBezTo>
                  <a:cubicBezTo>
                    <a:pt x="207" y="14"/>
                    <a:pt x="188" y="24"/>
                    <a:pt x="170" y="32"/>
                  </a:cubicBezTo>
                  <a:cubicBezTo>
                    <a:pt x="139" y="47"/>
                    <a:pt x="113" y="58"/>
                    <a:pt x="91" y="74"/>
                  </a:cubicBezTo>
                  <a:cubicBezTo>
                    <a:pt x="76" y="84"/>
                    <a:pt x="62" y="96"/>
                    <a:pt x="49" y="113"/>
                  </a:cubicBezTo>
                  <a:cubicBezTo>
                    <a:pt x="16" y="155"/>
                    <a:pt x="0" y="205"/>
                    <a:pt x="0" y="256"/>
                  </a:cubicBezTo>
                  <a:cubicBezTo>
                    <a:pt x="0" y="324"/>
                    <a:pt x="30" y="391"/>
                    <a:pt x="87" y="437"/>
                  </a:cubicBezTo>
                  <a:cubicBezTo>
                    <a:pt x="130" y="470"/>
                    <a:pt x="180" y="487"/>
                    <a:pt x="230" y="487"/>
                  </a:cubicBezTo>
                  <a:cubicBezTo>
                    <a:pt x="299" y="487"/>
                    <a:pt x="366" y="456"/>
                    <a:pt x="412" y="399"/>
                  </a:cubicBezTo>
                  <a:cubicBezTo>
                    <a:pt x="414" y="396"/>
                    <a:pt x="414" y="396"/>
                    <a:pt x="414" y="396"/>
                  </a:cubicBezTo>
                  <a:cubicBezTo>
                    <a:pt x="442" y="367"/>
                    <a:pt x="469" y="340"/>
                    <a:pt x="495" y="314"/>
                  </a:cubicBezTo>
                  <a:cubicBezTo>
                    <a:pt x="494" y="308"/>
                    <a:pt x="493" y="303"/>
                    <a:pt x="493" y="298"/>
                  </a:cubicBezTo>
                  <a:cubicBezTo>
                    <a:pt x="493" y="287"/>
                    <a:pt x="495" y="278"/>
                    <a:pt x="496" y="270"/>
                  </a:cubicBezTo>
                  <a:cubicBezTo>
                    <a:pt x="498" y="263"/>
                    <a:pt x="499" y="257"/>
                    <a:pt x="499" y="253"/>
                  </a:cubicBezTo>
                  <a:cubicBezTo>
                    <a:pt x="499" y="251"/>
                    <a:pt x="499" y="250"/>
                    <a:pt x="498" y="249"/>
                  </a:cubicBezTo>
                  <a:cubicBezTo>
                    <a:pt x="498" y="248"/>
                    <a:pt x="498" y="247"/>
                    <a:pt x="496" y="2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4">
              <a:extLst>
                <a:ext uri="{FF2B5EF4-FFF2-40B4-BE49-F238E27FC236}">
                  <a16:creationId xmlns:a16="http://schemas.microsoft.com/office/drawing/2014/main" id="{1004E83A-DFCD-4E22-AD31-0BB0149C1900}"/>
                </a:ext>
              </a:extLst>
            </p:cNvPr>
            <p:cNvSpPr/>
            <p:nvPr/>
          </p:nvSpPr>
          <p:spPr bwMode="auto">
            <a:xfrm>
              <a:off x="3427413" y="2363788"/>
              <a:ext cx="873125" cy="1106488"/>
            </a:xfrm>
            <a:custGeom>
              <a:gdLst>
                <a:gd fmla="*/ 143 w 339" name="T0"/>
                <a:gd fmla="*/ 417 h 431" name="T1"/>
                <a:gd fmla="*/ 207 w 339" name="T2"/>
                <a:gd fmla="*/ 431 h 431" name="T3"/>
                <a:gd fmla="*/ 207 w 339" name="T4"/>
                <a:gd fmla="*/ 431 h 431" name="T5"/>
                <a:gd fmla="*/ 227 w 339" name="T6"/>
                <a:gd fmla="*/ 414 h 431" name="T7"/>
                <a:gd fmla="*/ 258 w 339" name="T8"/>
                <a:gd fmla="*/ 400 h 431" name="T9"/>
                <a:gd fmla="*/ 264 w 339" name="T10"/>
                <a:gd fmla="*/ 395 h 431" name="T11"/>
                <a:gd fmla="*/ 266 w 339" name="T12"/>
                <a:gd fmla="*/ 391 h 431" name="T13"/>
                <a:gd fmla="*/ 266 w 339" name="T14"/>
                <a:gd fmla="*/ 388 h 431" name="T15"/>
                <a:gd fmla="*/ 265 w 339" name="T16"/>
                <a:gd fmla="*/ 384 h 431" name="T17"/>
                <a:gd fmla="*/ 260 w 339" name="T18"/>
                <a:gd fmla="*/ 377 h 431" name="T19"/>
                <a:gd fmla="*/ 238 w 339" name="T20"/>
                <a:gd fmla="*/ 348 h 431" name="T21"/>
                <a:gd fmla="*/ 229 w 339" name="T22"/>
                <a:gd fmla="*/ 315 h 431" name="T23"/>
                <a:gd fmla="*/ 231 w 339" name="T24"/>
                <a:gd fmla="*/ 300 h 431" name="T25"/>
                <a:gd fmla="*/ 244 w 339" name="T26"/>
                <a:gd fmla="*/ 273 h 431" name="T27"/>
                <a:gd fmla="*/ 264 w 339" name="T28"/>
                <a:gd fmla="*/ 256 h 431" name="T29"/>
                <a:gd fmla="*/ 294 w 339" name="T30"/>
                <a:gd fmla="*/ 242 h 431" name="T31"/>
                <a:gd fmla="*/ 301 w 339" name="T32"/>
                <a:gd fmla="*/ 237 h 431" name="T33"/>
                <a:gd fmla="*/ 302 w 339" name="T34"/>
                <a:gd fmla="*/ 233 h 431" name="T35"/>
                <a:gd fmla="*/ 302 w 339" name="T36"/>
                <a:gd fmla="*/ 230 h 431" name="T37"/>
                <a:gd fmla="*/ 301 w 339" name="T38"/>
                <a:gd fmla="*/ 226 h 431" name="T39"/>
                <a:gd fmla="*/ 296 w 339" name="T40"/>
                <a:gd fmla="*/ 219 h 431" name="T41"/>
                <a:gd fmla="*/ 275 w 339" name="T42"/>
                <a:gd fmla="*/ 190 h 431" name="T43"/>
                <a:gd fmla="*/ 265 w 339" name="T44"/>
                <a:gd fmla="*/ 157 h 431" name="T45"/>
                <a:gd fmla="*/ 267 w 339" name="T46"/>
                <a:gd fmla="*/ 142 h 431" name="T47"/>
                <a:gd fmla="*/ 280 w 339" name="T48"/>
                <a:gd fmla="*/ 115 h 431" name="T49"/>
                <a:gd fmla="*/ 300 w 339" name="T50"/>
                <a:gd fmla="*/ 98 h 431" name="T51"/>
                <a:gd fmla="*/ 330 w 339" name="T52"/>
                <a:gd fmla="*/ 84 h 431" name="T53"/>
                <a:gd fmla="*/ 337 w 339" name="T54"/>
                <a:gd fmla="*/ 78 h 431" name="T55"/>
                <a:gd fmla="*/ 339 w 339" name="T56"/>
                <a:gd fmla="*/ 75 h 431" name="T57"/>
                <a:gd fmla="*/ 339 w 339" name="T58"/>
                <a:gd fmla="*/ 72 h 431" name="T59"/>
                <a:gd fmla="*/ 338 w 339" name="T60"/>
                <a:gd fmla="*/ 68 h 431" name="T61"/>
                <a:gd fmla="*/ 333 w 339" name="T62"/>
                <a:gd fmla="*/ 60 h 431" name="T63"/>
                <a:gd fmla="*/ 311 w 339" name="T64"/>
                <a:gd fmla="*/ 32 h 431" name="T65"/>
                <a:gd fmla="*/ 304 w 339" name="T66"/>
                <a:gd fmla="*/ 16 h 431" name="T67"/>
                <a:gd fmla="*/ 290 w 339" name="T68"/>
                <a:gd fmla="*/ 13 h 431" name="T69"/>
                <a:gd fmla="*/ 286 w 339" name="T70"/>
                <a:gd fmla="*/ 12 h 431" name="T71"/>
                <a:gd fmla="*/ 215 w 339" name="T72"/>
                <a:gd fmla="*/ 0 h 431" name="T73"/>
                <a:gd fmla="*/ 92 w 339" name="T74"/>
                <a:gd fmla="*/ 39 h 431" name="T75"/>
                <a:gd fmla="*/ 12 w 339" name="T76"/>
                <a:gd fmla="*/ 144 h 431" name="T77"/>
                <a:gd fmla="*/ 0 w 339" name="T78"/>
                <a:gd fmla="*/ 215 h 431" name="T79"/>
                <a:gd fmla="*/ 39 w 339" name="T80"/>
                <a:gd fmla="*/ 338 h 431" name="T81"/>
                <a:gd fmla="*/ 143 w 339" name="T82"/>
                <a:gd fmla="*/ 417 h 4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31" w="339">
                  <a:moveTo>
                    <a:pt x="143" y="417"/>
                  </a:moveTo>
                  <a:cubicBezTo>
                    <a:pt x="151" y="419"/>
                    <a:pt x="174" y="424"/>
                    <a:pt x="207" y="431"/>
                  </a:cubicBezTo>
                  <a:cubicBezTo>
                    <a:pt x="207" y="431"/>
                    <a:pt x="207" y="431"/>
                    <a:pt x="207" y="431"/>
                  </a:cubicBezTo>
                  <a:cubicBezTo>
                    <a:pt x="214" y="423"/>
                    <a:pt x="221" y="418"/>
                    <a:pt x="227" y="414"/>
                  </a:cubicBezTo>
                  <a:cubicBezTo>
                    <a:pt x="240" y="407"/>
                    <a:pt x="251" y="403"/>
                    <a:pt x="258" y="400"/>
                  </a:cubicBezTo>
                  <a:cubicBezTo>
                    <a:pt x="262" y="397"/>
                    <a:pt x="263" y="396"/>
                    <a:pt x="264" y="395"/>
                  </a:cubicBezTo>
                  <a:cubicBezTo>
                    <a:pt x="265" y="394"/>
                    <a:pt x="265" y="393"/>
                    <a:pt x="266" y="391"/>
                  </a:cubicBezTo>
                  <a:cubicBezTo>
                    <a:pt x="266" y="390"/>
                    <a:pt x="266" y="389"/>
                    <a:pt x="266" y="388"/>
                  </a:cubicBezTo>
                  <a:cubicBezTo>
                    <a:pt x="266" y="387"/>
                    <a:pt x="266" y="386"/>
                    <a:pt x="265" y="384"/>
                  </a:cubicBezTo>
                  <a:cubicBezTo>
                    <a:pt x="264" y="382"/>
                    <a:pt x="263" y="380"/>
                    <a:pt x="260" y="377"/>
                  </a:cubicBezTo>
                  <a:cubicBezTo>
                    <a:pt x="255" y="370"/>
                    <a:pt x="246" y="362"/>
                    <a:pt x="238" y="348"/>
                  </a:cubicBezTo>
                  <a:cubicBezTo>
                    <a:pt x="233" y="340"/>
                    <a:pt x="229" y="328"/>
                    <a:pt x="229" y="315"/>
                  </a:cubicBezTo>
                  <a:cubicBezTo>
                    <a:pt x="229" y="310"/>
                    <a:pt x="229" y="305"/>
                    <a:pt x="231" y="300"/>
                  </a:cubicBezTo>
                  <a:cubicBezTo>
                    <a:pt x="233" y="289"/>
                    <a:pt x="238" y="280"/>
                    <a:pt x="244" y="273"/>
                  </a:cubicBezTo>
                  <a:cubicBezTo>
                    <a:pt x="250" y="265"/>
                    <a:pt x="257" y="260"/>
                    <a:pt x="264" y="256"/>
                  </a:cubicBezTo>
                  <a:cubicBezTo>
                    <a:pt x="277" y="249"/>
                    <a:pt x="288" y="246"/>
                    <a:pt x="294" y="242"/>
                  </a:cubicBezTo>
                  <a:cubicBezTo>
                    <a:pt x="298" y="239"/>
                    <a:pt x="300" y="238"/>
                    <a:pt x="301" y="237"/>
                  </a:cubicBezTo>
                  <a:cubicBezTo>
                    <a:pt x="301" y="236"/>
                    <a:pt x="302" y="235"/>
                    <a:pt x="302" y="233"/>
                  </a:cubicBezTo>
                  <a:cubicBezTo>
                    <a:pt x="302" y="232"/>
                    <a:pt x="302" y="231"/>
                    <a:pt x="302" y="230"/>
                  </a:cubicBezTo>
                  <a:cubicBezTo>
                    <a:pt x="302" y="229"/>
                    <a:pt x="302" y="228"/>
                    <a:pt x="301" y="226"/>
                  </a:cubicBezTo>
                  <a:cubicBezTo>
                    <a:pt x="301" y="224"/>
                    <a:pt x="299" y="222"/>
                    <a:pt x="296" y="219"/>
                  </a:cubicBezTo>
                  <a:cubicBezTo>
                    <a:pt x="291" y="212"/>
                    <a:pt x="283" y="204"/>
                    <a:pt x="275" y="190"/>
                  </a:cubicBezTo>
                  <a:cubicBezTo>
                    <a:pt x="270" y="182"/>
                    <a:pt x="265" y="170"/>
                    <a:pt x="265" y="157"/>
                  </a:cubicBezTo>
                  <a:cubicBezTo>
                    <a:pt x="265" y="152"/>
                    <a:pt x="266" y="147"/>
                    <a:pt x="267" y="142"/>
                  </a:cubicBezTo>
                  <a:cubicBezTo>
                    <a:pt x="269" y="131"/>
                    <a:pt x="274" y="122"/>
                    <a:pt x="280" y="115"/>
                  </a:cubicBezTo>
                  <a:cubicBezTo>
                    <a:pt x="286" y="107"/>
                    <a:pt x="294" y="102"/>
                    <a:pt x="300" y="98"/>
                  </a:cubicBezTo>
                  <a:cubicBezTo>
                    <a:pt x="313" y="91"/>
                    <a:pt x="324" y="87"/>
                    <a:pt x="330" y="84"/>
                  </a:cubicBezTo>
                  <a:cubicBezTo>
                    <a:pt x="335" y="81"/>
                    <a:pt x="336" y="80"/>
                    <a:pt x="337" y="78"/>
                  </a:cubicBezTo>
                  <a:cubicBezTo>
                    <a:pt x="338" y="78"/>
                    <a:pt x="338" y="77"/>
                    <a:pt x="339" y="75"/>
                  </a:cubicBezTo>
                  <a:cubicBezTo>
                    <a:pt x="339" y="74"/>
                    <a:pt x="339" y="73"/>
                    <a:pt x="339" y="72"/>
                  </a:cubicBezTo>
                  <a:cubicBezTo>
                    <a:pt x="339" y="71"/>
                    <a:pt x="339" y="70"/>
                    <a:pt x="338" y="68"/>
                  </a:cubicBezTo>
                  <a:cubicBezTo>
                    <a:pt x="337" y="66"/>
                    <a:pt x="335" y="64"/>
                    <a:pt x="333" y="60"/>
                  </a:cubicBezTo>
                  <a:cubicBezTo>
                    <a:pt x="328" y="54"/>
                    <a:pt x="319" y="45"/>
                    <a:pt x="311" y="32"/>
                  </a:cubicBezTo>
                  <a:cubicBezTo>
                    <a:pt x="309" y="28"/>
                    <a:pt x="306" y="22"/>
                    <a:pt x="304" y="16"/>
                  </a:cubicBezTo>
                  <a:cubicBezTo>
                    <a:pt x="290" y="13"/>
                    <a:pt x="290" y="13"/>
                    <a:pt x="290" y="13"/>
                  </a:cubicBezTo>
                  <a:cubicBezTo>
                    <a:pt x="289" y="13"/>
                    <a:pt x="287" y="13"/>
                    <a:pt x="286" y="12"/>
                  </a:cubicBezTo>
                  <a:cubicBezTo>
                    <a:pt x="262" y="4"/>
                    <a:pt x="238" y="0"/>
                    <a:pt x="215" y="0"/>
                  </a:cubicBezTo>
                  <a:cubicBezTo>
                    <a:pt x="171" y="0"/>
                    <a:pt x="128" y="14"/>
                    <a:pt x="92" y="39"/>
                  </a:cubicBezTo>
                  <a:cubicBezTo>
                    <a:pt x="56" y="64"/>
                    <a:pt x="28" y="100"/>
                    <a:pt x="12" y="144"/>
                  </a:cubicBezTo>
                  <a:cubicBezTo>
                    <a:pt x="4" y="168"/>
                    <a:pt x="0" y="192"/>
                    <a:pt x="0" y="215"/>
                  </a:cubicBezTo>
                  <a:cubicBezTo>
                    <a:pt x="0" y="259"/>
                    <a:pt x="14" y="302"/>
                    <a:pt x="39" y="338"/>
                  </a:cubicBezTo>
                  <a:cubicBezTo>
                    <a:pt x="64" y="373"/>
                    <a:pt x="99" y="402"/>
                    <a:pt x="143" y="4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5">
              <a:extLst>
                <a:ext uri="{FF2B5EF4-FFF2-40B4-BE49-F238E27FC236}">
                  <a16:creationId xmlns:a16="http://schemas.microsoft.com/office/drawing/2014/main" id="{38587BA7-9147-48AC-899A-E732976C6711}"/>
                </a:ext>
              </a:extLst>
            </p:cNvPr>
            <p:cNvSpPr/>
            <p:nvPr/>
          </p:nvSpPr>
          <p:spPr bwMode="auto">
            <a:xfrm>
              <a:off x="7359651" y="5251451"/>
              <a:ext cx="1301750" cy="1236663"/>
            </a:xfrm>
            <a:custGeom>
              <a:gdLst>
                <a:gd fmla="*/ 413 w 505" name="T0"/>
                <a:gd fmla="*/ 69 h 482" name="T1"/>
                <a:gd fmla="*/ 364 w 505" name="T2"/>
                <a:gd fmla="*/ 41 h 482" name="T3"/>
                <a:gd fmla="*/ 282 w 505" name="T4"/>
                <a:gd fmla="*/ 0 h 482" name="T5"/>
                <a:gd fmla="*/ 279 w 505" name="T6"/>
                <a:gd fmla="*/ 14 h 482" name="T7"/>
                <a:gd fmla="*/ 265 w 505" name="T8"/>
                <a:gd fmla="*/ 36 h 482" name="T9"/>
                <a:gd fmla="*/ 239 w 505" name="T10"/>
                <a:gd fmla="*/ 54 h 482" name="T11"/>
                <a:gd fmla="*/ 213 w 505" name="T12"/>
                <a:gd fmla="*/ 58 h 482" name="T13"/>
                <a:gd fmla="*/ 182 w 505" name="T14"/>
                <a:gd fmla="*/ 56 h 482" name="T15"/>
                <a:gd fmla="*/ 174 w 505" name="T16"/>
                <a:gd fmla="*/ 57 h 482" name="T17"/>
                <a:gd fmla="*/ 170 w 505" name="T18"/>
                <a:gd fmla="*/ 60 h 482" name="T19"/>
                <a:gd fmla="*/ 168 w 505" name="T20"/>
                <a:gd fmla="*/ 63 h 482" name="T21"/>
                <a:gd fmla="*/ 168 w 505" name="T22"/>
                <a:gd fmla="*/ 68 h 482" name="T23"/>
                <a:gd fmla="*/ 170 w 505" name="T24"/>
                <a:gd fmla="*/ 84 h 482" name="T25"/>
                <a:gd fmla="*/ 174 w 505" name="T26"/>
                <a:gd fmla="*/ 112 h 482" name="T27"/>
                <a:gd fmla="*/ 170 w 505" name="T28"/>
                <a:gd fmla="*/ 134 h 482" name="T29"/>
                <a:gd fmla="*/ 157 w 505" name="T30"/>
                <a:gd fmla="*/ 157 h 482" name="T31"/>
                <a:gd fmla="*/ 131 w 505" name="T32"/>
                <a:gd fmla="*/ 174 h 482" name="T33"/>
                <a:gd fmla="*/ 105 w 505" name="T34"/>
                <a:gd fmla="*/ 179 h 482" name="T35"/>
                <a:gd fmla="*/ 74 w 505" name="T36"/>
                <a:gd fmla="*/ 177 h 482" name="T37"/>
                <a:gd fmla="*/ 66 w 505" name="T38"/>
                <a:gd fmla="*/ 177 h 482" name="T39"/>
                <a:gd fmla="*/ 62 w 505" name="T40"/>
                <a:gd fmla="*/ 180 h 482" name="T41"/>
                <a:gd fmla="*/ 60 w 505" name="T42"/>
                <a:gd fmla="*/ 184 h 482" name="T43"/>
                <a:gd fmla="*/ 59 w 505" name="T44"/>
                <a:gd fmla="*/ 188 h 482" name="T45"/>
                <a:gd fmla="*/ 62 w 505" name="T46"/>
                <a:gd fmla="*/ 205 h 482" name="T47"/>
                <a:gd fmla="*/ 65 w 505" name="T48"/>
                <a:gd fmla="*/ 233 h 482" name="T49"/>
                <a:gd fmla="*/ 62 w 505" name="T50"/>
                <a:gd fmla="*/ 255 h 482" name="T51"/>
                <a:gd fmla="*/ 49 w 505" name="T52"/>
                <a:gd fmla="*/ 277 h 482" name="T53"/>
                <a:gd fmla="*/ 22 w 505" name="T54"/>
                <a:gd fmla="*/ 295 h 482" name="T55"/>
                <a:gd fmla="*/ 0 w 505" name="T56"/>
                <a:gd fmla="*/ 299 h 482" name="T57"/>
                <a:gd fmla="*/ 90 w 505" name="T58"/>
                <a:gd fmla="*/ 391 h 482" name="T59"/>
                <a:gd fmla="*/ 92 w 505" name="T60"/>
                <a:gd fmla="*/ 394 h 482" name="T61"/>
                <a:gd fmla="*/ 274 w 505" name="T62"/>
                <a:gd fmla="*/ 482 h 482" name="T63"/>
                <a:gd fmla="*/ 417 w 505" name="T64"/>
                <a:gd fmla="*/ 432 h 482" name="T65"/>
                <a:gd fmla="*/ 505 w 505" name="T66"/>
                <a:gd fmla="*/ 251 h 482" name="T67"/>
                <a:gd fmla="*/ 455 w 505" name="T68"/>
                <a:gd fmla="*/ 108 h 482" name="T69"/>
                <a:gd fmla="*/ 413 w 505" name="T70"/>
                <a:gd fmla="*/ 69 h 48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82" w="505">
                  <a:moveTo>
                    <a:pt x="413" y="69"/>
                  </a:moveTo>
                  <a:cubicBezTo>
                    <a:pt x="398" y="58"/>
                    <a:pt x="382" y="50"/>
                    <a:pt x="364" y="41"/>
                  </a:cubicBezTo>
                  <a:cubicBezTo>
                    <a:pt x="340" y="30"/>
                    <a:pt x="312" y="17"/>
                    <a:pt x="282" y="0"/>
                  </a:cubicBezTo>
                  <a:cubicBezTo>
                    <a:pt x="281" y="4"/>
                    <a:pt x="280" y="9"/>
                    <a:pt x="279" y="14"/>
                  </a:cubicBezTo>
                  <a:cubicBezTo>
                    <a:pt x="276" y="22"/>
                    <a:pt x="271" y="29"/>
                    <a:pt x="265" y="36"/>
                  </a:cubicBezTo>
                  <a:cubicBezTo>
                    <a:pt x="258" y="44"/>
                    <a:pt x="248" y="50"/>
                    <a:pt x="239" y="54"/>
                  </a:cubicBezTo>
                  <a:cubicBezTo>
                    <a:pt x="230" y="57"/>
                    <a:pt x="221" y="58"/>
                    <a:pt x="213" y="58"/>
                  </a:cubicBezTo>
                  <a:cubicBezTo>
                    <a:pt x="199" y="58"/>
                    <a:pt x="189" y="56"/>
                    <a:pt x="182" y="56"/>
                  </a:cubicBezTo>
                  <a:cubicBezTo>
                    <a:pt x="178" y="56"/>
                    <a:pt x="176" y="56"/>
                    <a:pt x="174" y="57"/>
                  </a:cubicBezTo>
                  <a:cubicBezTo>
                    <a:pt x="173" y="57"/>
                    <a:pt x="172" y="58"/>
                    <a:pt x="170" y="60"/>
                  </a:cubicBezTo>
                  <a:cubicBezTo>
                    <a:pt x="169" y="61"/>
                    <a:pt x="169" y="62"/>
                    <a:pt x="168" y="63"/>
                  </a:cubicBezTo>
                  <a:cubicBezTo>
                    <a:pt x="168" y="64"/>
                    <a:pt x="168" y="65"/>
                    <a:pt x="168" y="68"/>
                  </a:cubicBezTo>
                  <a:cubicBezTo>
                    <a:pt x="168" y="71"/>
                    <a:pt x="169" y="77"/>
                    <a:pt x="170" y="84"/>
                  </a:cubicBezTo>
                  <a:cubicBezTo>
                    <a:pt x="172" y="92"/>
                    <a:pt x="174" y="101"/>
                    <a:pt x="174" y="112"/>
                  </a:cubicBezTo>
                  <a:cubicBezTo>
                    <a:pt x="174" y="119"/>
                    <a:pt x="173" y="127"/>
                    <a:pt x="170" y="134"/>
                  </a:cubicBezTo>
                  <a:cubicBezTo>
                    <a:pt x="167" y="142"/>
                    <a:pt x="163" y="150"/>
                    <a:pt x="157" y="157"/>
                  </a:cubicBezTo>
                  <a:cubicBezTo>
                    <a:pt x="149" y="165"/>
                    <a:pt x="140" y="171"/>
                    <a:pt x="131" y="174"/>
                  </a:cubicBezTo>
                  <a:cubicBezTo>
                    <a:pt x="121" y="178"/>
                    <a:pt x="112" y="179"/>
                    <a:pt x="105" y="179"/>
                  </a:cubicBezTo>
                  <a:cubicBezTo>
                    <a:pt x="91" y="178"/>
                    <a:pt x="80" y="176"/>
                    <a:pt x="74" y="177"/>
                  </a:cubicBezTo>
                  <a:cubicBezTo>
                    <a:pt x="70" y="177"/>
                    <a:pt x="67" y="177"/>
                    <a:pt x="66" y="177"/>
                  </a:cubicBezTo>
                  <a:cubicBezTo>
                    <a:pt x="65" y="178"/>
                    <a:pt x="64" y="178"/>
                    <a:pt x="62" y="180"/>
                  </a:cubicBezTo>
                  <a:cubicBezTo>
                    <a:pt x="61" y="182"/>
                    <a:pt x="60" y="183"/>
                    <a:pt x="60" y="184"/>
                  </a:cubicBezTo>
                  <a:cubicBezTo>
                    <a:pt x="60" y="185"/>
                    <a:pt x="59" y="186"/>
                    <a:pt x="59" y="188"/>
                  </a:cubicBezTo>
                  <a:cubicBezTo>
                    <a:pt x="59" y="192"/>
                    <a:pt x="60" y="198"/>
                    <a:pt x="62" y="205"/>
                  </a:cubicBezTo>
                  <a:cubicBezTo>
                    <a:pt x="63" y="213"/>
                    <a:pt x="65" y="222"/>
                    <a:pt x="65" y="233"/>
                  </a:cubicBezTo>
                  <a:cubicBezTo>
                    <a:pt x="65" y="240"/>
                    <a:pt x="64" y="247"/>
                    <a:pt x="62" y="255"/>
                  </a:cubicBezTo>
                  <a:cubicBezTo>
                    <a:pt x="59" y="263"/>
                    <a:pt x="55" y="271"/>
                    <a:pt x="49" y="277"/>
                  </a:cubicBezTo>
                  <a:cubicBezTo>
                    <a:pt x="41" y="286"/>
                    <a:pt x="32" y="292"/>
                    <a:pt x="22" y="295"/>
                  </a:cubicBezTo>
                  <a:cubicBezTo>
                    <a:pt x="14" y="298"/>
                    <a:pt x="7" y="299"/>
                    <a:pt x="0" y="299"/>
                  </a:cubicBezTo>
                  <a:cubicBezTo>
                    <a:pt x="29" y="328"/>
                    <a:pt x="59" y="359"/>
                    <a:pt x="90" y="391"/>
                  </a:cubicBezTo>
                  <a:cubicBezTo>
                    <a:pt x="92" y="394"/>
                    <a:pt x="92" y="394"/>
                    <a:pt x="92" y="394"/>
                  </a:cubicBezTo>
                  <a:cubicBezTo>
                    <a:pt x="138" y="451"/>
                    <a:pt x="205" y="482"/>
                    <a:pt x="274" y="482"/>
                  </a:cubicBezTo>
                  <a:cubicBezTo>
                    <a:pt x="324" y="482"/>
                    <a:pt x="374" y="465"/>
                    <a:pt x="417" y="432"/>
                  </a:cubicBezTo>
                  <a:cubicBezTo>
                    <a:pt x="474" y="386"/>
                    <a:pt x="504" y="319"/>
                    <a:pt x="505" y="251"/>
                  </a:cubicBezTo>
                  <a:cubicBezTo>
                    <a:pt x="504" y="200"/>
                    <a:pt x="488" y="150"/>
                    <a:pt x="455" y="108"/>
                  </a:cubicBezTo>
                  <a:cubicBezTo>
                    <a:pt x="442" y="91"/>
                    <a:pt x="428" y="79"/>
                    <a:pt x="413"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26">
              <a:extLst>
                <a:ext uri="{FF2B5EF4-FFF2-40B4-BE49-F238E27FC236}">
                  <a16:creationId xmlns:a16="http://schemas.microsoft.com/office/drawing/2014/main" id="{A1D865B5-13FB-4DEF-AAFD-DE5741DBD443}"/>
                </a:ext>
              </a:extLst>
            </p:cNvPr>
            <p:cNvSpPr/>
            <p:nvPr/>
          </p:nvSpPr>
          <p:spPr bwMode="auto">
            <a:xfrm>
              <a:off x="7962901" y="2363788"/>
              <a:ext cx="804863" cy="1090613"/>
            </a:xfrm>
            <a:custGeom>
              <a:gdLst>
                <a:gd fmla="*/ 300 w 312" name="T0"/>
                <a:gd fmla="*/ 144 h 425" name="T1"/>
                <a:gd fmla="*/ 220 w 312" name="T2"/>
                <a:gd fmla="*/ 39 h 425" name="T3"/>
                <a:gd fmla="*/ 97 w 312" name="T4"/>
                <a:gd fmla="*/ 0 h 425" name="T5"/>
                <a:gd fmla="*/ 34 w 312" name="T6"/>
                <a:gd fmla="*/ 10 h 425" name="T7"/>
                <a:gd fmla="*/ 32 w 312" name="T8"/>
                <a:gd fmla="*/ 16 h 425" name="T9"/>
                <a:gd fmla="*/ 20 w 312" name="T10"/>
                <a:gd fmla="*/ 35 h 425" name="T11"/>
                <a:gd fmla="*/ 3 w 312" name="T12"/>
                <a:gd fmla="*/ 57 h 425" name="T13"/>
                <a:gd fmla="*/ 0 w 312" name="T14"/>
                <a:gd fmla="*/ 63 h 425" name="T15"/>
                <a:gd fmla="*/ 1 w 312" name="T16"/>
                <a:gd fmla="*/ 66 h 425" name="T17"/>
                <a:gd fmla="*/ 3 w 312" name="T18"/>
                <a:gd fmla="*/ 70 h 425" name="T19"/>
                <a:gd fmla="*/ 8 w 312" name="T20"/>
                <a:gd fmla="*/ 74 h 425" name="T21"/>
                <a:gd fmla="*/ 38 w 312" name="T22"/>
                <a:gd fmla="*/ 88 h 425" name="T23"/>
                <a:gd fmla="*/ 63 w 312" name="T24"/>
                <a:gd fmla="*/ 111 h 425" name="T25"/>
                <a:gd fmla="*/ 72 w 312" name="T26"/>
                <a:gd fmla="*/ 132 h 425" name="T27"/>
                <a:gd fmla="*/ 74 w 312" name="T28"/>
                <a:gd fmla="*/ 147 h 425" name="T29"/>
                <a:gd fmla="*/ 68 w 312" name="T30"/>
                <a:gd fmla="*/ 174 h 425" name="T31"/>
                <a:gd fmla="*/ 57 w 312" name="T32"/>
                <a:gd fmla="*/ 193 h 425" name="T33"/>
                <a:gd fmla="*/ 39 w 312" name="T34"/>
                <a:gd fmla="*/ 215 h 425" name="T35"/>
                <a:gd fmla="*/ 37 w 312" name="T36"/>
                <a:gd fmla="*/ 221 h 425" name="T37"/>
                <a:gd fmla="*/ 37 w 312" name="T38"/>
                <a:gd fmla="*/ 224 h 425" name="T39"/>
                <a:gd fmla="*/ 39 w 312" name="T40"/>
                <a:gd fmla="*/ 228 h 425" name="T41"/>
                <a:gd fmla="*/ 45 w 312" name="T42"/>
                <a:gd fmla="*/ 232 h 425" name="T43"/>
                <a:gd fmla="*/ 74 w 312" name="T44"/>
                <a:gd fmla="*/ 246 h 425" name="T45"/>
                <a:gd fmla="*/ 100 w 312" name="T46"/>
                <a:gd fmla="*/ 269 h 425" name="T47"/>
                <a:gd fmla="*/ 109 w 312" name="T48"/>
                <a:gd fmla="*/ 290 h 425" name="T49"/>
                <a:gd fmla="*/ 111 w 312" name="T50"/>
                <a:gd fmla="*/ 305 h 425" name="T51"/>
                <a:gd fmla="*/ 105 w 312" name="T52"/>
                <a:gd fmla="*/ 332 h 425" name="T53"/>
                <a:gd fmla="*/ 93 w 312" name="T54"/>
                <a:gd fmla="*/ 351 h 425" name="T55"/>
                <a:gd fmla="*/ 75 w 312" name="T56"/>
                <a:gd fmla="*/ 373 h 425" name="T57"/>
                <a:gd fmla="*/ 73 w 312" name="T58"/>
                <a:gd fmla="*/ 379 h 425" name="T59"/>
                <a:gd fmla="*/ 74 w 312" name="T60"/>
                <a:gd fmla="*/ 382 h 425" name="T61"/>
                <a:gd fmla="*/ 76 w 312" name="T62"/>
                <a:gd fmla="*/ 386 h 425" name="T63"/>
                <a:gd fmla="*/ 81 w 312" name="T64"/>
                <a:gd fmla="*/ 390 h 425" name="T65"/>
                <a:gd fmla="*/ 111 w 312" name="T66"/>
                <a:gd fmla="*/ 404 h 425" name="T67"/>
                <a:gd fmla="*/ 134 w 312" name="T68"/>
                <a:gd fmla="*/ 425 h 425" name="T69"/>
                <a:gd fmla="*/ 169 w 312" name="T70"/>
                <a:gd fmla="*/ 417 h 425" name="T71"/>
                <a:gd fmla="*/ 273 w 312" name="T72"/>
                <a:gd fmla="*/ 338 h 425" name="T73"/>
                <a:gd fmla="*/ 312 w 312" name="T74"/>
                <a:gd fmla="*/ 215 h 425" name="T75"/>
                <a:gd fmla="*/ 300 w 312" name="T76"/>
                <a:gd fmla="*/ 144 h 42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5" w="312">
                  <a:moveTo>
                    <a:pt x="300" y="144"/>
                  </a:moveTo>
                  <a:cubicBezTo>
                    <a:pt x="284" y="100"/>
                    <a:pt x="256" y="64"/>
                    <a:pt x="220" y="39"/>
                  </a:cubicBezTo>
                  <a:cubicBezTo>
                    <a:pt x="184" y="14"/>
                    <a:pt x="141" y="0"/>
                    <a:pt x="97" y="0"/>
                  </a:cubicBezTo>
                  <a:cubicBezTo>
                    <a:pt x="76" y="0"/>
                    <a:pt x="55" y="3"/>
                    <a:pt x="34" y="10"/>
                  </a:cubicBezTo>
                  <a:cubicBezTo>
                    <a:pt x="34" y="12"/>
                    <a:pt x="33" y="14"/>
                    <a:pt x="32" y="16"/>
                  </a:cubicBezTo>
                  <a:cubicBezTo>
                    <a:pt x="28" y="24"/>
                    <a:pt x="24" y="30"/>
                    <a:pt x="20" y="35"/>
                  </a:cubicBezTo>
                  <a:cubicBezTo>
                    <a:pt x="12" y="45"/>
                    <a:pt x="5" y="52"/>
                    <a:pt x="3" y="57"/>
                  </a:cubicBezTo>
                  <a:cubicBezTo>
                    <a:pt x="1" y="60"/>
                    <a:pt x="1" y="61"/>
                    <a:pt x="0" y="63"/>
                  </a:cubicBezTo>
                  <a:cubicBezTo>
                    <a:pt x="0" y="64"/>
                    <a:pt x="1" y="64"/>
                    <a:pt x="1" y="66"/>
                  </a:cubicBezTo>
                  <a:cubicBezTo>
                    <a:pt x="1" y="68"/>
                    <a:pt x="2" y="69"/>
                    <a:pt x="3" y="70"/>
                  </a:cubicBezTo>
                  <a:cubicBezTo>
                    <a:pt x="4" y="71"/>
                    <a:pt x="5" y="72"/>
                    <a:pt x="8" y="74"/>
                  </a:cubicBezTo>
                  <a:cubicBezTo>
                    <a:pt x="14" y="78"/>
                    <a:pt x="25" y="81"/>
                    <a:pt x="38" y="88"/>
                  </a:cubicBezTo>
                  <a:cubicBezTo>
                    <a:pt x="46" y="93"/>
                    <a:pt x="56" y="100"/>
                    <a:pt x="63" y="111"/>
                  </a:cubicBezTo>
                  <a:cubicBezTo>
                    <a:pt x="67" y="117"/>
                    <a:pt x="71" y="124"/>
                    <a:pt x="72" y="132"/>
                  </a:cubicBezTo>
                  <a:cubicBezTo>
                    <a:pt x="74" y="137"/>
                    <a:pt x="74" y="143"/>
                    <a:pt x="74" y="147"/>
                  </a:cubicBezTo>
                  <a:cubicBezTo>
                    <a:pt x="74" y="157"/>
                    <a:pt x="72" y="167"/>
                    <a:pt x="68" y="174"/>
                  </a:cubicBezTo>
                  <a:cubicBezTo>
                    <a:pt x="65" y="182"/>
                    <a:pt x="61" y="188"/>
                    <a:pt x="57" y="193"/>
                  </a:cubicBezTo>
                  <a:cubicBezTo>
                    <a:pt x="48" y="203"/>
                    <a:pt x="42" y="210"/>
                    <a:pt x="39" y="215"/>
                  </a:cubicBezTo>
                  <a:cubicBezTo>
                    <a:pt x="37" y="218"/>
                    <a:pt x="37" y="219"/>
                    <a:pt x="37" y="221"/>
                  </a:cubicBezTo>
                  <a:cubicBezTo>
                    <a:pt x="37" y="222"/>
                    <a:pt x="37" y="222"/>
                    <a:pt x="37" y="224"/>
                  </a:cubicBezTo>
                  <a:cubicBezTo>
                    <a:pt x="38" y="226"/>
                    <a:pt x="38" y="227"/>
                    <a:pt x="39" y="228"/>
                  </a:cubicBezTo>
                  <a:cubicBezTo>
                    <a:pt x="40" y="229"/>
                    <a:pt x="42" y="230"/>
                    <a:pt x="45" y="232"/>
                  </a:cubicBezTo>
                  <a:cubicBezTo>
                    <a:pt x="50" y="236"/>
                    <a:pt x="61" y="239"/>
                    <a:pt x="74" y="246"/>
                  </a:cubicBezTo>
                  <a:cubicBezTo>
                    <a:pt x="82" y="251"/>
                    <a:pt x="92" y="258"/>
                    <a:pt x="100" y="269"/>
                  </a:cubicBezTo>
                  <a:cubicBezTo>
                    <a:pt x="104" y="275"/>
                    <a:pt x="107" y="282"/>
                    <a:pt x="109" y="290"/>
                  </a:cubicBezTo>
                  <a:cubicBezTo>
                    <a:pt x="110" y="295"/>
                    <a:pt x="111" y="301"/>
                    <a:pt x="111" y="305"/>
                  </a:cubicBezTo>
                  <a:cubicBezTo>
                    <a:pt x="111" y="315"/>
                    <a:pt x="108" y="325"/>
                    <a:pt x="105" y="332"/>
                  </a:cubicBezTo>
                  <a:cubicBezTo>
                    <a:pt x="101" y="340"/>
                    <a:pt x="97" y="346"/>
                    <a:pt x="93" y="351"/>
                  </a:cubicBezTo>
                  <a:cubicBezTo>
                    <a:pt x="85" y="361"/>
                    <a:pt x="78" y="368"/>
                    <a:pt x="75" y="373"/>
                  </a:cubicBezTo>
                  <a:cubicBezTo>
                    <a:pt x="74" y="376"/>
                    <a:pt x="73" y="377"/>
                    <a:pt x="73" y="379"/>
                  </a:cubicBezTo>
                  <a:cubicBezTo>
                    <a:pt x="73" y="380"/>
                    <a:pt x="73" y="381"/>
                    <a:pt x="74" y="382"/>
                  </a:cubicBezTo>
                  <a:cubicBezTo>
                    <a:pt x="74" y="384"/>
                    <a:pt x="75" y="385"/>
                    <a:pt x="76" y="386"/>
                  </a:cubicBezTo>
                  <a:cubicBezTo>
                    <a:pt x="77" y="387"/>
                    <a:pt x="78" y="388"/>
                    <a:pt x="81" y="390"/>
                  </a:cubicBezTo>
                  <a:cubicBezTo>
                    <a:pt x="87" y="394"/>
                    <a:pt x="98" y="397"/>
                    <a:pt x="111" y="404"/>
                  </a:cubicBezTo>
                  <a:cubicBezTo>
                    <a:pt x="118" y="409"/>
                    <a:pt x="127" y="415"/>
                    <a:pt x="134" y="425"/>
                  </a:cubicBezTo>
                  <a:cubicBezTo>
                    <a:pt x="152" y="421"/>
                    <a:pt x="164" y="418"/>
                    <a:pt x="169" y="417"/>
                  </a:cubicBezTo>
                  <a:cubicBezTo>
                    <a:pt x="213" y="402"/>
                    <a:pt x="248" y="373"/>
                    <a:pt x="273" y="338"/>
                  </a:cubicBezTo>
                  <a:cubicBezTo>
                    <a:pt x="298" y="302"/>
                    <a:pt x="312" y="259"/>
                    <a:pt x="312" y="215"/>
                  </a:cubicBezTo>
                  <a:cubicBezTo>
                    <a:pt x="312" y="192"/>
                    <a:pt x="308" y="168"/>
                    <a:pt x="300" y="1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7">
              <a:extLst>
                <a:ext uri="{FF2B5EF4-FFF2-40B4-BE49-F238E27FC236}">
                  <a16:creationId xmlns:a16="http://schemas.microsoft.com/office/drawing/2014/main" id="{ADAE12CA-4920-4ACA-86D7-01F8051311D5}"/>
                </a:ext>
              </a:extLst>
            </p:cNvPr>
            <p:cNvSpPr>
              <a:spLocks noEditPoints="1"/>
            </p:cNvSpPr>
            <p:nvPr/>
          </p:nvSpPr>
          <p:spPr bwMode="auto">
            <a:xfrm>
              <a:off x="4156076" y="376238"/>
              <a:ext cx="3963988" cy="5516563"/>
            </a:xfrm>
            <a:custGeom>
              <a:gdLst>
                <a:gd fmla="*/ 1251 w 1538" name="T0"/>
                <a:gd fmla="*/ 2116 h 2150" name="T1"/>
                <a:gd fmla="*/ 1291 w 1538" name="T2"/>
                <a:gd fmla="*/ 2026 h 2150" name="T3"/>
                <a:gd fmla="*/ 1359 w 1538" name="T4"/>
                <a:gd fmla="*/ 2020 h 2150" name="T5"/>
                <a:gd fmla="*/ 1356 w 1538" name="T6"/>
                <a:gd fmla="*/ 1968 h 2150" name="T7"/>
                <a:gd fmla="*/ 1425 w 1538" name="T8"/>
                <a:gd fmla="*/ 1901 h 2150" name="T9"/>
                <a:gd fmla="*/ 1470 w 1538" name="T10"/>
                <a:gd fmla="*/ 1896 h 2150" name="T11"/>
                <a:gd fmla="*/ 1318 w 1538" name="T12"/>
                <a:gd fmla="*/ 1722 h 2150" name="T13"/>
                <a:gd fmla="*/ 1148 w 1538" name="T14"/>
                <a:gd fmla="*/ 1407 h 2150" name="T15"/>
                <a:gd fmla="*/ 1194 w 1538" name="T16"/>
                <a:gd fmla="*/ 1297 h 2150" name="T17"/>
                <a:gd fmla="*/ 1438 w 1538" name="T18"/>
                <a:gd fmla="*/ 1239 h 2150" name="T19"/>
                <a:gd fmla="*/ 1497 w 1538" name="T20"/>
                <a:gd fmla="*/ 1169 h 2150" name="T21"/>
                <a:gd fmla="*/ 1531 w 1538" name="T22"/>
                <a:gd fmla="*/ 1087 h 2150" name="T23"/>
                <a:gd fmla="*/ 1525 w 1538" name="T24"/>
                <a:gd fmla="*/ 1069 h 2150" name="T25"/>
                <a:gd fmla="*/ 1459 w 1538" name="T26"/>
                <a:gd fmla="*/ 996 h 2150" name="T27"/>
                <a:gd fmla="*/ 1496 w 1538" name="T28"/>
                <a:gd fmla="*/ 922 h 2150" name="T29"/>
                <a:gd fmla="*/ 1459 w 1538" name="T30"/>
                <a:gd fmla="*/ 897 h 2150" name="T31"/>
                <a:gd fmla="*/ 1429 w 1538" name="T32"/>
                <a:gd fmla="*/ 811 h 2150" name="T33"/>
                <a:gd fmla="*/ 1105 w 1538" name="T34"/>
                <a:gd fmla="*/ 805 h 2150" name="T35"/>
                <a:gd fmla="*/ 423 w 1538" name="T36"/>
                <a:gd fmla="*/ 140 h 2150" name="T37"/>
                <a:gd fmla="*/ 386 w 1538" name="T38"/>
                <a:gd fmla="*/ 865 h 2150" name="T39"/>
                <a:gd fmla="*/ 109 w 1538" name="T40"/>
                <a:gd fmla="*/ 862 h 2150" name="T41"/>
                <a:gd fmla="*/ 39 w 1538" name="T42"/>
                <a:gd fmla="*/ 925 h 2150" name="T43"/>
                <a:gd fmla="*/ 43 w 1538" name="T44"/>
                <a:gd fmla="*/ 943 h 2150" name="T45"/>
                <a:gd fmla="*/ 59 w 1538" name="T46"/>
                <a:gd fmla="*/ 1047 h 2150" name="T47"/>
                <a:gd fmla="*/ 1 w 1538" name="T48"/>
                <a:gd fmla="*/ 1087 h 2150" name="T49"/>
                <a:gd fmla="*/ 28 w 1538" name="T50"/>
                <a:gd fmla="*/ 1130 h 2150" name="T51"/>
                <a:gd fmla="*/ 3 w 1538" name="T52"/>
                <a:gd fmla="*/ 1222 h 2150" name="T53"/>
                <a:gd fmla="*/ 312 w 1538" name="T54"/>
                <a:gd fmla="*/ 1297 h 2150" name="T55"/>
                <a:gd fmla="*/ 358 w 1538" name="T56"/>
                <a:gd fmla="*/ 1407 h 2150" name="T57"/>
                <a:gd fmla="*/ 188 w 1538" name="T58"/>
                <a:gd fmla="*/ 1722 h 2150" name="T59"/>
                <a:gd fmla="*/ 96 w 1538" name="T60"/>
                <a:gd fmla="*/ 1907 h 2150" name="T61"/>
                <a:gd fmla="*/ 93 w 1538" name="T62"/>
                <a:gd fmla="*/ 1960 h 2150" name="T63"/>
                <a:gd fmla="*/ 135 w 1538" name="T64"/>
                <a:gd fmla="*/ 1962 h 2150" name="T65"/>
                <a:gd fmla="*/ 204 w 1538" name="T66"/>
                <a:gd fmla="*/ 2028 h 2150" name="T67"/>
                <a:gd fmla="*/ 201 w 1538" name="T68"/>
                <a:gd fmla="*/ 2080 h 2150" name="T69"/>
                <a:gd fmla="*/ 270 w 1538" name="T70"/>
                <a:gd fmla="*/ 2086 h 2150" name="T71"/>
                <a:gd fmla="*/ 312 w 1538" name="T72"/>
                <a:gd fmla="*/ 2150 h 2150" name="T73"/>
                <a:gd fmla="*/ 753 w 1538" name="T74"/>
                <a:gd fmla="*/ 1835 h 2150" name="T75"/>
                <a:gd fmla="*/ 1188 w 1538" name="T76"/>
                <a:gd fmla="*/ 2145 h 2150" name="T77"/>
                <a:gd fmla="*/ 1251 w 1538" name="T78"/>
                <a:gd fmla="*/ 2141 h 2150" name="T79"/>
                <a:gd fmla="*/ 847 w 1538" name="T80"/>
                <a:gd fmla="*/ 421 h 2150" name="T81"/>
                <a:gd fmla="*/ 599 w 1538" name="T82"/>
                <a:gd fmla="*/ 481 h 2150" name="T83"/>
                <a:gd fmla="*/ 699 w 1538" name="T84"/>
                <a:gd fmla="*/ 1540 h 2150" name="T85"/>
                <a:gd fmla="*/ 753 w 1538" name="T86"/>
                <a:gd fmla="*/ 1341 h 2150" name="T87"/>
                <a:gd fmla="*/ 753 w 1538" name="T88"/>
                <a:gd fmla="*/ 1341 h 2150" name="T89"/>
                <a:gd fmla="*/ 764 w 1538" name="T90"/>
                <a:gd fmla="*/ 1089 h 2150" name="T91"/>
                <a:gd fmla="*/ 549 w 1538" name="T92"/>
                <a:gd fmla="*/ 1108 h 2150" name="T93"/>
                <a:gd fmla="*/ 742 w 1538" name="T94"/>
                <a:gd fmla="*/ 967 h 2150" name="T95"/>
                <a:gd fmla="*/ 957 w 1538" name="T96"/>
                <a:gd fmla="*/ 948 h 2150" name="T97"/>
                <a:gd fmla="*/ 535 w 1538" name="T98"/>
                <a:gd fmla="*/ 644 h 2150" name="T99"/>
                <a:gd fmla="*/ 913 w 1538" name="T100"/>
                <a:gd fmla="*/ 607 h 215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50" w="1538">
                  <a:moveTo>
                    <a:pt x="1251" y="2141"/>
                  </a:moveTo>
                  <a:cubicBezTo>
                    <a:pt x="1252" y="2139"/>
                    <a:pt x="1253" y="2138"/>
                    <a:pt x="1253" y="2137"/>
                  </a:cubicBezTo>
                  <a:cubicBezTo>
                    <a:pt x="1253" y="2136"/>
                    <a:pt x="1254" y="2135"/>
                    <a:pt x="1254" y="2133"/>
                  </a:cubicBezTo>
                  <a:cubicBezTo>
                    <a:pt x="1254" y="2129"/>
                    <a:pt x="1253" y="2123"/>
                    <a:pt x="1251" y="2116"/>
                  </a:cubicBezTo>
                  <a:cubicBezTo>
                    <a:pt x="1250" y="2108"/>
                    <a:pt x="1248" y="2099"/>
                    <a:pt x="1248" y="2088"/>
                  </a:cubicBezTo>
                  <a:cubicBezTo>
                    <a:pt x="1248" y="2081"/>
                    <a:pt x="1248" y="2074"/>
                    <a:pt x="1251" y="2066"/>
                  </a:cubicBezTo>
                  <a:cubicBezTo>
                    <a:pt x="1254" y="2058"/>
                    <a:pt x="1258" y="2050"/>
                    <a:pt x="1264" y="2044"/>
                  </a:cubicBezTo>
                  <a:cubicBezTo>
                    <a:pt x="1272" y="2035"/>
                    <a:pt x="1281" y="2029"/>
                    <a:pt x="1291" y="2026"/>
                  </a:cubicBezTo>
                  <a:cubicBezTo>
                    <a:pt x="1300" y="2023"/>
                    <a:pt x="1309" y="2022"/>
                    <a:pt x="1317" y="2022"/>
                  </a:cubicBezTo>
                  <a:cubicBezTo>
                    <a:pt x="1330" y="2022"/>
                    <a:pt x="1341" y="2024"/>
                    <a:pt x="1348" y="2024"/>
                  </a:cubicBezTo>
                  <a:cubicBezTo>
                    <a:pt x="1352" y="2024"/>
                    <a:pt x="1354" y="2023"/>
                    <a:pt x="1355" y="2023"/>
                  </a:cubicBezTo>
                  <a:cubicBezTo>
                    <a:pt x="1357" y="2022"/>
                    <a:pt x="1357" y="2022"/>
                    <a:pt x="1359" y="2020"/>
                  </a:cubicBezTo>
                  <a:cubicBezTo>
                    <a:pt x="1361" y="2018"/>
                    <a:pt x="1361" y="2018"/>
                    <a:pt x="1361" y="2017"/>
                  </a:cubicBezTo>
                  <a:cubicBezTo>
                    <a:pt x="1362" y="2016"/>
                    <a:pt x="1362" y="2014"/>
                    <a:pt x="1362" y="2012"/>
                  </a:cubicBezTo>
                  <a:cubicBezTo>
                    <a:pt x="1362" y="2009"/>
                    <a:pt x="1361" y="2003"/>
                    <a:pt x="1360" y="1995"/>
                  </a:cubicBezTo>
                  <a:cubicBezTo>
                    <a:pt x="1358" y="1988"/>
                    <a:pt x="1356" y="1979"/>
                    <a:pt x="1356" y="1968"/>
                  </a:cubicBezTo>
                  <a:cubicBezTo>
                    <a:pt x="1356" y="1961"/>
                    <a:pt x="1357" y="1953"/>
                    <a:pt x="1360" y="1945"/>
                  </a:cubicBezTo>
                  <a:cubicBezTo>
                    <a:pt x="1362" y="1938"/>
                    <a:pt x="1367" y="1930"/>
                    <a:pt x="1373" y="1923"/>
                  </a:cubicBezTo>
                  <a:cubicBezTo>
                    <a:pt x="1380" y="1915"/>
                    <a:pt x="1390" y="1909"/>
                    <a:pt x="1399" y="1905"/>
                  </a:cubicBezTo>
                  <a:cubicBezTo>
                    <a:pt x="1408" y="1902"/>
                    <a:pt x="1417" y="1901"/>
                    <a:pt x="1425" y="1901"/>
                  </a:cubicBezTo>
                  <a:cubicBezTo>
                    <a:pt x="1439" y="1901"/>
                    <a:pt x="1449" y="1903"/>
                    <a:pt x="1456" y="1903"/>
                  </a:cubicBezTo>
                  <a:cubicBezTo>
                    <a:pt x="1460" y="1903"/>
                    <a:pt x="1462" y="1903"/>
                    <a:pt x="1464" y="1902"/>
                  </a:cubicBezTo>
                  <a:cubicBezTo>
                    <a:pt x="1465" y="1902"/>
                    <a:pt x="1466" y="1901"/>
                    <a:pt x="1468" y="1899"/>
                  </a:cubicBezTo>
                  <a:cubicBezTo>
                    <a:pt x="1469" y="1898"/>
                    <a:pt x="1470" y="1897"/>
                    <a:pt x="1470" y="1896"/>
                  </a:cubicBezTo>
                  <a:cubicBezTo>
                    <a:pt x="1470" y="1895"/>
                    <a:pt x="1470" y="1894"/>
                    <a:pt x="1470" y="1891"/>
                  </a:cubicBezTo>
                  <a:cubicBezTo>
                    <a:pt x="1471" y="1888"/>
                    <a:pt x="1470" y="1882"/>
                    <a:pt x="1468" y="1875"/>
                  </a:cubicBezTo>
                  <a:cubicBezTo>
                    <a:pt x="1467" y="1870"/>
                    <a:pt x="1466" y="1864"/>
                    <a:pt x="1465" y="1858"/>
                  </a:cubicBezTo>
                  <a:cubicBezTo>
                    <a:pt x="1418" y="1818"/>
                    <a:pt x="1366" y="1768"/>
                    <a:pt x="1318" y="1722"/>
                  </a:cubicBezTo>
                  <a:cubicBezTo>
                    <a:pt x="1268" y="1674"/>
                    <a:pt x="1225" y="1630"/>
                    <a:pt x="1201" y="1606"/>
                  </a:cubicBezTo>
                  <a:cubicBezTo>
                    <a:pt x="1189" y="1595"/>
                    <a:pt x="1182" y="1581"/>
                    <a:pt x="1176" y="1566"/>
                  </a:cubicBezTo>
                  <a:cubicBezTo>
                    <a:pt x="1170" y="1551"/>
                    <a:pt x="1165" y="1535"/>
                    <a:pt x="1161" y="1517"/>
                  </a:cubicBezTo>
                  <a:cubicBezTo>
                    <a:pt x="1152" y="1482"/>
                    <a:pt x="1148" y="1442"/>
                    <a:pt x="1148" y="1407"/>
                  </a:cubicBezTo>
                  <a:cubicBezTo>
                    <a:pt x="1148" y="1392"/>
                    <a:pt x="1149" y="1379"/>
                    <a:pt x="1150" y="1366"/>
                  </a:cubicBezTo>
                  <a:cubicBezTo>
                    <a:pt x="1152" y="1353"/>
                    <a:pt x="1155" y="1341"/>
                    <a:pt x="1160" y="1329"/>
                  </a:cubicBezTo>
                  <a:cubicBezTo>
                    <a:pt x="1164" y="1322"/>
                    <a:pt x="1168" y="1314"/>
                    <a:pt x="1176" y="1307"/>
                  </a:cubicBezTo>
                  <a:cubicBezTo>
                    <a:pt x="1181" y="1303"/>
                    <a:pt x="1187" y="1299"/>
                    <a:pt x="1194" y="1297"/>
                  </a:cubicBezTo>
                  <a:cubicBezTo>
                    <a:pt x="1197" y="1296"/>
                    <a:pt x="1202" y="1294"/>
                    <a:pt x="1207" y="1293"/>
                  </a:cubicBezTo>
                  <a:cubicBezTo>
                    <a:pt x="1213" y="1291"/>
                    <a:pt x="1220" y="1290"/>
                    <a:pt x="1227" y="1288"/>
                  </a:cubicBezTo>
                  <a:cubicBezTo>
                    <a:pt x="1243" y="1284"/>
                    <a:pt x="1262" y="1279"/>
                    <a:pt x="1284" y="1274"/>
                  </a:cubicBezTo>
                  <a:cubicBezTo>
                    <a:pt x="1329" y="1263"/>
                    <a:pt x="1384" y="1251"/>
                    <a:pt x="1438" y="1239"/>
                  </a:cubicBezTo>
                  <a:cubicBezTo>
                    <a:pt x="1473" y="1231"/>
                    <a:pt x="1507" y="1223"/>
                    <a:pt x="1538" y="1216"/>
                  </a:cubicBezTo>
                  <a:cubicBezTo>
                    <a:pt x="1536" y="1215"/>
                    <a:pt x="1534" y="1214"/>
                    <a:pt x="1532" y="1213"/>
                  </a:cubicBezTo>
                  <a:cubicBezTo>
                    <a:pt x="1524" y="1209"/>
                    <a:pt x="1514" y="1202"/>
                    <a:pt x="1507" y="1191"/>
                  </a:cubicBezTo>
                  <a:cubicBezTo>
                    <a:pt x="1502" y="1184"/>
                    <a:pt x="1499" y="1177"/>
                    <a:pt x="1497" y="1169"/>
                  </a:cubicBezTo>
                  <a:cubicBezTo>
                    <a:pt x="1496" y="1164"/>
                    <a:pt x="1496" y="1159"/>
                    <a:pt x="1496" y="1154"/>
                  </a:cubicBezTo>
                  <a:cubicBezTo>
                    <a:pt x="1496" y="1144"/>
                    <a:pt x="1498" y="1135"/>
                    <a:pt x="1502" y="1127"/>
                  </a:cubicBezTo>
                  <a:cubicBezTo>
                    <a:pt x="1505" y="1120"/>
                    <a:pt x="1509" y="1114"/>
                    <a:pt x="1513" y="1109"/>
                  </a:cubicBezTo>
                  <a:cubicBezTo>
                    <a:pt x="1521" y="1099"/>
                    <a:pt x="1528" y="1091"/>
                    <a:pt x="1531" y="1087"/>
                  </a:cubicBezTo>
                  <a:cubicBezTo>
                    <a:pt x="1533" y="1083"/>
                    <a:pt x="1533" y="1082"/>
                    <a:pt x="1533" y="1080"/>
                  </a:cubicBezTo>
                  <a:cubicBezTo>
                    <a:pt x="1533" y="1078"/>
                    <a:pt x="1533" y="1078"/>
                    <a:pt x="1533" y="1078"/>
                  </a:cubicBezTo>
                  <a:cubicBezTo>
                    <a:pt x="1532" y="1075"/>
                    <a:pt x="1531" y="1074"/>
                    <a:pt x="1531" y="1073"/>
                  </a:cubicBezTo>
                  <a:cubicBezTo>
                    <a:pt x="1530" y="1072"/>
                    <a:pt x="1528" y="1071"/>
                    <a:pt x="1525" y="1069"/>
                  </a:cubicBezTo>
                  <a:cubicBezTo>
                    <a:pt x="1520" y="1066"/>
                    <a:pt x="1509" y="1062"/>
                    <a:pt x="1496" y="1055"/>
                  </a:cubicBezTo>
                  <a:cubicBezTo>
                    <a:pt x="1487" y="1051"/>
                    <a:pt x="1478" y="1044"/>
                    <a:pt x="1470" y="1033"/>
                  </a:cubicBezTo>
                  <a:cubicBezTo>
                    <a:pt x="1466" y="1026"/>
                    <a:pt x="1463" y="1019"/>
                    <a:pt x="1461" y="1011"/>
                  </a:cubicBezTo>
                  <a:cubicBezTo>
                    <a:pt x="1460" y="1006"/>
                    <a:pt x="1459" y="1001"/>
                    <a:pt x="1459" y="996"/>
                  </a:cubicBezTo>
                  <a:cubicBezTo>
                    <a:pt x="1459" y="986"/>
                    <a:pt x="1462" y="977"/>
                    <a:pt x="1465" y="969"/>
                  </a:cubicBezTo>
                  <a:cubicBezTo>
                    <a:pt x="1469" y="962"/>
                    <a:pt x="1473" y="956"/>
                    <a:pt x="1477" y="951"/>
                  </a:cubicBezTo>
                  <a:cubicBezTo>
                    <a:pt x="1485" y="940"/>
                    <a:pt x="1492" y="933"/>
                    <a:pt x="1494" y="929"/>
                  </a:cubicBezTo>
                  <a:cubicBezTo>
                    <a:pt x="1496" y="925"/>
                    <a:pt x="1496" y="924"/>
                    <a:pt x="1496" y="922"/>
                  </a:cubicBezTo>
                  <a:cubicBezTo>
                    <a:pt x="1496" y="920"/>
                    <a:pt x="1496" y="920"/>
                    <a:pt x="1496" y="920"/>
                  </a:cubicBezTo>
                  <a:cubicBezTo>
                    <a:pt x="1495" y="917"/>
                    <a:pt x="1495" y="916"/>
                    <a:pt x="1494" y="915"/>
                  </a:cubicBezTo>
                  <a:cubicBezTo>
                    <a:pt x="1493" y="914"/>
                    <a:pt x="1492" y="913"/>
                    <a:pt x="1489" y="911"/>
                  </a:cubicBezTo>
                  <a:cubicBezTo>
                    <a:pt x="1483" y="908"/>
                    <a:pt x="1472" y="904"/>
                    <a:pt x="1459" y="897"/>
                  </a:cubicBezTo>
                  <a:cubicBezTo>
                    <a:pt x="1451" y="893"/>
                    <a:pt x="1441" y="886"/>
                    <a:pt x="1434" y="875"/>
                  </a:cubicBezTo>
                  <a:cubicBezTo>
                    <a:pt x="1430" y="868"/>
                    <a:pt x="1426" y="861"/>
                    <a:pt x="1425" y="853"/>
                  </a:cubicBezTo>
                  <a:cubicBezTo>
                    <a:pt x="1423" y="848"/>
                    <a:pt x="1423" y="843"/>
                    <a:pt x="1423" y="838"/>
                  </a:cubicBezTo>
                  <a:cubicBezTo>
                    <a:pt x="1423" y="828"/>
                    <a:pt x="1425" y="819"/>
                    <a:pt x="1429" y="811"/>
                  </a:cubicBezTo>
                  <a:cubicBezTo>
                    <a:pt x="1430" y="808"/>
                    <a:pt x="1432" y="804"/>
                    <a:pt x="1434" y="802"/>
                  </a:cubicBezTo>
                  <a:cubicBezTo>
                    <a:pt x="1137" y="862"/>
                    <a:pt x="1137" y="862"/>
                    <a:pt x="1137" y="862"/>
                  </a:cubicBezTo>
                  <a:cubicBezTo>
                    <a:pt x="1122" y="865"/>
                    <a:pt x="1107" y="858"/>
                    <a:pt x="1100" y="845"/>
                  </a:cubicBezTo>
                  <a:cubicBezTo>
                    <a:pt x="1093" y="832"/>
                    <a:pt x="1095" y="815"/>
                    <a:pt x="1105" y="805"/>
                  </a:cubicBezTo>
                  <a:cubicBezTo>
                    <a:pt x="1186" y="719"/>
                    <a:pt x="1236" y="604"/>
                    <a:pt x="1236" y="477"/>
                  </a:cubicBezTo>
                  <a:cubicBezTo>
                    <a:pt x="1236" y="345"/>
                    <a:pt x="1183" y="226"/>
                    <a:pt x="1097" y="140"/>
                  </a:cubicBezTo>
                  <a:cubicBezTo>
                    <a:pt x="1010" y="54"/>
                    <a:pt x="892" y="0"/>
                    <a:pt x="760" y="0"/>
                  </a:cubicBezTo>
                  <a:cubicBezTo>
                    <a:pt x="628" y="0"/>
                    <a:pt x="509" y="54"/>
                    <a:pt x="423" y="140"/>
                  </a:cubicBezTo>
                  <a:cubicBezTo>
                    <a:pt x="337" y="226"/>
                    <a:pt x="284" y="345"/>
                    <a:pt x="283" y="477"/>
                  </a:cubicBezTo>
                  <a:cubicBezTo>
                    <a:pt x="284" y="606"/>
                    <a:pt x="335" y="722"/>
                    <a:pt x="417" y="808"/>
                  </a:cubicBezTo>
                  <a:cubicBezTo>
                    <a:pt x="428" y="819"/>
                    <a:pt x="430" y="835"/>
                    <a:pt x="423" y="848"/>
                  </a:cubicBezTo>
                  <a:cubicBezTo>
                    <a:pt x="416" y="861"/>
                    <a:pt x="401" y="868"/>
                    <a:pt x="386" y="865"/>
                  </a:cubicBezTo>
                  <a:cubicBezTo>
                    <a:pt x="96" y="806"/>
                    <a:pt x="96" y="806"/>
                    <a:pt x="96" y="806"/>
                  </a:cubicBezTo>
                  <a:cubicBezTo>
                    <a:pt x="98" y="809"/>
                    <a:pt x="100" y="811"/>
                    <a:pt x="101" y="813"/>
                  </a:cubicBezTo>
                  <a:cubicBezTo>
                    <a:pt x="106" y="822"/>
                    <a:pt x="111" y="834"/>
                    <a:pt x="111" y="847"/>
                  </a:cubicBezTo>
                  <a:cubicBezTo>
                    <a:pt x="111" y="852"/>
                    <a:pt x="110" y="857"/>
                    <a:pt x="109" y="862"/>
                  </a:cubicBezTo>
                  <a:cubicBezTo>
                    <a:pt x="106" y="873"/>
                    <a:pt x="102" y="882"/>
                    <a:pt x="95" y="889"/>
                  </a:cubicBezTo>
                  <a:cubicBezTo>
                    <a:pt x="89" y="897"/>
                    <a:pt x="82" y="902"/>
                    <a:pt x="76" y="906"/>
                  </a:cubicBezTo>
                  <a:cubicBezTo>
                    <a:pt x="63" y="913"/>
                    <a:pt x="52" y="916"/>
                    <a:pt x="45" y="920"/>
                  </a:cubicBezTo>
                  <a:cubicBezTo>
                    <a:pt x="41" y="923"/>
                    <a:pt x="40" y="924"/>
                    <a:pt x="39" y="925"/>
                  </a:cubicBezTo>
                  <a:cubicBezTo>
                    <a:pt x="38" y="926"/>
                    <a:pt x="38" y="927"/>
                    <a:pt x="37" y="929"/>
                  </a:cubicBezTo>
                  <a:cubicBezTo>
                    <a:pt x="37" y="932"/>
                    <a:pt x="37" y="932"/>
                    <a:pt x="37" y="932"/>
                  </a:cubicBezTo>
                  <a:cubicBezTo>
                    <a:pt x="37" y="933"/>
                    <a:pt x="37" y="934"/>
                    <a:pt x="38" y="936"/>
                  </a:cubicBezTo>
                  <a:cubicBezTo>
                    <a:pt x="39" y="938"/>
                    <a:pt x="40" y="940"/>
                    <a:pt x="43" y="943"/>
                  </a:cubicBezTo>
                  <a:cubicBezTo>
                    <a:pt x="48" y="950"/>
                    <a:pt x="57" y="958"/>
                    <a:pt x="65" y="972"/>
                  </a:cubicBezTo>
                  <a:cubicBezTo>
                    <a:pt x="70" y="980"/>
                    <a:pt x="74" y="992"/>
                    <a:pt x="74" y="1005"/>
                  </a:cubicBezTo>
                  <a:cubicBezTo>
                    <a:pt x="74" y="1010"/>
                    <a:pt x="74" y="1015"/>
                    <a:pt x="72" y="1020"/>
                  </a:cubicBezTo>
                  <a:cubicBezTo>
                    <a:pt x="70" y="1031"/>
                    <a:pt x="65" y="1040"/>
                    <a:pt x="59" y="1047"/>
                  </a:cubicBezTo>
                  <a:cubicBezTo>
                    <a:pt x="53" y="1055"/>
                    <a:pt x="46" y="1060"/>
                    <a:pt x="39" y="1064"/>
                  </a:cubicBezTo>
                  <a:cubicBezTo>
                    <a:pt x="26" y="1071"/>
                    <a:pt x="15" y="1075"/>
                    <a:pt x="9" y="1078"/>
                  </a:cubicBezTo>
                  <a:cubicBezTo>
                    <a:pt x="5" y="1081"/>
                    <a:pt x="3" y="1082"/>
                    <a:pt x="2" y="1083"/>
                  </a:cubicBezTo>
                  <a:cubicBezTo>
                    <a:pt x="2" y="1084"/>
                    <a:pt x="1" y="1085"/>
                    <a:pt x="1" y="1087"/>
                  </a:cubicBezTo>
                  <a:cubicBezTo>
                    <a:pt x="1" y="1090"/>
                    <a:pt x="1" y="1090"/>
                    <a:pt x="1" y="1090"/>
                  </a:cubicBezTo>
                  <a:cubicBezTo>
                    <a:pt x="1" y="1091"/>
                    <a:pt x="1" y="1092"/>
                    <a:pt x="1" y="1094"/>
                  </a:cubicBezTo>
                  <a:cubicBezTo>
                    <a:pt x="2" y="1096"/>
                    <a:pt x="4" y="1098"/>
                    <a:pt x="6" y="1101"/>
                  </a:cubicBezTo>
                  <a:cubicBezTo>
                    <a:pt x="11" y="1108"/>
                    <a:pt x="20" y="1116"/>
                    <a:pt x="28" y="1130"/>
                  </a:cubicBezTo>
                  <a:cubicBezTo>
                    <a:pt x="33" y="1138"/>
                    <a:pt x="38" y="1150"/>
                    <a:pt x="38" y="1163"/>
                  </a:cubicBezTo>
                  <a:cubicBezTo>
                    <a:pt x="38" y="1168"/>
                    <a:pt x="37" y="1173"/>
                    <a:pt x="36" y="1178"/>
                  </a:cubicBezTo>
                  <a:cubicBezTo>
                    <a:pt x="34" y="1189"/>
                    <a:pt x="29" y="1198"/>
                    <a:pt x="23" y="1205"/>
                  </a:cubicBezTo>
                  <a:cubicBezTo>
                    <a:pt x="16" y="1213"/>
                    <a:pt x="9" y="1218"/>
                    <a:pt x="3" y="1222"/>
                  </a:cubicBezTo>
                  <a:cubicBezTo>
                    <a:pt x="2" y="1222"/>
                    <a:pt x="1" y="1223"/>
                    <a:pt x="0" y="1223"/>
                  </a:cubicBezTo>
                  <a:cubicBezTo>
                    <a:pt x="63" y="1237"/>
                    <a:pt x="136" y="1254"/>
                    <a:pt x="196" y="1268"/>
                  </a:cubicBezTo>
                  <a:cubicBezTo>
                    <a:pt x="241" y="1278"/>
                    <a:pt x="278" y="1287"/>
                    <a:pt x="299" y="1293"/>
                  </a:cubicBezTo>
                  <a:cubicBezTo>
                    <a:pt x="304" y="1294"/>
                    <a:pt x="309" y="1296"/>
                    <a:pt x="312" y="1297"/>
                  </a:cubicBezTo>
                  <a:cubicBezTo>
                    <a:pt x="319" y="1299"/>
                    <a:pt x="325" y="1303"/>
                    <a:pt x="330" y="1307"/>
                  </a:cubicBezTo>
                  <a:cubicBezTo>
                    <a:pt x="334" y="1311"/>
                    <a:pt x="338" y="1315"/>
                    <a:pt x="341" y="1319"/>
                  </a:cubicBezTo>
                  <a:cubicBezTo>
                    <a:pt x="346" y="1328"/>
                    <a:pt x="349" y="1337"/>
                    <a:pt x="352" y="1346"/>
                  </a:cubicBezTo>
                  <a:cubicBezTo>
                    <a:pt x="357" y="1365"/>
                    <a:pt x="358" y="1385"/>
                    <a:pt x="358" y="1407"/>
                  </a:cubicBezTo>
                  <a:cubicBezTo>
                    <a:pt x="358" y="1433"/>
                    <a:pt x="356" y="1462"/>
                    <a:pt x="351" y="1490"/>
                  </a:cubicBezTo>
                  <a:cubicBezTo>
                    <a:pt x="346" y="1518"/>
                    <a:pt x="339" y="1544"/>
                    <a:pt x="330" y="1566"/>
                  </a:cubicBezTo>
                  <a:cubicBezTo>
                    <a:pt x="324" y="1581"/>
                    <a:pt x="317" y="1595"/>
                    <a:pt x="305" y="1606"/>
                  </a:cubicBezTo>
                  <a:cubicBezTo>
                    <a:pt x="282" y="1630"/>
                    <a:pt x="238" y="1674"/>
                    <a:pt x="188" y="1722"/>
                  </a:cubicBezTo>
                  <a:cubicBezTo>
                    <a:pt x="145" y="1763"/>
                    <a:pt x="98" y="1808"/>
                    <a:pt x="55" y="1846"/>
                  </a:cubicBezTo>
                  <a:cubicBezTo>
                    <a:pt x="64" y="1849"/>
                    <a:pt x="72" y="1855"/>
                    <a:pt x="79" y="1863"/>
                  </a:cubicBezTo>
                  <a:cubicBezTo>
                    <a:pt x="85" y="1869"/>
                    <a:pt x="90" y="1877"/>
                    <a:pt x="92" y="1885"/>
                  </a:cubicBezTo>
                  <a:cubicBezTo>
                    <a:pt x="95" y="1893"/>
                    <a:pt x="96" y="1900"/>
                    <a:pt x="96" y="1907"/>
                  </a:cubicBezTo>
                  <a:cubicBezTo>
                    <a:pt x="96" y="1918"/>
                    <a:pt x="94" y="1928"/>
                    <a:pt x="92" y="1935"/>
                  </a:cubicBezTo>
                  <a:cubicBezTo>
                    <a:pt x="91" y="1942"/>
                    <a:pt x="90" y="1948"/>
                    <a:pt x="90" y="1952"/>
                  </a:cubicBezTo>
                  <a:cubicBezTo>
                    <a:pt x="90" y="1954"/>
                    <a:pt x="90" y="1955"/>
                    <a:pt x="90" y="1956"/>
                  </a:cubicBezTo>
                  <a:cubicBezTo>
                    <a:pt x="91" y="1957"/>
                    <a:pt x="91" y="1958"/>
                    <a:pt x="93" y="1960"/>
                  </a:cubicBezTo>
                  <a:cubicBezTo>
                    <a:pt x="93" y="1960"/>
                    <a:pt x="93" y="1960"/>
                    <a:pt x="93" y="1960"/>
                  </a:cubicBezTo>
                  <a:cubicBezTo>
                    <a:pt x="95" y="1962"/>
                    <a:pt x="95" y="1962"/>
                    <a:pt x="97" y="1963"/>
                  </a:cubicBezTo>
                  <a:cubicBezTo>
                    <a:pt x="98" y="1963"/>
                    <a:pt x="100" y="1964"/>
                    <a:pt x="104" y="1964"/>
                  </a:cubicBezTo>
                  <a:cubicBezTo>
                    <a:pt x="111" y="1964"/>
                    <a:pt x="122" y="1962"/>
                    <a:pt x="135" y="1962"/>
                  </a:cubicBezTo>
                  <a:cubicBezTo>
                    <a:pt x="143" y="1962"/>
                    <a:pt x="152" y="1962"/>
                    <a:pt x="161" y="1966"/>
                  </a:cubicBezTo>
                  <a:cubicBezTo>
                    <a:pt x="171" y="1969"/>
                    <a:pt x="180" y="1975"/>
                    <a:pt x="188" y="1984"/>
                  </a:cubicBezTo>
                  <a:cubicBezTo>
                    <a:pt x="194" y="1990"/>
                    <a:pt x="198" y="1998"/>
                    <a:pt x="201" y="2006"/>
                  </a:cubicBezTo>
                  <a:cubicBezTo>
                    <a:pt x="203" y="2013"/>
                    <a:pt x="204" y="2021"/>
                    <a:pt x="204" y="2028"/>
                  </a:cubicBezTo>
                  <a:cubicBezTo>
                    <a:pt x="204" y="2039"/>
                    <a:pt x="202" y="2048"/>
                    <a:pt x="201" y="2056"/>
                  </a:cubicBezTo>
                  <a:cubicBezTo>
                    <a:pt x="199" y="2063"/>
                    <a:pt x="198" y="2069"/>
                    <a:pt x="198" y="2072"/>
                  </a:cubicBezTo>
                  <a:cubicBezTo>
                    <a:pt x="198" y="2075"/>
                    <a:pt x="198" y="2076"/>
                    <a:pt x="199" y="2077"/>
                  </a:cubicBezTo>
                  <a:cubicBezTo>
                    <a:pt x="199" y="2078"/>
                    <a:pt x="200" y="2079"/>
                    <a:pt x="201" y="2080"/>
                  </a:cubicBezTo>
                  <a:cubicBezTo>
                    <a:pt x="203" y="2082"/>
                    <a:pt x="204" y="2083"/>
                    <a:pt x="205" y="2083"/>
                  </a:cubicBezTo>
                  <a:cubicBezTo>
                    <a:pt x="206" y="2084"/>
                    <a:pt x="209" y="2084"/>
                    <a:pt x="212" y="2084"/>
                  </a:cubicBezTo>
                  <a:cubicBezTo>
                    <a:pt x="219" y="2084"/>
                    <a:pt x="230" y="2082"/>
                    <a:pt x="244" y="2082"/>
                  </a:cubicBezTo>
                  <a:cubicBezTo>
                    <a:pt x="251" y="2082"/>
                    <a:pt x="260" y="2083"/>
                    <a:pt x="270" y="2086"/>
                  </a:cubicBezTo>
                  <a:cubicBezTo>
                    <a:pt x="279" y="2090"/>
                    <a:pt x="288" y="2096"/>
                    <a:pt x="296" y="2104"/>
                  </a:cubicBezTo>
                  <a:cubicBezTo>
                    <a:pt x="302" y="2111"/>
                    <a:pt x="306" y="2118"/>
                    <a:pt x="309" y="2126"/>
                  </a:cubicBezTo>
                  <a:cubicBezTo>
                    <a:pt x="312" y="2134"/>
                    <a:pt x="313" y="2142"/>
                    <a:pt x="313" y="2149"/>
                  </a:cubicBezTo>
                  <a:cubicBezTo>
                    <a:pt x="313" y="2149"/>
                    <a:pt x="312" y="2149"/>
                    <a:pt x="312" y="2150"/>
                  </a:cubicBezTo>
                  <a:cubicBezTo>
                    <a:pt x="345" y="2118"/>
                    <a:pt x="377" y="2087"/>
                    <a:pt x="407" y="2059"/>
                  </a:cubicBezTo>
                  <a:cubicBezTo>
                    <a:pt x="477" y="1993"/>
                    <a:pt x="539" y="1939"/>
                    <a:pt x="594" y="1901"/>
                  </a:cubicBezTo>
                  <a:cubicBezTo>
                    <a:pt x="631" y="1875"/>
                    <a:pt x="665" y="1856"/>
                    <a:pt x="698" y="1845"/>
                  </a:cubicBezTo>
                  <a:cubicBezTo>
                    <a:pt x="716" y="1839"/>
                    <a:pt x="735" y="1835"/>
                    <a:pt x="753" y="1835"/>
                  </a:cubicBezTo>
                  <a:cubicBezTo>
                    <a:pt x="771" y="1835"/>
                    <a:pt x="790" y="1839"/>
                    <a:pt x="808" y="1845"/>
                  </a:cubicBezTo>
                  <a:cubicBezTo>
                    <a:pt x="827" y="1852"/>
                    <a:pt x="846" y="1860"/>
                    <a:pt x="866" y="1872"/>
                  </a:cubicBezTo>
                  <a:cubicBezTo>
                    <a:pt x="906" y="1894"/>
                    <a:pt x="948" y="1926"/>
                    <a:pt x="996" y="1966"/>
                  </a:cubicBezTo>
                  <a:cubicBezTo>
                    <a:pt x="1053" y="2014"/>
                    <a:pt x="1117" y="2075"/>
                    <a:pt x="1188" y="2145"/>
                  </a:cubicBezTo>
                  <a:cubicBezTo>
                    <a:pt x="1195" y="2143"/>
                    <a:pt x="1202" y="2142"/>
                    <a:pt x="1208" y="2142"/>
                  </a:cubicBezTo>
                  <a:cubicBezTo>
                    <a:pt x="1222" y="2143"/>
                    <a:pt x="1233" y="2145"/>
                    <a:pt x="1239" y="2144"/>
                  </a:cubicBezTo>
                  <a:cubicBezTo>
                    <a:pt x="1243" y="2144"/>
                    <a:pt x="1246" y="2144"/>
                    <a:pt x="1247" y="2143"/>
                  </a:cubicBezTo>
                  <a:cubicBezTo>
                    <a:pt x="1248" y="2143"/>
                    <a:pt x="1249" y="2143"/>
                    <a:pt x="1251" y="2141"/>
                  </a:cubicBezTo>
                  <a:close/>
                  <a:moveTo>
                    <a:pt x="907" y="362"/>
                  </a:moveTo>
                  <a:cubicBezTo>
                    <a:pt x="940" y="362"/>
                    <a:pt x="966" y="388"/>
                    <a:pt x="966" y="421"/>
                  </a:cubicBezTo>
                  <a:cubicBezTo>
                    <a:pt x="966" y="454"/>
                    <a:pt x="940" y="481"/>
                    <a:pt x="907" y="481"/>
                  </a:cubicBezTo>
                  <a:cubicBezTo>
                    <a:pt x="874" y="481"/>
                    <a:pt x="847" y="454"/>
                    <a:pt x="847" y="421"/>
                  </a:cubicBezTo>
                  <a:cubicBezTo>
                    <a:pt x="847" y="388"/>
                    <a:pt x="874" y="362"/>
                    <a:pt x="907" y="362"/>
                  </a:cubicBezTo>
                  <a:close/>
                  <a:moveTo>
                    <a:pt x="599" y="362"/>
                  </a:moveTo>
                  <a:cubicBezTo>
                    <a:pt x="632" y="362"/>
                    <a:pt x="659" y="388"/>
                    <a:pt x="659" y="421"/>
                  </a:cubicBezTo>
                  <a:cubicBezTo>
                    <a:pt x="659" y="454"/>
                    <a:pt x="632" y="481"/>
                    <a:pt x="599" y="481"/>
                  </a:cubicBezTo>
                  <a:cubicBezTo>
                    <a:pt x="566" y="481"/>
                    <a:pt x="540" y="454"/>
                    <a:pt x="540" y="421"/>
                  </a:cubicBezTo>
                  <a:cubicBezTo>
                    <a:pt x="540" y="388"/>
                    <a:pt x="566" y="362"/>
                    <a:pt x="599" y="362"/>
                  </a:cubicBezTo>
                  <a:close/>
                  <a:moveTo>
                    <a:pt x="753" y="1594"/>
                  </a:moveTo>
                  <a:cubicBezTo>
                    <a:pt x="723" y="1594"/>
                    <a:pt x="699" y="1570"/>
                    <a:pt x="699" y="1540"/>
                  </a:cubicBezTo>
                  <a:cubicBezTo>
                    <a:pt x="699" y="1511"/>
                    <a:pt x="723" y="1486"/>
                    <a:pt x="753" y="1486"/>
                  </a:cubicBezTo>
                  <a:cubicBezTo>
                    <a:pt x="783" y="1486"/>
                    <a:pt x="807" y="1511"/>
                    <a:pt x="807" y="1540"/>
                  </a:cubicBezTo>
                  <a:cubicBezTo>
                    <a:pt x="807" y="1570"/>
                    <a:pt x="783" y="1594"/>
                    <a:pt x="753" y="1594"/>
                  </a:cubicBezTo>
                  <a:close/>
                  <a:moveTo>
                    <a:pt x="753" y="1341"/>
                  </a:moveTo>
                  <a:cubicBezTo>
                    <a:pt x="723" y="1341"/>
                    <a:pt x="699" y="1316"/>
                    <a:pt x="699" y="1287"/>
                  </a:cubicBezTo>
                  <a:cubicBezTo>
                    <a:pt x="699" y="1257"/>
                    <a:pt x="723" y="1233"/>
                    <a:pt x="753" y="1233"/>
                  </a:cubicBezTo>
                  <a:cubicBezTo>
                    <a:pt x="783" y="1233"/>
                    <a:pt x="807" y="1257"/>
                    <a:pt x="807" y="1287"/>
                  </a:cubicBezTo>
                  <a:cubicBezTo>
                    <a:pt x="807" y="1316"/>
                    <a:pt x="783" y="1341"/>
                    <a:pt x="753" y="1341"/>
                  </a:cubicBezTo>
                  <a:close/>
                  <a:moveTo>
                    <a:pt x="957" y="1108"/>
                  </a:moveTo>
                  <a:cubicBezTo>
                    <a:pt x="957" y="1119"/>
                    <a:pt x="952" y="1129"/>
                    <a:pt x="943" y="1136"/>
                  </a:cubicBezTo>
                  <a:cubicBezTo>
                    <a:pt x="934" y="1142"/>
                    <a:pt x="923" y="1144"/>
                    <a:pt x="913" y="1140"/>
                  </a:cubicBezTo>
                  <a:cubicBezTo>
                    <a:pt x="764" y="1089"/>
                    <a:pt x="764" y="1089"/>
                    <a:pt x="764" y="1089"/>
                  </a:cubicBezTo>
                  <a:cubicBezTo>
                    <a:pt x="757" y="1087"/>
                    <a:pt x="749" y="1087"/>
                    <a:pt x="742" y="1089"/>
                  </a:cubicBezTo>
                  <a:cubicBezTo>
                    <a:pt x="593" y="1140"/>
                    <a:pt x="593" y="1140"/>
                    <a:pt x="593" y="1140"/>
                  </a:cubicBezTo>
                  <a:cubicBezTo>
                    <a:pt x="583" y="1144"/>
                    <a:pt x="572" y="1142"/>
                    <a:pt x="563" y="1136"/>
                  </a:cubicBezTo>
                  <a:cubicBezTo>
                    <a:pt x="554" y="1129"/>
                    <a:pt x="549" y="1119"/>
                    <a:pt x="549" y="1108"/>
                  </a:cubicBezTo>
                  <a:cubicBezTo>
                    <a:pt x="549" y="948"/>
                    <a:pt x="549" y="948"/>
                    <a:pt x="549" y="948"/>
                  </a:cubicBezTo>
                  <a:cubicBezTo>
                    <a:pt x="549" y="937"/>
                    <a:pt x="554" y="927"/>
                    <a:pt x="563" y="920"/>
                  </a:cubicBezTo>
                  <a:cubicBezTo>
                    <a:pt x="572" y="914"/>
                    <a:pt x="583" y="912"/>
                    <a:pt x="593" y="916"/>
                  </a:cubicBezTo>
                  <a:cubicBezTo>
                    <a:pt x="742" y="967"/>
                    <a:pt x="742" y="967"/>
                    <a:pt x="742" y="967"/>
                  </a:cubicBezTo>
                  <a:cubicBezTo>
                    <a:pt x="749" y="969"/>
                    <a:pt x="757" y="969"/>
                    <a:pt x="764" y="967"/>
                  </a:cubicBezTo>
                  <a:cubicBezTo>
                    <a:pt x="913" y="916"/>
                    <a:pt x="913" y="916"/>
                    <a:pt x="913" y="916"/>
                  </a:cubicBezTo>
                  <a:cubicBezTo>
                    <a:pt x="923" y="912"/>
                    <a:pt x="934" y="914"/>
                    <a:pt x="943" y="920"/>
                  </a:cubicBezTo>
                  <a:cubicBezTo>
                    <a:pt x="952" y="927"/>
                    <a:pt x="957" y="937"/>
                    <a:pt x="957" y="948"/>
                  </a:cubicBezTo>
                  <a:lnTo>
                    <a:pt x="957" y="1108"/>
                  </a:lnTo>
                  <a:close/>
                  <a:moveTo>
                    <a:pt x="971" y="644"/>
                  </a:moveTo>
                  <a:cubicBezTo>
                    <a:pt x="925" y="716"/>
                    <a:pt x="845" y="764"/>
                    <a:pt x="753" y="764"/>
                  </a:cubicBezTo>
                  <a:cubicBezTo>
                    <a:pt x="661" y="764"/>
                    <a:pt x="581" y="716"/>
                    <a:pt x="535" y="644"/>
                  </a:cubicBezTo>
                  <a:cubicBezTo>
                    <a:pt x="525" y="628"/>
                    <a:pt x="530" y="607"/>
                    <a:pt x="545" y="596"/>
                  </a:cubicBezTo>
                  <a:cubicBezTo>
                    <a:pt x="561" y="586"/>
                    <a:pt x="583" y="591"/>
                    <a:pt x="593" y="607"/>
                  </a:cubicBezTo>
                  <a:cubicBezTo>
                    <a:pt x="626" y="660"/>
                    <a:pt x="685" y="695"/>
                    <a:pt x="753" y="695"/>
                  </a:cubicBezTo>
                  <a:cubicBezTo>
                    <a:pt x="821" y="695"/>
                    <a:pt x="880" y="660"/>
                    <a:pt x="913" y="607"/>
                  </a:cubicBezTo>
                  <a:cubicBezTo>
                    <a:pt x="924" y="591"/>
                    <a:pt x="945" y="586"/>
                    <a:pt x="961" y="596"/>
                  </a:cubicBezTo>
                  <a:cubicBezTo>
                    <a:pt x="977" y="607"/>
                    <a:pt x="981" y="628"/>
                    <a:pt x="971" y="6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91" name="Freeform 12">
            <a:extLst>
              <a:ext uri="{FF2B5EF4-FFF2-40B4-BE49-F238E27FC236}">
                <a16:creationId xmlns:a16="http://schemas.microsoft.com/office/drawing/2014/main" id="{91AF33C8-DBE4-438E-8658-0C5A2543B941}"/>
              </a:ext>
            </a:extLst>
          </p:cNvPr>
          <p:cNvSpPr>
            <a:spLocks noEditPoints="1"/>
          </p:cNvSpPr>
          <p:nvPr/>
        </p:nvSpPr>
        <p:spPr bwMode="auto">
          <a:xfrm flipH="1" rot="19713380">
            <a:off x="2913444" y="2163216"/>
            <a:ext cx="940753" cy="758978"/>
          </a:xfrm>
          <a:custGeom>
            <a:gdLst>
              <a:gd fmla="*/ 2293 w 2382" name="T0"/>
              <a:gd fmla="*/ 1415 h 1930" name="T1"/>
              <a:gd fmla="*/ 2175 w 2382" name="T2"/>
              <a:gd fmla="*/ 1342 h 1930" name="T3"/>
              <a:gd fmla="*/ 2042 w 2382" name="T4"/>
              <a:gd fmla="*/ 1027 h 1930" name="T5"/>
              <a:gd fmla="*/ 1673 w 2382" name="T6"/>
              <a:gd fmla="*/ 365 h 1930" name="T7"/>
              <a:gd fmla="*/ 1453 w 2382" name="T8"/>
              <a:gd fmla="*/ 110 h 1930" name="T9"/>
              <a:gd fmla="*/ 1338 w 2382" name="T10"/>
              <a:gd fmla="*/ 30 h 1930" name="T11"/>
              <a:gd fmla="*/ 1215 w 2382" name="T12"/>
              <a:gd fmla="*/ 0 h 1930" name="T13"/>
              <a:gd fmla="*/ 827 w 2382" name="T14"/>
              <a:gd fmla="*/ 0 h 1930" name="T15"/>
              <a:gd fmla="*/ 715 w 2382" name="T16"/>
              <a:gd fmla="*/ 18 h 1930" name="T17"/>
              <a:gd fmla="*/ 556 w 2382" name="T18"/>
              <a:gd fmla="*/ 123 h 1930" name="T19"/>
              <a:gd fmla="*/ 380 w 2382" name="T20"/>
              <a:gd fmla="*/ 377 h 1930" name="T21"/>
              <a:gd fmla="*/ 241 w 2382" name="T22"/>
              <a:gd fmla="*/ 664 h 1930" name="T23"/>
              <a:gd fmla="*/ 149 w 2382" name="T24"/>
              <a:gd fmla="*/ 907 h 1930" name="T25"/>
              <a:gd fmla="*/ 133 w 2382" name="T26"/>
              <a:gd fmla="*/ 1031 h 1930" name="T27"/>
              <a:gd fmla="*/ 49 w 2382" name="T28"/>
              <a:gd fmla="*/ 1076 h 1930" name="T29"/>
              <a:gd fmla="*/ 0 w 2382" name="T30"/>
              <a:gd fmla="*/ 1194 h 1930" name="T31"/>
              <a:gd fmla="*/ 0 w 2382" name="T32"/>
              <a:gd fmla="*/ 1354 h 1930" name="T33"/>
              <a:gd fmla="*/ 49 w 2382" name="T34"/>
              <a:gd fmla="*/ 1471 h 1930" name="T35"/>
              <a:gd fmla="*/ 167 w 2382" name="T36"/>
              <a:gd fmla="*/ 1520 h 1930" name="T37"/>
              <a:gd fmla="*/ 1785 w 2382" name="T38"/>
              <a:gd fmla="*/ 1520 h 1930" name="T39"/>
              <a:gd fmla="*/ 1798 w 2382" name="T40"/>
              <a:gd fmla="*/ 1520 h 1930" name="T41"/>
              <a:gd fmla="*/ 1777 w 2382" name="T42"/>
              <a:gd fmla="*/ 1628 h 1930" name="T43"/>
              <a:gd fmla="*/ 1866 w 2382" name="T44"/>
              <a:gd fmla="*/ 1842 h 1930" name="T45"/>
              <a:gd fmla="*/ 2079 w 2382" name="T46"/>
              <a:gd fmla="*/ 1930 h 1930" name="T47"/>
              <a:gd fmla="*/ 2293 w 2382" name="T48"/>
              <a:gd fmla="*/ 1842 h 1930" name="T49"/>
              <a:gd fmla="*/ 2382 w 2382" name="T50"/>
              <a:gd fmla="*/ 1628 h 1930" name="T51"/>
              <a:gd fmla="*/ 2293 w 2382" name="T52"/>
              <a:gd fmla="*/ 1415 h 1930" name="T53"/>
              <a:gd fmla="*/ 167 w 2382" name="T54"/>
              <a:gd fmla="*/ 1423 h 1930" name="T55"/>
              <a:gd fmla="*/ 118 w 2382" name="T56"/>
              <a:gd fmla="*/ 1403 h 1930" name="T57"/>
              <a:gd fmla="*/ 98 w 2382" name="T58"/>
              <a:gd fmla="*/ 1354 h 1930" name="T59"/>
              <a:gd fmla="*/ 98 w 2382" name="T60"/>
              <a:gd fmla="*/ 1194 h 1930" name="T61"/>
              <a:gd fmla="*/ 118 w 2382" name="T62"/>
              <a:gd fmla="*/ 1145 h 1930" name="T63"/>
              <a:gd fmla="*/ 167 w 2382" name="T64"/>
              <a:gd fmla="*/ 1124 h 1930" name="T65"/>
              <a:gd fmla="*/ 1488 w 2382" name="T66"/>
              <a:gd fmla="*/ 1124 h 1930" name="T67"/>
              <a:gd fmla="*/ 1748 w 2382" name="T68"/>
              <a:gd fmla="*/ 1423 h 1930" name="T69"/>
              <a:gd fmla="*/ 167 w 2382" name="T70"/>
              <a:gd fmla="*/ 1423 h 1930" name="T71"/>
              <a:gd fmla="*/ 2224 w 2382" name="T72"/>
              <a:gd fmla="*/ 1773 h 1930" name="T73"/>
              <a:gd fmla="*/ 2079 w 2382" name="T74"/>
              <a:gd fmla="*/ 1833 h 1930" name="T75"/>
              <a:gd fmla="*/ 1935 w 2382" name="T76"/>
              <a:gd fmla="*/ 1773 h 1930" name="T77"/>
              <a:gd fmla="*/ 1875 w 2382" name="T78"/>
              <a:gd fmla="*/ 1628 h 1930" name="T79"/>
              <a:gd fmla="*/ 1935 w 2382" name="T80"/>
              <a:gd fmla="*/ 1483 h 1930" name="T81"/>
              <a:gd fmla="*/ 2079 w 2382" name="T82"/>
              <a:gd fmla="*/ 1423 h 1930" name="T83"/>
              <a:gd fmla="*/ 2224 w 2382" name="T84"/>
              <a:gd fmla="*/ 1483 h 1930" name="T85"/>
              <a:gd fmla="*/ 2284 w 2382" name="T86"/>
              <a:gd fmla="*/ 1628 h 1930" name="T87"/>
              <a:gd fmla="*/ 2224 w 2382" name="T88"/>
              <a:gd fmla="*/ 1773 h 193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929" w="2382">
                <a:moveTo>
                  <a:pt x="2293" y="1415"/>
                </a:moveTo>
                <a:cubicBezTo>
                  <a:pt x="2260" y="1382"/>
                  <a:pt x="2220" y="1357"/>
                  <a:pt x="2175" y="1342"/>
                </a:cubicBezTo>
                <a:cubicBezTo>
                  <a:pt x="2148" y="1268"/>
                  <a:pt x="2101" y="1156"/>
                  <a:pt x="2042" y="1027"/>
                </a:cubicBezTo>
                <a:cubicBezTo>
                  <a:pt x="1945" y="819"/>
                  <a:pt x="1815" y="567"/>
                  <a:pt x="1673" y="365"/>
                </a:cubicBezTo>
                <a:cubicBezTo>
                  <a:pt x="1602" y="264"/>
                  <a:pt x="1529" y="175"/>
                  <a:pt x="1453" y="110"/>
                </a:cubicBezTo>
                <a:cubicBezTo>
                  <a:pt x="1416" y="77"/>
                  <a:pt x="1377" y="50"/>
                  <a:pt x="1338" y="30"/>
                </a:cubicBezTo>
                <a:cubicBezTo>
                  <a:pt x="1298" y="11"/>
                  <a:pt x="1257" y="0"/>
                  <a:pt x="1215" y="0"/>
                </a:cubicBezTo>
                <a:cubicBezTo>
                  <a:pt x="827" y="0"/>
                  <a:pt x="827" y="0"/>
                  <a:pt x="827" y="0"/>
                </a:cubicBezTo>
                <a:cubicBezTo>
                  <a:pt x="788" y="0"/>
                  <a:pt x="750" y="6"/>
                  <a:pt x="715" y="18"/>
                </a:cubicBezTo>
                <a:cubicBezTo>
                  <a:pt x="654" y="39"/>
                  <a:pt x="602" y="76"/>
                  <a:pt x="556" y="123"/>
                </a:cubicBezTo>
                <a:cubicBezTo>
                  <a:pt x="486" y="192"/>
                  <a:pt x="431" y="282"/>
                  <a:pt x="380" y="377"/>
                </a:cubicBezTo>
                <a:cubicBezTo>
                  <a:pt x="330" y="472"/>
                  <a:pt x="285" y="573"/>
                  <a:pt x="241" y="664"/>
                </a:cubicBezTo>
                <a:cubicBezTo>
                  <a:pt x="191" y="768"/>
                  <a:pt x="164" y="845"/>
                  <a:pt x="149" y="907"/>
                </a:cubicBezTo>
                <a:cubicBezTo>
                  <a:pt x="137" y="958"/>
                  <a:pt x="133" y="999"/>
                  <a:pt x="133" y="1031"/>
                </a:cubicBezTo>
                <a:cubicBezTo>
                  <a:pt x="100" y="1038"/>
                  <a:pt x="72" y="1054"/>
                  <a:pt x="49" y="1076"/>
                </a:cubicBezTo>
                <a:cubicBezTo>
                  <a:pt x="19" y="1106"/>
                  <a:pt x="0" y="1148"/>
                  <a:pt x="0" y="1194"/>
                </a:cubicBezTo>
                <a:cubicBezTo>
                  <a:pt x="0" y="1354"/>
                  <a:pt x="0" y="1354"/>
                  <a:pt x="0" y="1354"/>
                </a:cubicBezTo>
                <a:cubicBezTo>
                  <a:pt x="0" y="1400"/>
                  <a:pt x="19" y="1441"/>
                  <a:pt x="49" y="1471"/>
                </a:cubicBezTo>
                <a:cubicBezTo>
                  <a:pt x="79" y="1502"/>
                  <a:pt x="121" y="1520"/>
                  <a:pt x="167" y="1520"/>
                </a:cubicBezTo>
                <a:cubicBezTo>
                  <a:pt x="1785" y="1520"/>
                  <a:pt x="1785" y="1520"/>
                  <a:pt x="1785" y="1520"/>
                </a:cubicBezTo>
                <a:cubicBezTo>
                  <a:pt x="1789" y="1520"/>
                  <a:pt x="1793" y="1520"/>
                  <a:pt x="1798" y="1520"/>
                </a:cubicBezTo>
                <a:cubicBezTo>
                  <a:pt x="1784" y="1553"/>
                  <a:pt x="1777" y="1590"/>
                  <a:pt x="1777" y="1628"/>
                </a:cubicBezTo>
                <a:cubicBezTo>
                  <a:pt x="1777" y="1712"/>
                  <a:pt x="1811" y="1787"/>
                  <a:pt x="1866" y="1842"/>
                </a:cubicBezTo>
                <a:cubicBezTo>
                  <a:pt x="1920" y="1896"/>
                  <a:pt x="1996" y="1930"/>
                  <a:pt x="2079" y="1930"/>
                </a:cubicBezTo>
                <a:cubicBezTo>
                  <a:pt x="2163" y="1930"/>
                  <a:pt x="2239" y="1896"/>
                  <a:pt x="2293" y="1842"/>
                </a:cubicBezTo>
                <a:cubicBezTo>
                  <a:pt x="2348" y="1787"/>
                  <a:pt x="2382" y="1712"/>
                  <a:pt x="2382" y="1628"/>
                </a:cubicBezTo>
                <a:cubicBezTo>
                  <a:pt x="2382" y="1545"/>
                  <a:pt x="2348" y="1469"/>
                  <a:pt x="2293" y="1415"/>
                </a:cubicBezTo>
                <a:close/>
                <a:moveTo>
                  <a:pt x="167" y="1423"/>
                </a:moveTo>
                <a:cubicBezTo>
                  <a:pt x="148" y="1423"/>
                  <a:pt x="131" y="1415"/>
                  <a:pt x="118" y="1403"/>
                </a:cubicBezTo>
                <a:cubicBezTo>
                  <a:pt x="105" y="1390"/>
                  <a:pt x="98" y="1373"/>
                  <a:pt x="98" y="1354"/>
                </a:cubicBezTo>
                <a:cubicBezTo>
                  <a:pt x="98" y="1194"/>
                  <a:pt x="98" y="1194"/>
                  <a:pt x="98" y="1194"/>
                </a:cubicBezTo>
                <a:cubicBezTo>
                  <a:pt x="98" y="1175"/>
                  <a:pt x="105" y="1158"/>
                  <a:pt x="118" y="1145"/>
                </a:cubicBezTo>
                <a:cubicBezTo>
                  <a:pt x="131" y="1132"/>
                  <a:pt x="148" y="1124"/>
                  <a:pt x="167" y="1124"/>
                </a:cubicBezTo>
                <a:cubicBezTo>
                  <a:pt x="1488" y="1124"/>
                  <a:pt x="1488" y="1124"/>
                  <a:pt x="1488" y="1124"/>
                </a:cubicBezTo>
                <a:cubicBezTo>
                  <a:pt x="1748" y="1423"/>
                  <a:pt x="1748" y="1423"/>
                  <a:pt x="1748" y="1423"/>
                </a:cubicBezTo>
                <a:cubicBezTo>
                  <a:pt x="167" y="1423"/>
                  <a:pt x="167" y="1423"/>
                  <a:pt x="167" y="1423"/>
                </a:cubicBezTo>
                <a:close/>
                <a:moveTo>
                  <a:pt x="2224" y="1773"/>
                </a:moveTo>
                <a:cubicBezTo>
                  <a:pt x="2187" y="1810"/>
                  <a:pt x="2136" y="1833"/>
                  <a:pt x="2079" y="1833"/>
                </a:cubicBezTo>
                <a:cubicBezTo>
                  <a:pt x="2023" y="1833"/>
                  <a:pt x="1972" y="1810"/>
                  <a:pt x="1935" y="1773"/>
                </a:cubicBezTo>
                <a:cubicBezTo>
                  <a:pt x="1898" y="1736"/>
                  <a:pt x="1875" y="1685"/>
                  <a:pt x="1875" y="1628"/>
                </a:cubicBezTo>
                <a:cubicBezTo>
                  <a:pt x="1875" y="1572"/>
                  <a:pt x="1898" y="1521"/>
                  <a:pt x="1935" y="1483"/>
                </a:cubicBezTo>
                <a:cubicBezTo>
                  <a:pt x="1972" y="1446"/>
                  <a:pt x="2023" y="1423"/>
                  <a:pt x="2079" y="1423"/>
                </a:cubicBezTo>
                <a:cubicBezTo>
                  <a:pt x="2136" y="1423"/>
                  <a:pt x="2187" y="1446"/>
                  <a:pt x="2224" y="1483"/>
                </a:cubicBezTo>
                <a:cubicBezTo>
                  <a:pt x="2261" y="1521"/>
                  <a:pt x="2284" y="1572"/>
                  <a:pt x="2284" y="1628"/>
                </a:cubicBezTo>
                <a:cubicBezTo>
                  <a:pt x="2284" y="1685"/>
                  <a:pt x="2261" y="1736"/>
                  <a:pt x="2224" y="177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92" name="组合 91">
            <a:extLst>
              <a:ext uri="{FF2B5EF4-FFF2-40B4-BE49-F238E27FC236}">
                <a16:creationId xmlns:a16="http://schemas.microsoft.com/office/drawing/2014/main" id="{1153C245-411E-4767-B957-A37A22FEF08D}"/>
              </a:ext>
            </a:extLst>
          </p:cNvPr>
          <p:cNvGrpSpPr/>
          <p:nvPr/>
        </p:nvGrpSpPr>
        <p:grpSpPr>
          <a:xfrm flipH="1" rot="2385563">
            <a:off x="3011216" y="3357522"/>
            <a:ext cx="606138" cy="725182"/>
            <a:chOff x="6023875" y="911461"/>
            <a:chExt cx="5108576" cy="6111886"/>
          </a:xfrm>
          <a:solidFill>
            <a:schemeClr val="bg1"/>
          </a:solidFill>
        </p:grpSpPr>
        <p:sp>
          <p:nvSpPr>
            <p:cNvPr id="93" name="Freeform 16">
              <a:extLst>
                <a:ext uri="{FF2B5EF4-FFF2-40B4-BE49-F238E27FC236}">
                  <a16:creationId xmlns:a16="http://schemas.microsoft.com/office/drawing/2014/main" id="{EE70F482-6E79-463A-9358-10B7DE77F5B6}"/>
                </a:ext>
              </a:extLst>
            </p:cNvPr>
            <p:cNvSpPr>
              <a:spLocks noEditPoints="1"/>
            </p:cNvSpPr>
            <p:nvPr/>
          </p:nvSpPr>
          <p:spPr bwMode="auto">
            <a:xfrm>
              <a:off x="6023875" y="911461"/>
              <a:ext cx="5108576" cy="6111886"/>
            </a:xfrm>
            <a:custGeom>
              <a:gdLst>
                <a:gd fmla="*/ 1702 w 1982" name="T0"/>
                <a:gd fmla="*/ 2217 h 2382" name="T1"/>
                <a:gd fmla="*/ 1693 w 1982" name="T2"/>
                <a:gd fmla="*/ 2217 h 2382" name="T3"/>
                <a:gd fmla="*/ 1657 w 1982" name="T4"/>
                <a:gd fmla="*/ 1866 h 2382" name="T5"/>
                <a:gd fmla="*/ 1731 w 1982" name="T6"/>
                <a:gd fmla="*/ 1784 h 2382" name="T7"/>
                <a:gd fmla="*/ 1676 w 1982" name="T8"/>
                <a:gd fmla="*/ 1707 h 2382" name="T9"/>
                <a:gd fmla="*/ 1982 w 1982" name="T10"/>
                <a:gd fmla="*/ 991 h 2382" name="T11"/>
                <a:gd fmla="*/ 991 w 1982" name="T12"/>
                <a:gd fmla="*/ 0 h 2382" name="T13"/>
                <a:gd fmla="*/ 0 w 1982" name="T14"/>
                <a:gd fmla="*/ 991 h 2382" name="T15"/>
                <a:gd fmla="*/ 306 w 1982" name="T16"/>
                <a:gd fmla="*/ 1707 h 2382" name="T17"/>
                <a:gd fmla="*/ 251 w 1982" name="T18"/>
                <a:gd fmla="*/ 1784 h 2382" name="T19"/>
                <a:gd fmla="*/ 325 w 1982" name="T20"/>
                <a:gd fmla="*/ 1866 h 2382" name="T21"/>
                <a:gd fmla="*/ 289 w 1982" name="T22"/>
                <a:gd fmla="*/ 2217 h 2382" name="T23"/>
                <a:gd fmla="*/ 280 w 1982" name="T24"/>
                <a:gd fmla="*/ 2217 h 2382" name="T25"/>
                <a:gd fmla="*/ 198 w 1982" name="T26"/>
                <a:gd fmla="*/ 2299 h 2382" name="T27"/>
                <a:gd fmla="*/ 280 w 1982" name="T28"/>
                <a:gd fmla="*/ 2382 h 2382" name="T29"/>
                <a:gd fmla="*/ 1702 w 1982" name="T30"/>
                <a:gd fmla="*/ 2382 h 2382" name="T31"/>
                <a:gd fmla="*/ 1784 w 1982" name="T32"/>
                <a:gd fmla="*/ 2299 h 2382" name="T33"/>
                <a:gd fmla="*/ 1702 w 1982" name="T34"/>
                <a:gd fmla="*/ 2217 h 2382" name="T35"/>
                <a:gd fmla="*/ 1068 w 1982" name="T36"/>
                <a:gd fmla="*/ 2084 h 2382" name="T37"/>
                <a:gd fmla="*/ 914 w 1982" name="T38"/>
                <a:gd fmla="*/ 2084 h 2382" name="T39"/>
                <a:gd fmla="*/ 861 w 1982" name="T40"/>
                <a:gd fmla="*/ 2031 h 2382" name="T41"/>
                <a:gd fmla="*/ 914 w 1982" name="T42"/>
                <a:gd fmla="*/ 1978 h 2382" name="T43"/>
                <a:gd fmla="*/ 1068 w 1982" name="T44"/>
                <a:gd fmla="*/ 1978 h 2382" name="T45"/>
                <a:gd fmla="*/ 1121 w 1982" name="T46"/>
                <a:gd fmla="*/ 2031 h 2382" name="T47"/>
                <a:gd fmla="*/ 1068 w 1982" name="T48"/>
                <a:gd fmla="*/ 2084 h 2382" name="T49"/>
                <a:gd fmla="*/ 1442 w 1982" name="T50"/>
                <a:gd fmla="*/ 1702 h 2382" name="T51"/>
                <a:gd fmla="*/ 540 w 1982" name="T52"/>
                <a:gd fmla="*/ 1702 h 2382" name="T53"/>
                <a:gd fmla="*/ 395 w 1982" name="T54"/>
                <a:gd fmla="*/ 1587 h 2382" name="T55"/>
                <a:gd fmla="*/ 149 w 1982" name="T56"/>
                <a:gd fmla="*/ 991 h 2382" name="T57"/>
                <a:gd fmla="*/ 395 w 1982" name="T58"/>
                <a:gd fmla="*/ 395 h 2382" name="T59"/>
                <a:gd fmla="*/ 991 w 1982" name="T60"/>
                <a:gd fmla="*/ 149 h 2382" name="T61"/>
                <a:gd fmla="*/ 1587 w 1982" name="T62"/>
                <a:gd fmla="*/ 395 h 2382" name="T63"/>
                <a:gd fmla="*/ 1833 w 1982" name="T64"/>
                <a:gd fmla="*/ 991 h 2382" name="T65"/>
                <a:gd fmla="*/ 1587 w 1982" name="T66"/>
                <a:gd fmla="*/ 1587 h 2382" name="T67"/>
                <a:gd fmla="*/ 1442 w 1982" name="T68"/>
                <a:gd fmla="*/ 1702 h 23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382" w="1982">
                  <a:moveTo>
                    <a:pt x="1702" y="2217"/>
                  </a:moveTo>
                  <a:cubicBezTo>
                    <a:pt x="1693" y="2217"/>
                    <a:pt x="1693" y="2217"/>
                    <a:pt x="1693" y="2217"/>
                  </a:cubicBezTo>
                  <a:cubicBezTo>
                    <a:pt x="1657" y="1866"/>
                    <a:pt x="1657" y="1866"/>
                    <a:pt x="1657" y="1866"/>
                  </a:cubicBezTo>
                  <a:cubicBezTo>
                    <a:pt x="1699" y="1862"/>
                    <a:pt x="1731" y="1827"/>
                    <a:pt x="1731" y="1784"/>
                  </a:cubicBezTo>
                  <a:cubicBezTo>
                    <a:pt x="1731" y="1748"/>
                    <a:pt x="1708" y="1718"/>
                    <a:pt x="1676" y="1707"/>
                  </a:cubicBezTo>
                  <a:cubicBezTo>
                    <a:pt x="1864" y="1526"/>
                    <a:pt x="1982" y="1273"/>
                    <a:pt x="1982" y="991"/>
                  </a:cubicBezTo>
                  <a:cubicBezTo>
                    <a:pt x="1982" y="444"/>
                    <a:pt x="1538" y="0"/>
                    <a:pt x="991" y="0"/>
                  </a:cubicBezTo>
                  <a:cubicBezTo>
                    <a:pt x="444" y="0"/>
                    <a:pt x="0" y="444"/>
                    <a:pt x="0" y="991"/>
                  </a:cubicBezTo>
                  <a:cubicBezTo>
                    <a:pt x="0" y="1273"/>
                    <a:pt x="118" y="1526"/>
                    <a:pt x="306" y="1707"/>
                  </a:cubicBezTo>
                  <a:cubicBezTo>
                    <a:pt x="274" y="1718"/>
                    <a:pt x="251" y="1748"/>
                    <a:pt x="251" y="1784"/>
                  </a:cubicBezTo>
                  <a:cubicBezTo>
                    <a:pt x="251" y="1827"/>
                    <a:pt x="283" y="1862"/>
                    <a:pt x="325" y="1866"/>
                  </a:cubicBezTo>
                  <a:cubicBezTo>
                    <a:pt x="289" y="2217"/>
                    <a:pt x="289" y="2217"/>
                    <a:pt x="289" y="2217"/>
                  </a:cubicBezTo>
                  <a:cubicBezTo>
                    <a:pt x="280" y="2217"/>
                    <a:pt x="280" y="2217"/>
                    <a:pt x="280" y="2217"/>
                  </a:cubicBezTo>
                  <a:cubicBezTo>
                    <a:pt x="235" y="2217"/>
                    <a:pt x="198" y="2254"/>
                    <a:pt x="198" y="2299"/>
                  </a:cubicBezTo>
                  <a:cubicBezTo>
                    <a:pt x="198" y="2345"/>
                    <a:pt x="235" y="2382"/>
                    <a:pt x="280" y="2382"/>
                  </a:cubicBezTo>
                  <a:cubicBezTo>
                    <a:pt x="1702" y="2382"/>
                    <a:pt x="1702" y="2382"/>
                    <a:pt x="1702" y="2382"/>
                  </a:cubicBezTo>
                  <a:cubicBezTo>
                    <a:pt x="1747" y="2382"/>
                    <a:pt x="1784" y="2345"/>
                    <a:pt x="1784" y="2299"/>
                  </a:cubicBezTo>
                  <a:cubicBezTo>
                    <a:pt x="1784" y="2254"/>
                    <a:pt x="1747" y="2217"/>
                    <a:pt x="1702" y="2217"/>
                  </a:cubicBezTo>
                  <a:close/>
                  <a:moveTo>
                    <a:pt x="1068" y="2084"/>
                  </a:moveTo>
                  <a:cubicBezTo>
                    <a:pt x="914" y="2084"/>
                    <a:pt x="914" y="2084"/>
                    <a:pt x="914" y="2084"/>
                  </a:cubicBezTo>
                  <a:cubicBezTo>
                    <a:pt x="884" y="2084"/>
                    <a:pt x="861" y="2061"/>
                    <a:pt x="861" y="2031"/>
                  </a:cubicBezTo>
                  <a:cubicBezTo>
                    <a:pt x="861" y="2002"/>
                    <a:pt x="884" y="1978"/>
                    <a:pt x="914" y="1978"/>
                  </a:cubicBezTo>
                  <a:cubicBezTo>
                    <a:pt x="1068" y="1978"/>
                    <a:pt x="1068" y="1978"/>
                    <a:pt x="1068" y="1978"/>
                  </a:cubicBezTo>
                  <a:cubicBezTo>
                    <a:pt x="1098" y="1978"/>
                    <a:pt x="1121" y="2002"/>
                    <a:pt x="1121" y="2031"/>
                  </a:cubicBezTo>
                  <a:cubicBezTo>
                    <a:pt x="1121" y="2061"/>
                    <a:pt x="1098" y="2084"/>
                    <a:pt x="1068" y="2084"/>
                  </a:cubicBezTo>
                  <a:close/>
                  <a:moveTo>
                    <a:pt x="1442" y="1702"/>
                  </a:moveTo>
                  <a:cubicBezTo>
                    <a:pt x="540" y="1702"/>
                    <a:pt x="540" y="1702"/>
                    <a:pt x="540" y="1702"/>
                  </a:cubicBezTo>
                  <a:cubicBezTo>
                    <a:pt x="488" y="1669"/>
                    <a:pt x="439" y="1630"/>
                    <a:pt x="395" y="1587"/>
                  </a:cubicBezTo>
                  <a:cubicBezTo>
                    <a:pt x="243" y="1434"/>
                    <a:pt x="149" y="1224"/>
                    <a:pt x="149" y="991"/>
                  </a:cubicBezTo>
                  <a:cubicBezTo>
                    <a:pt x="149" y="758"/>
                    <a:pt x="243" y="548"/>
                    <a:pt x="395" y="395"/>
                  </a:cubicBezTo>
                  <a:cubicBezTo>
                    <a:pt x="548" y="243"/>
                    <a:pt x="758" y="149"/>
                    <a:pt x="991" y="149"/>
                  </a:cubicBezTo>
                  <a:cubicBezTo>
                    <a:pt x="1224" y="149"/>
                    <a:pt x="1434" y="243"/>
                    <a:pt x="1587" y="395"/>
                  </a:cubicBezTo>
                  <a:cubicBezTo>
                    <a:pt x="1739" y="548"/>
                    <a:pt x="1833" y="758"/>
                    <a:pt x="1833" y="991"/>
                  </a:cubicBezTo>
                  <a:cubicBezTo>
                    <a:pt x="1833" y="1224"/>
                    <a:pt x="1739" y="1434"/>
                    <a:pt x="1587" y="1587"/>
                  </a:cubicBezTo>
                  <a:cubicBezTo>
                    <a:pt x="1543" y="1630"/>
                    <a:pt x="1494" y="1669"/>
                    <a:pt x="1442" y="17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Oval 17">
              <a:extLst>
                <a:ext uri="{FF2B5EF4-FFF2-40B4-BE49-F238E27FC236}">
                  <a16:creationId xmlns:a16="http://schemas.microsoft.com/office/drawing/2014/main" id="{768CC810-3DCC-44E8-835D-35472911E040}"/>
                </a:ext>
              </a:extLst>
            </p:cNvPr>
            <p:cNvSpPr>
              <a:spLocks noChangeArrowheads="1"/>
            </p:cNvSpPr>
            <p:nvPr/>
          </p:nvSpPr>
          <p:spPr bwMode="auto">
            <a:xfrm>
              <a:off x="6935100" y="2843452"/>
              <a:ext cx="325438" cy="3222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Oval 18">
              <a:extLst>
                <a:ext uri="{FF2B5EF4-FFF2-40B4-BE49-F238E27FC236}">
                  <a16:creationId xmlns:a16="http://schemas.microsoft.com/office/drawing/2014/main" id="{30FF5F2E-9B69-45B7-9387-CADD1DC0066B}"/>
                </a:ext>
              </a:extLst>
            </p:cNvPr>
            <p:cNvSpPr>
              <a:spLocks noChangeArrowheads="1"/>
            </p:cNvSpPr>
            <p:nvPr/>
          </p:nvSpPr>
          <p:spPr bwMode="auto">
            <a:xfrm>
              <a:off x="7938400" y="2994265"/>
              <a:ext cx="338138" cy="3381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Oval 19">
              <a:extLst>
                <a:ext uri="{FF2B5EF4-FFF2-40B4-BE49-F238E27FC236}">
                  <a16:creationId xmlns:a16="http://schemas.microsoft.com/office/drawing/2014/main" id="{E7C3A492-6FA1-4D48-B571-3D1ECC503C9E}"/>
                </a:ext>
              </a:extLst>
            </p:cNvPr>
            <p:cNvSpPr>
              <a:spLocks noChangeArrowheads="1"/>
            </p:cNvSpPr>
            <p:nvPr/>
          </p:nvSpPr>
          <p:spPr bwMode="auto">
            <a:xfrm>
              <a:off x="9222688" y="2689464"/>
              <a:ext cx="211138" cy="2095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Oval 20">
              <a:extLst>
                <a:ext uri="{FF2B5EF4-FFF2-40B4-BE49-F238E27FC236}">
                  <a16:creationId xmlns:a16="http://schemas.microsoft.com/office/drawing/2014/main" id="{DC93C709-1A3C-44E1-9DC3-58E962D15787}"/>
                </a:ext>
              </a:extLst>
            </p:cNvPr>
            <p:cNvSpPr>
              <a:spLocks noChangeArrowheads="1"/>
            </p:cNvSpPr>
            <p:nvPr/>
          </p:nvSpPr>
          <p:spPr bwMode="auto">
            <a:xfrm>
              <a:off x="9929126" y="3427653"/>
              <a:ext cx="319088" cy="3190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Oval 21">
              <a:extLst>
                <a:ext uri="{FF2B5EF4-FFF2-40B4-BE49-F238E27FC236}">
                  <a16:creationId xmlns:a16="http://schemas.microsoft.com/office/drawing/2014/main" id="{FEED669C-B26D-435F-BC9D-F1DE45F256C0}"/>
                </a:ext>
              </a:extLst>
            </p:cNvPr>
            <p:cNvSpPr>
              <a:spLocks noChangeArrowheads="1"/>
            </p:cNvSpPr>
            <p:nvPr/>
          </p:nvSpPr>
          <p:spPr bwMode="auto">
            <a:xfrm>
              <a:off x="9327463" y="4696068"/>
              <a:ext cx="247650" cy="2460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Oval 22">
              <a:extLst>
                <a:ext uri="{FF2B5EF4-FFF2-40B4-BE49-F238E27FC236}">
                  <a16:creationId xmlns:a16="http://schemas.microsoft.com/office/drawing/2014/main" id="{927E4641-E3B0-4FD1-94A5-F8787633240C}"/>
                </a:ext>
              </a:extLst>
            </p:cNvPr>
            <p:cNvSpPr>
              <a:spLocks noChangeArrowheads="1"/>
            </p:cNvSpPr>
            <p:nvPr/>
          </p:nvSpPr>
          <p:spPr bwMode="auto">
            <a:xfrm>
              <a:off x="7412938" y="4302367"/>
              <a:ext cx="396875" cy="3984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Oval 23">
              <a:extLst>
                <a:ext uri="{FF2B5EF4-FFF2-40B4-BE49-F238E27FC236}">
                  <a16:creationId xmlns:a16="http://schemas.microsoft.com/office/drawing/2014/main" id="{B8205EAD-D5EB-4EAA-AC89-25DC0BC03F56}"/>
                </a:ext>
              </a:extLst>
            </p:cNvPr>
            <p:cNvSpPr>
              <a:spLocks noChangeArrowheads="1"/>
            </p:cNvSpPr>
            <p:nvPr/>
          </p:nvSpPr>
          <p:spPr bwMode="auto">
            <a:xfrm>
              <a:off x="8724213" y="4059479"/>
              <a:ext cx="250825" cy="25082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Oval 24">
              <a:extLst>
                <a:ext uri="{FF2B5EF4-FFF2-40B4-BE49-F238E27FC236}">
                  <a16:creationId xmlns:a16="http://schemas.microsoft.com/office/drawing/2014/main" id="{CD1427EA-F1B4-4A61-A1E0-5BD6C9224754}"/>
                </a:ext>
              </a:extLst>
            </p:cNvPr>
            <p:cNvSpPr>
              <a:spLocks noChangeArrowheads="1"/>
            </p:cNvSpPr>
            <p:nvPr/>
          </p:nvSpPr>
          <p:spPr bwMode="auto">
            <a:xfrm>
              <a:off x="8549588" y="1665525"/>
              <a:ext cx="247650" cy="2460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2" name="组合 101">
            <a:extLst>
              <a:ext uri="{FF2B5EF4-FFF2-40B4-BE49-F238E27FC236}">
                <a16:creationId xmlns:a16="http://schemas.microsoft.com/office/drawing/2014/main" id="{A6426EC1-C871-4464-B285-FA4D382920DB}"/>
              </a:ext>
            </a:extLst>
          </p:cNvPr>
          <p:cNvGrpSpPr/>
          <p:nvPr/>
        </p:nvGrpSpPr>
        <p:grpSpPr>
          <a:xfrm flipH="1" rot="20534878">
            <a:off x="1976354" y="2049962"/>
            <a:ext cx="712452" cy="709251"/>
            <a:chOff x="8943975" y="4584701"/>
            <a:chExt cx="1766888" cy="1758950"/>
          </a:xfrm>
          <a:solidFill>
            <a:schemeClr val="bg1"/>
          </a:solidFill>
        </p:grpSpPr>
        <p:sp>
          <p:nvSpPr>
            <p:cNvPr id="103" name="Freeform 34">
              <a:extLst>
                <a:ext uri="{FF2B5EF4-FFF2-40B4-BE49-F238E27FC236}">
                  <a16:creationId xmlns:a16="http://schemas.microsoft.com/office/drawing/2014/main" id="{24594417-080F-42F5-AC67-72B57D0421A9}"/>
                </a:ext>
              </a:extLst>
            </p:cNvPr>
            <p:cNvSpPr/>
            <p:nvPr/>
          </p:nvSpPr>
          <p:spPr bwMode="auto">
            <a:xfrm>
              <a:off x="8943975" y="4584701"/>
              <a:ext cx="814388" cy="811213"/>
            </a:xfrm>
            <a:custGeom>
              <a:gdLst>
                <a:gd fmla="*/ 0 w 1099" name="T0"/>
                <a:gd fmla="*/ 365 h 1099" name="T1"/>
                <a:gd fmla="*/ 0 w 1099" name="T2"/>
                <a:gd fmla="*/ 1099 h 1099" name="T3"/>
                <a:gd fmla="*/ 1010 w 1099" name="T4"/>
                <a:gd fmla="*/ 1099 h 1099" name="T5"/>
                <a:gd fmla="*/ 974 w 1099" name="T6"/>
                <a:gd fmla="*/ 1061 h 1099" name="T7"/>
                <a:gd fmla="*/ 969 w 1099" name="T8"/>
                <a:gd fmla="*/ 1061 h 1099" name="T9"/>
                <a:gd fmla="*/ 893 w 1099" name="T10"/>
                <a:gd fmla="*/ 1053 h 1099" name="T11"/>
                <a:gd fmla="*/ 676 w 1099" name="T12"/>
                <a:gd fmla="*/ 1016 h 1099" name="T13"/>
                <a:gd fmla="*/ 533 w 1099" name="T14"/>
                <a:gd fmla="*/ 966 h 1099" name="T15"/>
                <a:gd fmla="*/ 466 w 1099" name="T16"/>
                <a:gd fmla="*/ 919 h 1099" name="T17"/>
                <a:gd fmla="*/ 370 w 1099" name="T18"/>
                <a:gd fmla="*/ 688 h 1099" name="T19"/>
                <a:gd fmla="*/ 466 w 1099" name="T20"/>
                <a:gd fmla="*/ 456 h 1099" name="T21"/>
                <a:gd fmla="*/ 698 w 1099" name="T22"/>
                <a:gd fmla="*/ 360 h 1099" name="T23"/>
                <a:gd fmla="*/ 930 w 1099" name="T24"/>
                <a:gd fmla="*/ 456 h 1099" name="T25"/>
                <a:gd fmla="*/ 974 w 1099" name="T26"/>
                <a:gd fmla="*/ 518 h 1099" name="T27"/>
                <a:gd fmla="*/ 1004 w 1099" name="T28"/>
                <a:gd fmla="*/ 590 h 1099" name="T29"/>
                <a:gd fmla="*/ 1044 w 1099" name="T30"/>
                <a:gd fmla="*/ 750 h 1099" name="T31"/>
                <a:gd fmla="*/ 1071 w 1099" name="T32"/>
                <a:gd fmla="*/ 965 h 1099" name="T33"/>
                <a:gd fmla="*/ 1099 w 1099" name="T34"/>
                <a:gd fmla="*/ 993 h 1099" name="T35"/>
                <a:gd fmla="*/ 1099 w 1099" name="T36"/>
                <a:gd fmla="*/ 0 h 1099" name="T37"/>
                <a:gd fmla="*/ 365 w 1099" name="T38"/>
                <a:gd fmla="*/ 0 h 1099" name="T39"/>
                <a:gd fmla="*/ 0 w 1099" name="T40"/>
                <a:gd fmla="*/ 365 h 10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99" w="1099">
                  <a:moveTo>
                    <a:pt x="0" y="365"/>
                  </a:moveTo>
                  <a:cubicBezTo>
                    <a:pt x="0" y="1099"/>
                    <a:pt x="0" y="1099"/>
                    <a:pt x="0" y="1099"/>
                  </a:cubicBezTo>
                  <a:cubicBezTo>
                    <a:pt x="1010" y="1099"/>
                    <a:pt x="1010" y="1099"/>
                    <a:pt x="1010" y="1099"/>
                  </a:cubicBezTo>
                  <a:cubicBezTo>
                    <a:pt x="974" y="1061"/>
                    <a:pt x="974" y="1061"/>
                    <a:pt x="974" y="1061"/>
                  </a:cubicBezTo>
                  <a:cubicBezTo>
                    <a:pt x="972" y="1061"/>
                    <a:pt x="971" y="1061"/>
                    <a:pt x="969" y="1061"/>
                  </a:cubicBezTo>
                  <a:cubicBezTo>
                    <a:pt x="950" y="1059"/>
                    <a:pt x="924" y="1057"/>
                    <a:pt x="893" y="1053"/>
                  </a:cubicBezTo>
                  <a:cubicBezTo>
                    <a:pt x="831" y="1046"/>
                    <a:pt x="752" y="1034"/>
                    <a:pt x="676" y="1016"/>
                  </a:cubicBezTo>
                  <a:cubicBezTo>
                    <a:pt x="625" y="1003"/>
                    <a:pt x="576" y="988"/>
                    <a:pt x="533" y="966"/>
                  </a:cubicBezTo>
                  <a:cubicBezTo>
                    <a:pt x="509" y="954"/>
                    <a:pt x="486" y="939"/>
                    <a:pt x="466" y="919"/>
                  </a:cubicBezTo>
                  <a:cubicBezTo>
                    <a:pt x="402" y="856"/>
                    <a:pt x="370" y="771"/>
                    <a:pt x="370" y="688"/>
                  </a:cubicBezTo>
                  <a:cubicBezTo>
                    <a:pt x="370" y="604"/>
                    <a:pt x="402" y="520"/>
                    <a:pt x="466" y="456"/>
                  </a:cubicBezTo>
                  <a:cubicBezTo>
                    <a:pt x="530" y="392"/>
                    <a:pt x="614" y="360"/>
                    <a:pt x="698" y="360"/>
                  </a:cubicBezTo>
                  <a:cubicBezTo>
                    <a:pt x="781" y="360"/>
                    <a:pt x="866" y="392"/>
                    <a:pt x="930" y="456"/>
                  </a:cubicBezTo>
                  <a:cubicBezTo>
                    <a:pt x="948" y="474"/>
                    <a:pt x="962" y="495"/>
                    <a:pt x="974" y="518"/>
                  </a:cubicBezTo>
                  <a:cubicBezTo>
                    <a:pt x="986" y="540"/>
                    <a:pt x="995" y="565"/>
                    <a:pt x="1004" y="590"/>
                  </a:cubicBezTo>
                  <a:cubicBezTo>
                    <a:pt x="1022" y="641"/>
                    <a:pt x="1034" y="697"/>
                    <a:pt x="1044" y="750"/>
                  </a:cubicBezTo>
                  <a:cubicBezTo>
                    <a:pt x="1060" y="840"/>
                    <a:pt x="1068" y="924"/>
                    <a:pt x="1071" y="965"/>
                  </a:cubicBezTo>
                  <a:cubicBezTo>
                    <a:pt x="1099" y="993"/>
                    <a:pt x="1099" y="993"/>
                    <a:pt x="1099" y="993"/>
                  </a:cubicBezTo>
                  <a:cubicBezTo>
                    <a:pt x="1099" y="0"/>
                    <a:pt x="1099" y="0"/>
                    <a:pt x="1099" y="0"/>
                  </a:cubicBezTo>
                  <a:cubicBezTo>
                    <a:pt x="365" y="0"/>
                    <a:pt x="365" y="0"/>
                    <a:pt x="365" y="0"/>
                  </a:cubicBezTo>
                  <a:cubicBezTo>
                    <a:pt x="164" y="0"/>
                    <a:pt x="0" y="164"/>
                    <a:pt x="0" y="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35">
              <a:extLst>
                <a:ext uri="{FF2B5EF4-FFF2-40B4-BE49-F238E27FC236}">
                  <a16:creationId xmlns:a16="http://schemas.microsoft.com/office/drawing/2014/main" id="{5F9EA91A-BDC5-4050-BE20-5DF30AA6CA7A}"/>
                </a:ext>
              </a:extLst>
            </p:cNvPr>
            <p:cNvSpPr/>
            <p:nvPr/>
          </p:nvSpPr>
          <p:spPr bwMode="auto">
            <a:xfrm>
              <a:off x="10018713" y="4951413"/>
              <a:ext cx="312738" cy="311150"/>
            </a:xfrm>
            <a:custGeom>
              <a:gdLst>
                <a:gd fmla="*/ 334 w 423" name="T0"/>
                <a:gd fmla="*/ 347 h 422" name="T1"/>
                <a:gd fmla="*/ 367 w 423" name="T2"/>
                <a:gd fmla="*/ 325 h 422" name="T3"/>
                <a:gd fmla="*/ 423 w 423" name="T4"/>
                <a:gd fmla="*/ 191 h 422" name="T5"/>
                <a:gd fmla="*/ 367 w 423" name="T6"/>
                <a:gd fmla="*/ 56 h 422" name="T7"/>
                <a:gd fmla="*/ 367 w 423" name="T8"/>
                <a:gd fmla="*/ 56 h 422" name="T9"/>
                <a:gd fmla="*/ 232 w 423" name="T10"/>
                <a:gd fmla="*/ 0 h 422" name="T11"/>
                <a:gd fmla="*/ 97 w 423" name="T12"/>
                <a:gd fmla="*/ 56 h 422" name="T13"/>
                <a:gd fmla="*/ 78 w 423" name="T14"/>
                <a:gd fmla="*/ 82 h 422" name="T15"/>
                <a:gd fmla="*/ 58 w 423" name="T16"/>
                <a:gd fmla="*/ 129 h 422" name="T17"/>
                <a:gd fmla="*/ 24 w 423" name="T18"/>
                <a:gd fmla="*/ 256 h 422" name="T19"/>
                <a:gd fmla="*/ 0 w 423" name="T20"/>
                <a:gd fmla="*/ 422 h 422" name="T21"/>
                <a:gd fmla="*/ 21 w 423" name="T22"/>
                <a:gd fmla="*/ 420 h 422" name="T23"/>
                <a:gd fmla="*/ 221 w 423" name="T24"/>
                <a:gd fmla="*/ 386 h 422" name="T25"/>
                <a:gd fmla="*/ 334 w 423" name="T26"/>
                <a:gd fmla="*/ 347 h 4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22">
                  <a:moveTo>
                    <a:pt x="334" y="347"/>
                  </a:moveTo>
                  <a:cubicBezTo>
                    <a:pt x="350" y="339"/>
                    <a:pt x="361" y="331"/>
                    <a:pt x="367" y="325"/>
                  </a:cubicBezTo>
                  <a:cubicBezTo>
                    <a:pt x="404" y="288"/>
                    <a:pt x="423" y="240"/>
                    <a:pt x="423" y="191"/>
                  </a:cubicBezTo>
                  <a:cubicBezTo>
                    <a:pt x="423" y="141"/>
                    <a:pt x="404" y="93"/>
                    <a:pt x="367" y="56"/>
                  </a:cubicBezTo>
                  <a:cubicBezTo>
                    <a:pt x="367" y="56"/>
                    <a:pt x="367" y="56"/>
                    <a:pt x="367" y="56"/>
                  </a:cubicBezTo>
                  <a:cubicBezTo>
                    <a:pt x="329" y="18"/>
                    <a:pt x="281" y="0"/>
                    <a:pt x="232" y="0"/>
                  </a:cubicBezTo>
                  <a:cubicBezTo>
                    <a:pt x="183" y="0"/>
                    <a:pt x="134" y="18"/>
                    <a:pt x="97" y="56"/>
                  </a:cubicBezTo>
                  <a:cubicBezTo>
                    <a:pt x="92" y="60"/>
                    <a:pt x="85" y="69"/>
                    <a:pt x="78" y="82"/>
                  </a:cubicBezTo>
                  <a:cubicBezTo>
                    <a:pt x="72" y="94"/>
                    <a:pt x="64" y="110"/>
                    <a:pt x="58" y="129"/>
                  </a:cubicBezTo>
                  <a:cubicBezTo>
                    <a:pt x="45" y="165"/>
                    <a:pt x="33" y="210"/>
                    <a:pt x="24" y="256"/>
                  </a:cubicBezTo>
                  <a:cubicBezTo>
                    <a:pt x="13" y="316"/>
                    <a:pt x="5" y="376"/>
                    <a:pt x="0" y="422"/>
                  </a:cubicBezTo>
                  <a:cubicBezTo>
                    <a:pt x="7" y="422"/>
                    <a:pt x="14" y="421"/>
                    <a:pt x="21" y="420"/>
                  </a:cubicBezTo>
                  <a:cubicBezTo>
                    <a:pt x="79" y="413"/>
                    <a:pt x="154" y="402"/>
                    <a:pt x="221" y="386"/>
                  </a:cubicBezTo>
                  <a:cubicBezTo>
                    <a:pt x="266" y="375"/>
                    <a:pt x="307" y="361"/>
                    <a:pt x="334" y="3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36">
              <a:extLst>
                <a:ext uri="{FF2B5EF4-FFF2-40B4-BE49-F238E27FC236}">
                  <a16:creationId xmlns:a16="http://schemas.microsoft.com/office/drawing/2014/main" id="{BE9EA1D4-E7C2-4E21-92DE-C864BAC9C4AB}"/>
                </a:ext>
              </a:extLst>
            </p:cNvPr>
            <p:cNvSpPr/>
            <p:nvPr/>
          </p:nvSpPr>
          <p:spPr bwMode="auto">
            <a:xfrm>
              <a:off x="9894888" y="4584701"/>
              <a:ext cx="815975" cy="811213"/>
            </a:xfrm>
            <a:custGeom>
              <a:gdLst>
                <a:gd fmla="*/ 734 w 1099" name="T0"/>
                <a:gd fmla="*/ 0 h 1099" name="T1"/>
                <a:gd fmla="*/ 0 w 1099" name="T2"/>
                <a:gd fmla="*/ 0 h 1099" name="T3"/>
                <a:gd fmla="*/ 0 w 1099" name="T4"/>
                <a:gd fmla="*/ 990 h 1099" name="T5"/>
                <a:gd fmla="*/ 24 w 1099" name="T6"/>
                <a:gd fmla="*/ 965 h 1099" name="T7"/>
                <a:gd fmla="*/ 25 w 1099" name="T8"/>
                <a:gd fmla="*/ 959 h 1099" name="T9"/>
                <a:gd fmla="*/ 32 w 1099" name="T10"/>
                <a:gd fmla="*/ 883 h 1099" name="T11"/>
                <a:gd fmla="*/ 69 w 1099" name="T12"/>
                <a:gd fmla="*/ 666 h 1099" name="T13"/>
                <a:gd fmla="*/ 119 w 1099" name="T14"/>
                <a:gd fmla="*/ 523 h 1099" name="T15"/>
                <a:gd fmla="*/ 166 w 1099" name="T16"/>
                <a:gd fmla="*/ 456 h 1099" name="T17"/>
                <a:gd fmla="*/ 398 w 1099" name="T18"/>
                <a:gd fmla="*/ 360 h 1099" name="T19"/>
                <a:gd fmla="*/ 629 w 1099" name="T20"/>
                <a:gd fmla="*/ 456 h 1099" name="T21"/>
                <a:gd fmla="*/ 725 w 1099" name="T22"/>
                <a:gd fmla="*/ 688 h 1099" name="T23"/>
                <a:gd fmla="*/ 629 w 1099" name="T24"/>
                <a:gd fmla="*/ 919 h 1099" name="T25"/>
                <a:gd fmla="*/ 567 w 1099" name="T26"/>
                <a:gd fmla="*/ 963 h 1099" name="T27"/>
                <a:gd fmla="*/ 495 w 1099" name="T28"/>
                <a:gd fmla="*/ 994 h 1099" name="T29"/>
                <a:gd fmla="*/ 335 w 1099" name="T30"/>
                <a:gd fmla="*/ 1034 h 1099" name="T31"/>
                <a:gd fmla="*/ 122 w 1099" name="T32"/>
                <a:gd fmla="*/ 1061 h 1099" name="T33"/>
                <a:gd fmla="*/ 85 w 1099" name="T34"/>
                <a:gd fmla="*/ 1099 h 1099" name="T35"/>
                <a:gd fmla="*/ 1099 w 1099" name="T36"/>
                <a:gd fmla="*/ 1099 h 1099" name="T37"/>
                <a:gd fmla="*/ 1099 w 1099" name="T38"/>
                <a:gd fmla="*/ 365 h 1099" name="T39"/>
                <a:gd fmla="*/ 734 w 1099" name="T40"/>
                <a:gd fmla="*/ 0 h 10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99" w="1099">
                  <a:moveTo>
                    <a:pt x="734" y="0"/>
                  </a:moveTo>
                  <a:cubicBezTo>
                    <a:pt x="0" y="0"/>
                    <a:pt x="0" y="0"/>
                    <a:pt x="0" y="0"/>
                  </a:cubicBezTo>
                  <a:cubicBezTo>
                    <a:pt x="0" y="990"/>
                    <a:pt x="0" y="990"/>
                    <a:pt x="0" y="990"/>
                  </a:cubicBezTo>
                  <a:cubicBezTo>
                    <a:pt x="24" y="965"/>
                    <a:pt x="24" y="965"/>
                    <a:pt x="24" y="965"/>
                  </a:cubicBezTo>
                  <a:cubicBezTo>
                    <a:pt x="24" y="963"/>
                    <a:pt x="25" y="961"/>
                    <a:pt x="25" y="959"/>
                  </a:cubicBezTo>
                  <a:cubicBezTo>
                    <a:pt x="26" y="940"/>
                    <a:pt x="29" y="914"/>
                    <a:pt x="32" y="883"/>
                  </a:cubicBezTo>
                  <a:cubicBezTo>
                    <a:pt x="39" y="821"/>
                    <a:pt x="51" y="742"/>
                    <a:pt x="69" y="666"/>
                  </a:cubicBezTo>
                  <a:cubicBezTo>
                    <a:pt x="82" y="615"/>
                    <a:pt x="97" y="566"/>
                    <a:pt x="119" y="523"/>
                  </a:cubicBezTo>
                  <a:cubicBezTo>
                    <a:pt x="132" y="498"/>
                    <a:pt x="146" y="476"/>
                    <a:pt x="166" y="456"/>
                  </a:cubicBezTo>
                  <a:cubicBezTo>
                    <a:pt x="230" y="392"/>
                    <a:pt x="314" y="360"/>
                    <a:pt x="398" y="360"/>
                  </a:cubicBezTo>
                  <a:cubicBezTo>
                    <a:pt x="481" y="360"/>
                    <a:pt x="566" y="392"/>
                    <a:pt x="629" y="456"/>
                  </a:cubicBezTo>
                  <a:cubicBezTo>
                    <a:pt x="693" y="520"/>
                    <a:pt x="726" y="604"/>
                    <a:pt x="725" y="688"/>
                  </a:cubicBezTo>
                  <a:cubicBezTo>
                    <a:pt x="726" y="771"/>
                    <a:pt x="693" y="855"/>
                    <a:pt x="629" y="919"/>
                  </a:cubicBezTo>
                  <a:cubicBezTo>
                    <a:pt x="611" y="938"/>
                    <a:pt x="590" y="951"/>
                    <a:pt x="567" y="963"/>
                  </a:cubicBezTo>
                  <a:cubicBezTo>
                    <a:pt x="545" y="975"/>
                    <a:pt x="521" y="985"/>
                    <a:pt x="495" y="994"/>
                  </a:cubicBezTo>
                  <a:cubicBezTo>
                    <a:pt x="444" y="1011"/>
                    <a:pt x="389" y="1024"/>
                    <a:pt x="335" y="1034"/>
                  </a:cubicBezTo>
                  <a:cubicBezTo>
                    <a:pt x="246" y="1050"/>
                    <a:pt x="163" y="1058"/>
                    <a:pt x="122" y="1061"/>
                  </a:cubicBezTo>
                  <a:cubicBezTo>
                    <a:pt x="85" y="1099"/>
                    <a:pt x="85" y="1099"/>
                    <a:pt x="85" y="1099"/>
                  </a:cubicBezTo>
                  <a:cubicBezTo>
                    <a:pt x="1099" y="1099"/>
                    <a:pt x="1099" y="1099"/>
                    <a:pt x="1099" y="1099"/>
                  </a:cubicBezTo>
                  <a:cubicBezTo>
                    <a:pt x="1099" y="365"/>
                    <a:pt x="1099" y="365"/>
                    <a:pt x="1099" y="365"/>
                  </a:cubicBezTo>
                  <a:cubicBezTo>
                    <a:pt x="1099" y="164"/>
                    <a:pt x="935" y="0"/>
                    <a:pt x="7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37">
              <a:extLst>
                <a:ext uri="{FF2B5EF4-FFF2-40B4-BE49-F238E27FC236}">
                  <a16:creationId xmlns:a16="http://schemas.microsoft.com/office/drawing/2014/main" id="{81712759-E7B0-4D86-9EC6-7EB2A1B5C9E0}"/>
                </a:ext>
              </a:extLst>
            </p:cNvPr>
            <p:cNvSpPr/>
            <p:nvPr/>
          </p:nvSpPr>
          <p:spPr bwMode="auto">
            <a:xfrm>
              <a:off x="9894888" y="5530851"/>
              <a:ext cx="815975" cy="812800"/>
            </a:xfrm>
            <a:custGeom>
              <a:gdLst>
                <a:gd fmla="*/ 459 w 1099" name="T0"/>
                <a:gd fmla="*/ 379 h 1099" name="T1"/>
                <a:gd fmla="*/ 361 w 1099" name="T2"/>
                <a:gd fmla="*/ 474 h 1099" name="T3"/>
                <a:gd fmla="*/ 0 w 1099" name="T4"/>
                <a:gd fmla="*/ 99 h 1099" name="T5"/>
                <a:gd fmla="*/ 0 w 1099" name="T6"/>
                <a:gd fmla="*/ 1099 h 1099" name="T7"/>
                <a:gd fmla="*/ 734 w 1099" name="T8"/>
                <a:gd fmla="*/ 1099 h 1099" name="T9"/>
                <a:gd fmla="*/ 1099 w 1099" name="T10"/>
                <a:gd fmla="*/ 734 h 1099" name="T11"/>
                <a:gd fmla="*/ 1099 w 1099" name="T12"/>
                <a:gd fmla="*/ 0 h 1099" name="T13"/>
                <a:gd fmla="*/ 95 w 1099" name="T14"/>
                <a:gd fmla="*/ 0 h 1099" name="T15"/>
                <a:gd fmla="*/ 459 w 1099" name="T16"/>
                <a:gd fmla="*/ 379 h 10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9" w="1099">
                  <a:moveTo>
                    <a:pt x="459" y="379"/>
                  </a:moveTo>
                  <a:cubicBezTo>
                    <a:pt x="361" y="474"/>
                    <a:pt x="361" y="474"/>
                    <a:pt x="361" y="474"/>
                  </a:cubicBezTo>
                  <a:cubicBezTo>
                    <a:pt x="0" y="99"/>
                    <a:pt x="0" y="99"/>
                    <a:pt x="0" y="99"/>
                  </a:cubicBezTo>
                  <a:cubicBezTo>
                    <a:pt x="0" y="1099"/>
                    <a:pt x="0" y="1099"/>
                    <a:pt x="0" y="1099"/>
                  </a:cubicBezTo>
                  <a:cubicBezTo>
                    <a:pt x="734" y="1099"/>
                    <a:pt x="734" y="1099"/>
                    <a:pt x="734" y="1099"/>
                  </a:cubicBezTo>
                  <a:cubicBezTo>
                    <a:pt x="935" y="1099"/>
                    <a:pt x="1099" y="935"/>
                    <a:pt x="1099" y="734"/>
                  </a:cubicBezTo>
                  <a:cubicBezTo>
                    <a:pt x="1099" y="0"/>
                    <a:pt x="1099" y="0"/>
                    <a:pt x="1099" y="0"/>
                  </a:cubicBezTo>
                  <a:cubicBezTo>
                    <a:pt x="95" y="0"/>
                    <a:pt x="95" y="0"/>
                    <a:pt x="95" y="0"/>
                  </a:cubicBezTo>
                  <a:lnTo>
                    <a:pt x="459"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38">
              <a:extLst>
                <a:ext uri="{FF2B5EF4-FFF2-40B4-BE49-F238E27FC236}">
                  <a16:creationId xmlns:a16="http://schemas.microsoft.com/office/drawing/2014/main" id="{DDF806FD-06A5-4216-A27B-BFFC552BFDA6}"/>
                </a:ext>
              </a:extLst>
            </p:cNvPr>
            <p:cNvSpPr/>
            <p:nvPr/>
          </p:nvSpPr>
          <p:spPr bwMode="auto">
            <a:xfrm>
              <a:off x="8943975" y="5530851"/>
              <a:ext cx="814388" cy="812800"/>
            </a:xfrm>
            <a:custGeom>
              <a:gdLst>
                <a:gd fmla="*/ 636 w 1099" name="T0"/>
                <a:gd fmla="*/ 379 h 1099" name="T1"/>
                <a:gd fmla="*/ 1001 w 1099" name="T2"/>
                <a:gd fmla="*/ 0 h 1099" name="T3"/>
                <a:gd fmla="*/ 0 w 1099" name="T4"/>
                <a:gd fmla="*/ 0 h 1099" name="T5"/>
                <a:gd fmla="*/ 0 w 1099" name="T6"/>
                <a:gd fmla="*/ 734 h 1099" name="T7"/>
                <a:gd fmla="*/ 365 w 1099" name="T8"/>
                <a:gd fmla="*/ 1099 h 1099" name="T9"/>
                <a:gd fmla="*/ 1099 w 1099" name="T10"/>
                <a:gd fmla="*/ 1099 h 1099" name="T11"/>
                <a:gd fmla="*/ 1099 w 1099" name="T12"/>
                <a:gd fmla="*/ 96 h 1099" name="T13"/>
                <a:gd fmla="*/ 735 w 1099" name="T14"/>
                <a:gd fmla="*/ 474 h 1099" name="T15"/>
                <a:gd fmla="*/ 636 w 1099" name="T16"/>
                <a:gd fmla="*/ 379 h 10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9" w="1099">
                  <a:moveTo>
                    <a:pt x="636" y="379"/>
                  </a:moveTo>
                  <a:cubicBezTo>
                    <a:pt x="1001" y="0"/>
                    <a:pt x="1001" y="0"/>
                    <a:pt x="1001" y="0"/>
                  </a:cubicBezTo>
                  <a:cubicBezTo>
                    <a:pt x="0" y="0"/>
                    <a:pt x="0" y="0"/>
                    <a:pt x="0" y="0"/>
                  </a:cubicBezTo>
                  <a:cubicBezTo>
                    <a:pt x="0" y="734"/>
                    <a:pt x="0" y="734"/>
                    <a:pt x="0" y="734"/>
                  </a:cubicBezTo>
                  <a:cubicBezTo>
                    <a:pt x="0" y="935"/>
                    <a:pt x="164" y="1099"/>
                    <a:pt x="365" y="1099"/>
                  </a:cubicBezTo>
                  <a:cubicBezTo>
                    <a:pt x="1099" y="1099"/>
                    <a:pt x="1099" y="1099"/>
                    <a:pt x="1099" y="1099"/>
                  </a:cubicBezTo>
                  <a:cubicBezTo>
                    <a:pt x="1099" y="96"/>
                    <a:pt x="1099" y="96"/>
                    <a:pt x="1099" y="96"/>
                  </a:cubicBezTo>
                  <a:cubicBezTo>
                    <a:pt x="735" y="474"/>
                    <a:pt x="735" y="474"/>
                    <a:pt x="735" y="474"/>
                  </a:cubicBezTo>
                  <a:lnTo>
                    <a:pt x="636"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39">
              <a:extLst>
                <a:ext uri="{FF2B5EF4-FFF2-40B4-BE49-F238E27FC236}">
                  <a16:creationId xmlns:a16="http://schemas.microsoft.com/office/drawing/2014/main" id="{62A9DF8F-7D9A-4A6A-B21D-D766755FF430}"/>
                </a:ext>
              </a:extLst>
            </p:cNvPr>
            <p:cNvSpPr/>
            <p:nvPr/>
          </p:nvSpPr>
          <p:spPr bwMode="auto">
            <a:xfrm>
              <a:off x="9318625" y="4951413"/>
              <a:ext cx="314325" cy="311150"/>
            </a:xfrm>
            <a:custGeom>
              <a:gdLst>
                <a:gd fmla="*/ 386 w 423" name="T0"/>
                <a:gd fmla="*/ 201 h 422" name="T1"/>
                <a:gd fmla="*/ 347 w 423" name="T2"/>
                <a:gd fmla="*/ 88 h 422" name="T3"/>
                <a:gd fmla="*/ 326 w 423" name="T4"/>
                <a:gd fmla="*/ 56 h 422" name="T5"/>
                <a:gd fmla="*/ 191 w 423" name="T6"/>
                <a:gd fmla="*/ 0 h 422" name="T7"/>
                <a:gd fmla="*/ 56 w 423" name="T8"/>
                <a:gd fmla="*/ 56 h 422" name="T9"/>
                <a:gd fmla="*/ 0 w 423" name="T10"/>
                <a:gd fmla="*/ 191 h 422" name="T11"/>
                <a:gd fmla="*/ 56 w 423" name="T12"/>
                <a:gd fmla="*/ 326 h 422" name="T13"/>
                <a:gd fmla="*/ 82 w 423" name="T14"/>
                <a:gd fmla="*/ 344 h 422" name="T15"/>
                <a:gd fmla="*/ 129 w 423" name="T16"/>
                <a:gd fmla="*/ 364 h 422" name="T17"/>
                <a:gd fmla="*/ 256 w 423" name="T18"/>
                <a:gd fmla="*/ 398 h 422" name="T19"/>
                <a:gd fmla="*/ 423 w 423" name="T20"/>
                <a:gd fmla="*/ 422 h 422" name="T21"/>
                <a:gd fmla="*/ 420 w 423" name="T22"/>
                <a:gd fmla="*/ 402 h 422" name="T23"/>
                <a:gd fmla="*/ 386 w 423" name="T24"/>
                <a:gd fmla="*/ 201 h 4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2" w="422">
                  <a:moveTo>
                    <a:pt x="386" y="201"/>
                  </a:moveTo>
                  <a:cubicBezTo>
                    <a:pt x="375" y="157"/>
                    <a:pt x="362" y="116"/>
                    <a:pt x="347" y="88"/>
                  </a:cubicBezTo>
                  <a:cubicBezTo>
                    <a:pt x="339" y="72"/>
                    <a:pt x="331" y="61"/>
                    <a:pt x="326" y="56"/>
                  </a:cubicBezTo>
                  <a:cubicBezTo>
                    <a:pt x="288" y="18"/>
                    <a:pt x="240" y="0"/>
                    <a:pt x="191" y="0"/>
                  </a:cubicBezTo>
                  <a:cubicBezTo>
                    <a:pt x="142" y="0"/>
                    <a:pt x="93" y="18"/>
                    <a:pt x="56" y="56"/>
                  </a:cubicBezTo>
                  <a:cubicBezTo>
                    <a:pt x="18" y="93"/>
                    <a:pt x="0" y="141"/>
                    <a:pt x="0" y="191"/>
                  </a:cubicBezTo>
                  <a:cubicBezTo>
                    <a:pt x="0" y="240"/>
                    <a:pt x="18" y="288"/>
                    <a:pt x="56" y="326"/>
                  </a:cubicBezTo>
                  <a:cubicBezTo>
                    <a:pt x="60" y="330"/>
                    <a:pt x="69" y="337"/>
                    <a:pt x="82" y="344"/>
                  </a:cubicBezTo>
                  <a:cubicBezTo>
                    <a:pt x="94" y="351"/>
                    <a:pt x="110" y="358"/>
                    <a:pt x="129" y="364"/>
                  </a:cubicBezTo>
                  <a:cubicBezTo>
                    <a:pt x="165" y="378"/>
                    <a:pt x="210" y="389"/>
                    <a:pt x="256" y="398"/>
                  </a:cubicBezTo>
                  <a:cubicBezTo>
                    <a:pt x="316" y="410"/>
                    <a:pt x="377" y="418"/>
                    <a:pt x="423" y="422"/>
                  </a:cubicBezTo>
                  <a:cubicBezTo>
                    <a:pt x="422" y="416"/>
                    <a:pt x="421" y="409"/>
                    <a:pt x="420" y="402"/>
                  </a:cubicBezTo>
                  <a:cubicBezTo>
                    <a:pt x="414" y="343"/>
                    <a:pt x="403" y="268"/>
                    <a:pt x="386" y="2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9" name="组合 108">
            <a:extLst>
              <a:ext uri="{FF2B5EF4-FFF2-40B4-BE49-F238E27FC236}">
                <a16:creationId xmlns:a16="http://schemas.microsoft.com/office/drawing/2014/main" id="{69E1576D-6100-4992-924B-DF4D0F027AF4}"/>
              </a:ext>
            </a:extLst>
          </p:cNvPr>
          <p:cNvGrpSpPr/>
          <p:nvPr/>
        </p:nvGrpSpPr>
        <p:grpSpPr>
          <a:xfrm flipH="1" rot="13366793">
            <a:off x="2345492" y="2816516"/>
            <a:ext cx="464461" cy="617783"/>
            <a:chOff x="9874250" y="4267201"/>
            <a:chExt cx="1639888" cy="2181225"/>
          </a:xfrm>
          <a:solidFill>
            <a:schemeClr val="bg1"/>
          </a:solidFill>
        </p:grpSpPr>
        <p:sp>
          <p:nvSpPr>
            <p:cNvPr id="110" name="Freeform 43">
              <a:extLst>
                <a:ext uri="{FF2B5EF4-FFF2-40B4-BE49-F238E27FC236}">
                  <a16:creationId xmlns:a16="http://schemas.microsoft.com/office/drawing/2014/main" id="{75FB4C96-CA75-4578-9430-76B524270A89}"/>
                </a:ext>
              </a:extLst>
            </p:cNvPr>
            <p:cNvSpPr>
              <a:spLocks noEditPoints="1"/>
            </p:cNvSpPr>
            <p:nvPr/>
          </p:nvSpPr>
          <p:spPr bwMode="auto">
            <a:xfrm>
              <a:off x="9874250" y="4816476"/>
              <a:ext cx="1639888" cy="1631950"/>
            </a:xfrm>
            <a:custGeom>
              <a:gdLst>
                <a:gd fmla="*/ 1561 w 1786" name="T0"/>
                <a:gd fmla="*/ 316 h 1787" name="T1"/>
                <a:gd fmla="*/ 1046 w 1786" name="T2"/>
                <a:gd fmla="*/ 13 h 1787" name="T3"/>
                <a:gd fmla="*/ 740 w 1786" name="T4"/>
                <a:gd fmla="*/ 13 h 1787" name="T5"/>
                <a:gd fmla="*/ 225 w 1786" name="T6"/>
                <a:gd fmla="*/ 316 h 1787" name="T7"/>
                <a:gd fmla="*/ 0 w 1786" name="T8"/>
                <a:gd fmla="*/ 893 h 1787" name="T9"/>
                <a:gd fmla="*/ 893 w 1786" name="T10"/>
                <a:gd fmla="*/ 1787 h 1787" name="T11"/>
                <a:gd fmla="*/ 1786 w 1786" name="T12"/>
                <a:gd fmla="*/ 893 h 1787" name="T13"/>
                <a:gd fmla="*/ 257 w 1786" name="T14"/>
                <a:gd fmla="*/ 559 h 1787" name="T15"/>
                <a:gd fmla="*/ 412 w 1786" name="T16"/>
                <a:gd fmla="*/ 421 h 1787" name="T17"/>
                <a:gd fmla="*/ 568 w 1786" name="T18"/>
                <a:gd fmla="*/ 528 h 1787" name="T19"/>
                <a:gd fmla="*/ 492 w 1786" name="T20"/>
                <a:gd fmla="*/ 739 h 1787" name="T21"/>
                <a:gd fmla="*/ 304 w 1786" name="T22"/>
                <a:gd fmla="*/ 753 h 1787" name="T23"/>
                <a:gd fmla="*/ 257 w 1786" name="T24"/>
                <a:gd fmla="*/ 559 h 1787" name="T25"/>
                <a:gd fmla="*/ 520 w 1786" name="T26"/>
                <a:gd fmla="*/ 1467 h 1787" name="T27"/>
                <a:gd fmla="*/ 421 w 1786" name="T28"/>
                <a:gd fmla="*/ 1396 h 1787" name="T29"/>
                <a:gd fmla="*/ 449 w 1786" name="T30"/>
                <a:gd fmla="*/ 1288 h 1787" name="T31"/>
                <a:gd fmla="*/ 561 w 1786" name="T32"/>
                <a:gd fmla="*/ 1298 h 1787" name="T33"/>
                <a:gd fmla="*/ 608 w 1786" name="T34"/>
                <a:gd fmla="*/ 1408 h 1787" name="T35"/>
                <a:gd fmla="*/ 907 w 1786" name="T36"/>
                <a:gd fmla="*/ 1106 h 1787" name="T37"/>
                <a:gd fmla="*/ 638 w 1786" name="T38"/>
                <a:gd fmla="*/ 1104 h 1787" name="T39"/>
                <a:gd fmla="*/ 556 w 1786" name="T40"/>
                <a:gd fmla="*/ 849 h 1787" name="T41"/>
                <a:gd fmla="*/ 772 w 1786" name="T42"/>
                <a:gd fmla="*/ 689 h 1787" name="T43"/>
                <a:gd fmla="*/ 991 w 1786" name="T44"/>
                <a:gd fmla="*/ 847 h 1787" name="T45"/>
                <a:gd fmla="*/ 907 w 1786" name="T46"/>
                <a:gd fmla="*/ 1106 h 1787" name="T47"/>
                <a:gd fmla="*/ 1076 w 1786" name="T48"/>
                <a:gd fmla="*/ 435 h 1787" name="T49"/>
                <a:gd fmla="*/ 1126 w 1786" name="T50"/>
                <a:gd fmla="*/ 344 h 1787" name="T51"/>
                <a:gd fmla="*/ 1249 w 1786" name="T52"/>
                <a:gd fmla="*/ 369 h 1787" name="T53"/>
                <a:gd fmla="*/ 1279 w 1786" name="T54"/>
                <a:gd fmla="*/ 478 h 1787" name="T55"/>
                <a:gd fmla="*/ 1171 w 1786" name="T56"/>
                <a:gd fmla="*/ 523 h 1787" name="T57"/>
                <a:gd fmla="*/ 1421 w 1786" name="T58"/>
                <a:gd fmla="*/ 1276 h 1787" name="T59"/>
                <a:gd fmla="*/ 1331 w 1786" name="T60"/>
                <a:gd fmla="*/ 1209 h 1787" name="T61"/>
                <a:gd fmla="*/ 1373 w 1786" name="T62"/>
                <a:gd fmla="*/ 1081 h 1787" name="T63"/>
                <a:gd fmla="*/ 1483 w 1786" name="T64"/>
                <a:gd fmla="*/ 1072 h 1787" name="T65"/>
                <a:gd fmla="*/ 1511 w 1786" name="T66"/>
                <a:gd fmla="*/ 1191 h 1787" name="T67"/>
                <a:gd fmla="*/ 1421 w 1786" name="T68"/>
                <a:gd fmla="*/ 1276 h 17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87" w="1786">
                  <a:moveTo>
                    <a:pt x="1573" y="315"/>
                  </a:moveTo>
                  <a:cubicBezTo>
                    <a:pt x="1569" y="315"/>
                    <a:pt x="1565" y="316"/>
                    <a:pt x="1561" y="316"/>
                  </a:cubicBezTo>
                  <a:cubicBezTo>
                    <a:pt x="1551" y="316"/>
                    <a:pt x="1540" y="314"/>
                    <a:pt x="1530" y="310"/>
                  </a:cubicBezTo>
                  <a:cubicBezTo>
                    <a:pt x="1332" y="234"/>
                    <a:pt x="1162" y="111"/>
                    <a:pt x="1046" y="13"/>
                  </a:cubicBezTo>
                  <a:cubicBezTo>
                    <a:pt x="996" y="5"/>
                    <a:pt x="945" y="0"/>
                    <a:pt x="893" y="0"/>
                  </a:cubicBezTo>
                  <a:cubicBezTo>
                    <a:pt x="841" y="0"/>
                    <a:pt x="790" y="5"/>
                    <a:pt x="740" y="13"/>
                  </a:cubicBezTo>
                  <a:cubicBezTo>
                    <a:pt x="624" y="111"/>
                    <a:pt x="454" y="234"/>
                    <a:pt x="256" y="310"/>
                  </a:cubicBezTo>
                  <a:cubicBezTo>
                    <a:pt x="246" y="314"/>
                    <a:pt x="235" y="316"/>
                    <a:pt x="225" y="316"/>
                  </a:cubicBezTo>
                  <a:cubicBezTo>
                    <a:pt x="221" y="316"/>
                    <a:pt x="216" y="315"/>
                    <a:pt x="212" y="315"/>
                  </a:cubicBezTo>
                  <a:cubicBezTo>
                    <a:pt x="80" y="471"/>
                    <a:pt x="0" y="672"/>
                    <a:pt x="0" y="893"/>
                  </a:cubicBezTo>
                  <a:cubicBezTo>
                    <a:pt x="0" y="1140"/>
                    <a:pt x="99" y="1363"/>
                    <a:pt x="261" y="1525"/>
                  </a:cubicBezTo>
                  <a:cubicBezTo>
                    <a:pt x="423" y="1686"/>
                    <a:pt x="646" y="1787"/>
                    <a:pt x="893" y="1787"/>
                  </a:cubicBezTo>
                  <a:cubicBezTo>
                    <a:pt x="1140" y="1787"/>
                    <a:pt x="1363" y="1686"/>
                    <a:pt x="1525" y="1525"/>
                  </a:cubicBezTo>
                  <a:cubicBezTo>
                    <a:pt x="1686" y="1363"/>
                    <a:pt x="1786" y="1140"/>
                    <a:pt x="1786" y="893"/>
                  </a:cubicBezTo>
                  <a:cubicBezTo>
                    <a:pt x="1786" y="672"/>
                    <a:pt x="1706" y="471"/>
                    <a:pt x="1573" y="315"/>
                  </a:cubicBezTo>
                  <a:close/>
                  <a:moveTo>
                    <a:pt x="257" y="559"/>
                  </a:moveTo>
                  <a:cubicBezTo>
                    <a:pt x="288" y="548"/>
                    <a:pt x="321" y="539"/>
                    <a:pt x="356" y="529"/>
                  </a:cubicBezTo>
                  <a:cubicBezTo>
                    <a:pt x="374" y="492"/>
                    <a:pt x="392" y="456"/>
                    <a:pt x="412" y="421"/>
                  </a:cubicBezTo>
                  <a:cubicBezTo>
                    <a:pt x="425" y="453"/>
                    <a:pt x="439" y="486"/>
                    <a:pt x="453" y="520"/>
                  </a:cubicBezTo>
                  <a:cubicBezTo>
                    <a:pt x="490" y="522"/>
                    <a:pt x="528" y="525"/>
                    <a:pt x="568" y="528"/>
                  </a:cubicBezTo>
                  <a:cubicBezTo>
                    <a:pt x="537" y="557"/>
                    <a:pt x="507" y="587"/>
                    <a:pt x="478" y="618"/>
                  </a:cubicBezTo>
                  <a:cubicBezTo>
                    <a:pt x="482" y="658"/>
                    <a:pt x="487" y="698"/>
                    <a:pt x="492" y="739"/>
                  </a:cubicBezTo>
                  <a:cubicBezTo>
                    <a:pt x="459" y="722"/>
                    <a:pt x="426" y="704"/>
                    <a:pt x="395" y="688"/>
                  </a:cubicBezTo>
                  <a:cubicBezTo>
                    <a:pt x="363" y="710"/>
                    <a:pt x="333" y="731"/>
                    <a:pt x="304" y="753"/>
                  </a:cubicBezTo>
                  <a:cubicBezTo>
                    <a:pt x="310" y="712"/>
                    <a:pt x="317" y="672"/>
                    <a:pt x="324" y="632"/>
                  </a:cubicBezTo>
                  <a:cubicBezTo>
                    <a:pt x="301" y="607"/>
                    <a:pt x="279" y="583"/>
                    <a:pt x="257" y="559"/>
                  </a:cubicBezTo>
                  <a:close/>
                  <a:moveTo>
                    <a:pt x="647" y="1523"/>
                  </a:moveTo>
                  <a:cubicBezTo>
                    <a:pt x="604" y="1506"/>
                    <a:pt x="561" y="1487"/>
                    <a:pt x="520" y="1467"/>
                  </a:cubicBezTo>
                  <a:cubicBezTo>
                    <a:pt x="482" y="1484"/>
                    <a:pt x="445" y="1503"/>
                    <a:pt x="405" y="1523"/>
                  </a:cubicBezTo>
                  <a:cubicBezTo>
                    <a:pt x="411" y="1480"/>
                    <a:pt x="416" y="1438"/>
                    <a:pt x="421" y="1396"/>
                  </a:cubicBezTo>
                  <a:cubicBezTo>
                    <a:pt x="389" y="1363"/>
                    <a:pt x="358" y="1328"/>
                    <a:pt x="331" y="1293"/>
                  </a:cubicBezTo>
                  <a:cubicBezTo>
                    <a:pt x="369" y="1292"/>
                    <a:pt x="408" y="1290"/>
                    <a:pt x="449" y="1288"/>
                  </a:cubicBezTo>
                  <a:cubicBezTo>
                    <a:pt x="465" y="1250"/>
                    <a:pt x="480" y="1212"/>
                    <a:pt x="496" y="1173"/>
                  </a:cubicBezTo>
                  <a:cubicBezTo>
                    <a:pt x="517" y="1216"/>
                    <a:pt x="539" y="1258"/>
                    <a:pt x="561" y="1298"/>
                  </a:cubicBezTo>
                  <a:cubicBezTo>
                    <a:pt x="605" y="1308"/>
                    <a:pt x="650" y="1318"/>
                    <a:pt x="696" y="1326"/>
                  </a:cubicBezTo>
                  <a:cubicBezTo>
                    <a:pt x="666" y="1354"/>
                    <a:pt x="637" y="1381"/>
                    <a:pt x="608" y="1408"/>
                  </a:cubicBezTo>
                  <a:cubicBezTo>
                    <a:pt x="621" y="1448"/>
                    <a:pt x="633" y="1487"/>
                    <a:pt x="647" y="1523"/>
                  </a:cubicBezTo>
                  <a:close/>
                  <a:moveTo>
                    <a:pt x="907" y="1106"/>
                  </a:moveTo>
                  <a:cubicBezTo>
                    <a:pt x="862" y="1083"/>
                    <a:pt x="816" y="1059"/>
                    <a:pt x="771" y="1035"/>
                  </a:cubicBezTo>
                  <a:cubicBezTo>
                    <a:pt x="726" y="1059"/>
                    <a:pt x="681" y="1082"/>
                    <a:pt x="638" y="1104"/>
                  </a:cubicBezTo>
                  <a:cubicBezTo>
                    <a:pt x="645" y="1055"/>
                    <a:pt x="653" y="1005"/>
                    <a:pt x="662" y="955"/>
                  </a:cubicBezTo>
                  <a:cubicBezTo>
                    <a:pt x="626" y="919"/>
                    <a:pt x="591" y="884"/>
                    <a:pt x="556" y="849"/>
                  </a:cubicBezTo>
                  <a:cubicBezTo>
                    <a:pt x="604" y="841"/>
                    <a:pt x="653" y="833"/>
                    <a:pt x="703" y="826"/>
                  </a:cubicBezTo>
                  <a:cubicBezTo>
                    <a:pt x="726" y="780"/>
                    <a:pt x="749" y="734"/>
                    <a:pt x="772" y="689"/>
                  </a:cubicBezTo>
                  <a:cubicBezTo>
                    <a:pt x="794" y="734"/>
                    <a:pt x="816" y="779"/>
                    <a:pt x="839" y="825"/>
                  </a:cubicBezTo>
                  <a:cubicBezTo>
                    <a:pt x="889" y="832"/>
                    <a:pt x="941" y="840"/>
                    <a:pt x="991" y="847"/>
                  </a:cubicBezTo>
                  <a:cubicBezTo>
                    <a:pt x="955" y="883"/>
                    <a:pt x="918" y="919"/>
                    <a:pt x="881" y="955"/>
                  </a:cubicBezTo>
                  <a:cubicBezTo>
                    <a:pt x="890" y="1006"/>
                    <a:pt x="898" y="1057"/>
                    <a:pt x="907" y="1106"/>
                  </a:cubicBezTo>
                  <a:close/>
                  <a:moveTo>
                    <a:pt x="1033" y="559"/>
                  </a:moveTo>
                  <a:cubicBezTo>
                    <a:pt x="1048" y="516"/>
                    <a:pt x="1062" y="474"/>
                    <a:pt x="1076" y="435"/>
                  </a:cubicBezTo>
                  <a:cubicBezTo>
                    <a:pt x="1045" y="400"/>
                    <a:pt x="1015" y="366"/>
                    <a:pt x="985" y="334"/>
                  </a:cubicBezTo>
                  <a:cubicBezTo>
                    <a:pt x="1032" y="337"/>
                    <a:pt x="1079" y="341"/>
                    <a:pt x="1126" y="344"/>
                  </a:cubicBezTo>
                  <a:cubicBezTo>
                    <a:pt x="1150" y="315"/>
                    <a:pt x="1173" y="288"/>
                    <a:pt x="1194" y="263"/>
                  </a:cubicBezTo>
                  <a:cubicBezTo>
                    <a:pt x="1212" y="295"/>
                    <a:pt x="1231" y="331"/>
                    <a:pt x="1249" y="369"/>
                  </a:cubicBezTo>
                  <a:cubicBezTo>
                    <a:pt x="1294" y="384"/>
                    <a:pt x="1339" y="399"/>
                    <a:pt x="1383" y="415"/>
                  </a:cubicBezTo>
                  <a:cubicBezTo>
                    <a:pt x="1349" y="435"/>
                    <a:pt x="1315" y="456"/>
                    <a:pt x="1279" y="478"/>
                  </a:cubicBezTo>
                  <a:cubicBezTo>
                    <a:pt x="1283" y="521"/>
                    <a:pt x="1287" y="567"/>
                    <a:pt x="1290" y="613"/>
                  </a:cubicBezTo>
                  <a:cubicBezTo>
                    <a:pt x="1251" y="583"/>
                    <a:pt x="1211" y="552"/>
                    <a:pt x="1171" y="523"/>
                  </a:cubicBezTo>
                  <a:cubicBezTo>
                    <a:pt x="1126" y="534"/>
                    <a:pt x="1080" y="546"/>
                    <a:pt x="1033" y="559"/>
                  </a:cubicBezTo>
                  <a:close/>
                  <a:moveTo>
                    <a:pt x="1421" y="1276"/>
                  </a:moveTo>
                  <a:cubicBezTo>
                    <a:pt x="1383" y="1302"/>
                    <a:pt x="1342" y="1328"/>
                    <a:pt x="1300" y="1354"/>
                  </a:cubicBezTo>
                  <a:cubicBezTo>
                    <a:pt x="1311" y="1306"/>
                    <a:pt x="1321" y="1258"/>
                    <a:pt x="1331" y="1209"/>
                  </a:cubicBezTo>
                  <a:cubicBezTo>
                    <a:pt x="1301" y="1177"/>
                    <a:pt x="1269" y="1144"/>
                    <a:pt x="1236" y="1110"/>
                  </a:cubicBezTo>
                  <a:cubicBezTo>
                    <a:pt x="1284" y="1101"/>
                    <a:pt x="1330" y="1091"/>
                    <a:pt x="1373" y="1081"/>
                  </a:cubicBezTo>
                  <a:cubicBezTo>
                    <a:pt x="1394" y="1034"/>
                    <a:pt x="1413" y="988"/>
                    <a:pt x="1432" y="943"/>
                  </a:cubicBezTo>
                  <a:cubicBezTo>
                    <a:pt x="1450" y="987"/>
                    <a:pt x="1466" y="1030"/>
                    <a:pt x="1483" y="1072"/>
                  </a:cubicBezTo>
                  <a:cubicBezTo>
                    <a:pt x="1521" y="1076"/>
                    <a:pt x="1557" y="1079"/>
                    <a:pt x="1590" y="1081"/>
                  </a:cubicBezTo>
                  <a:cubicBezTo>
                    <a:pt x="1566" y="1117"/>
                    <a:pt x="1540" y="1154"/>
                    <a:pt x="1511" y="1191"/>
                  </a:cubicBezTo>
                  <a:cubicBezTo>
                    <a:pt x="1517" y="1238"/>
                    <a:pt x="1522" y="1284"/>
                    <a:pt x="1527" y="1329"/>
                  </a:cubicBezTo>
                  <a:cubicBezTo>
                    <a:pt x="1493" y="1312"/>
                    <a:pt x="1458" y="1294"/>
                    <a:pt x="1421" y="12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4">
              <a:extLst>
                <a:ext uri="{FF2B5EF4-FFF2-40B4-BE49-F238E27FC236}">
                  <a16:creationId xmlns:a16="http://schemas.microsoft.com/office/drawing/2014/main" id="{96B65B0A-89E0-4F34-B952-CE37E0CC227C}"/>
                </a:ext>
              </a:extLst>
            </p:cNvPr>
            <p:cNvSpPr/>
            <p:nvPr/>
          </p:nvSpPr>
          <p:spPr bwMode="auto">
            <a:xfrm>
              <a:off x="10585450" y="4373563"/>
              <a:ext cx="215900" cy="327025"/>
            </a:xfrm>
            <a:custGeom>
              <a:gdLst>
                <a:gd fmla="*/ 48 w 236" name="T0"/>
                <a:gd fmla="*/ 358 h 358" name="T1"/>
                <a:gd fmla="*/ 188 w 236" name="T2"/>
                <a:gd fmla="*/ 358 h 358" name="T3"/>
                <a:gd fmla="*/ 236 w 236" name="T4"/>
                <a:gd fmla="*/ 310 h 358" name="T5"/>
                <a:gd fmla="*/ 236 w 236" name="T6"/>
                <a:gd fmla="*/ 48 h 358" name="T7"/>
                <a:gd fmla="*/ 188 w 236" name="T8"/>
                <a:gd fmla="*/ 0 h 358" name="T9"/>
                <a:gd fmla="*/ 48 w 236" name="T10"/>
                <a:gd fmla="*/ 0 h 358" name="T11"/>
                <a:gd fmla="*/ 0 w 236" name="T12"/>
                <a:gd fmla="*/ 48 h 358" name="T13"/>
                <a:gd fmla="*/ 0 w 236" name="T14"/>
                <a:gd fmla="*/ 310 h 358" name="T15"/>
                <a:gd fmla="*/ 48 w 236" name="T16"/>
                <a:gd fmla="*/ 358 h 3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58" w="236">
                  <a:moveTo>
                    <a:pt x="48" y="358"/>
                  </a:moveTo>
                  <a:cubicBezTo>
                    <a:pt x="188" y="358"/>
                    <a:pt x="188" y="358"/>
                    <a:pt x="188" y="358"/>
                  </a:cubicBezTo>
                  <a:cubicBezTo>
                    <a:pt x="215" y="358"/>
                    <a:pt x="236" y="337"/>
                    <a:pt x="236" y="310"/>
                  </a:cubicBezTo>
                  <a:cubicBezTo>
                    <a:pt x="236" y="48"/>
                    <a:pt x="236" y="48"/>
                    <a:pt x="236" y="48"/>
                  </a:cubicBezTo>
                  <a:cubicBezTo>
                    <a:pt x="236" y="22"/>
                    <a:pt x="215" y="0"/>
                    <a:pt x="188" y="0"/>
                  </a:cubicBezTo>
                  <a:cubicBezTo>
                    <a:pt x="48" y="0"/>
                    <a:pt x="48" y="0"/>
                    <a:pt x="48" y="0"/>
                  </a:cubicBezTo>
                  <a:cubicBezTo>
                    <a:pt x="22" y="0"/>
                    <a:pt x="0" y="22"/>
                    <a:pt x="0" y="48"/>
                  </a:cubicBezTo>
                  <a:cubicBezTo>
                    <a:pt x="0" y="310"/>
                    <a:pt x="0" y="310"/>
                    <a:pt x="0" y="310"/>
                  </a:cubicBezTo>
                  <a:cubicBezTo>
                    <a:pt x="0" y="337"/>
                    <a:pt x="22" y="358"/>
                    <a:pt x="48" y="3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45">
              <a:extLst>
                <a:ext uri="{FF2B5EF4-FFF2-40B4-BE49-F238E27FC236}">
                  <a16:creationId xmlns:a16="http://schemas.microsoft.com/office/drawing/2014/main" id="{0BA3C09E-0C34-458C-AA00-680C79CBB956}"/>
                </a:ext>
              </a:extLst>
            </p:cNvPr>
            <p:cNvSpPr/>
            <p:nvPr/>
          </p:nvSpPr>
          <p:spPr bwMode="auto">
            <a:xfrm>
              <a:off x="10140950" y="4268788"/>
              <a:ext cx="374650" cy="396875"/>
            </a:xfrm>
            <a:custGeom>
              <a:gdLst>
                <a:gd fmla="*/ 27 w 408" name="T0"/>
                <a:gd fmla="*/ 416 h 436" name="T1"/>
                <a:gd fmla="*/ 89 w 408" name="T2"/>
                <a:gd fmla="*/ 429 h 436" name="T3"/>
                <a:gd fmla="*/ 408 w 408" name="T4"/>
                <a:gd fmla="*/ 436 h 436" name="T5"/>
                <a:gd fmla="*/ 408 w 408" name="T6"/>
                <a:gd fmla="*/ 172 h 436" name="T7"/>
                <a:gd fmla="*/ 89 w 408" name="T8"/>
                <a:gd fmla="*/ 10 h 436" name="T9"/>
                <a:gd fmla="*/ 27 w 408" name="T10"/>
                <a:gd fmla="*/ 23 h 436" name="T11"/>
                <a:gd fmla="*/ 0 w 408" name="T12"/>
                <a:gd fmla="*/ 80 h 436" name="T13"/>
                <a:gd fmla="*/ 0 w 408" name="T14"/>
                <a:gd fmla="*/ 359 h 436" name="T15"/>
                <a:gd fmla="*/ 27 w 408" name="T16"/>
                <a:gd fmla="*/ 416 h 4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6" w="408">
                  <a:moveTo>
                    <a:pt x="27" y="416"/>
                  </a:moveTo>
                  <a:cubicBezTo>
                    <a:pt x="45" y="429"/>
                    <a:pt x="63" y="430"/>
                    <a:pt x="89" y="429"/>
                  </a:cubicBezTo>
                  <a:cubicBezTo>
                    <a:pt x="408" y="436"/>
                    <a:pt x="408" y="436"/>
                    <a:pt x="408" y="436"/>
                  </a:cubicBezTo>
                  <a:cubicBezTo>
                    <a:pt x="408" y="172"/>
                    <a:pt x="408" y="172"/>
                    <a:pt x="408" y="172"/>
                  </a:cubicBezTo>
                  <a:cubicBezTo>
                    <a:pt x="89" y="10"/>
                    <a:pt x="89" y="10"/>
                    <a:pt x="89" y="10"/>
                  </a:cubicBezTo>
                  <a:cubicBezTo>
                    <a:pt x="65" y="0"/>
                    <a:pt x="45" y="9"/>
                    <a:pt x="27" y="23"/>
                  </a:cubicBezTo>
                  <a:cubicBezTo>
                    <a:pt x="10" y="37"/>
                    <a:pt x="0" y="57"/>
                    <a:pt x="0" y="80"/>
                  </a:cubicBezTo>
                  <a:cubicBezTo>
                    <a:pt x="0" y="359"/>
                    <a:pt x="0" y="359"/>
                    <a:pt x="0" y="359"/>
                  </a:cubicBezTo>
                  <a:cubicBezTo>
                    <a:pt x="0" y="381"/>
                    <a:pt x="10" y="402"/>
                    <a:pt x="27" y="4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46">
              <a:extLst>
                <a:ext uri="{FF2B5EF4-FFF2-40B4-BE49-F238E27FC236}">
                  <a16:creationId xmlns:a16="http://schemas.microsoft.com/office/drawing/2014/main" id="{07B1CAD1-49C2-4D67-972F-5BC5DE864EB7}"/>
                </a:ext>
              </a:extLst>
            </p:cNvPr>
            <p:cNvSpPr/>
            <p:nvPr/>
          </p:nvSpPr>
          <p:spPr bwMode="auto">
            <a:xfrm>
              <a:off x="9964738" y="4730751"/>
              <a:ext cx="558800" cy="292100"/>
            </a:xfrm>
            <a:custGeom>
              <a:gdLst>
                <a:gd fmla="*/ 127 w 610" name="T0"/>
                <a:gd fmla="*/ 320 h 320" name="T1"/>
                <a:gd fmla="*/ 610 w 610" name="T2"/>
                <a:gd fmla="*/ 17 h 320" name="T3"/>
                <a:gd fmla="*/ 205 w 610" name="T4"/>
                <a:gd fmla="*/ 0 h 320" name="T5"/>
                <a:gd fmla="*/ 0 w 610" name="T6"/>
                <a:gd fmla="*/ 66 h 320" name="T7"/>
                <a:gd fmla="*/ 145 w 610" name="T8"/>
                <a:gd fmla="*/ 147 h 320" name="T9"/>
                <a:gd fmla="*/ 127 w 610" name="T10"/>
                <a:gd fmla="*/ 320 h 320" name="T11"/>
              </a:gdLst>
              <a:cxnLst>
                <a:cxn ang="0">
                  <a:pos x="T0" y="T1"/>
                </a:cxn>
                <a:cxn ang="0">
                  <a:pos x="T2" y="T3"/>
                </a:cxn>
                <a:cxn ang="0">
                  <a:pos x="T4" y="T5"/>
                </a:cxn>
                <a:cxn ang="0">
                  <a:pos x="T6" y="T7"/>
                </a:cxn>
                <a:cxn ang="0">
                  <a:pos x="T8" y="T9"/>
                </a:cxn>
                <a:cxn ang="0">
                  <a:pos x="T10" y="T11"/>
                </a:cxn>
              </a:cxnLst>
              <a:rect b="b" l="0" r="r" t="0"/>
              <a:pathLst>
                <a:path h="320" w="610">
                  <a:moveTo>
                    <a:pt x="127" y="320"/>
                  </a:moveTo>
                  <a:cubicBezTo>
                    <a:pt x="322" y="245"/>
                    <a:pt x="491" y="121"/>
                    <a:pt x="610" y="17"/>
                  </a:cubicBezTo>
                  <a:cubicBezTo>
                    <a:pt x="606" y="17"/>
                    <a:pt x="228" y="9"/>
                    <a:pt x="205" y="0"/>
                  </a:cubicBezTo>
                  <a:cubicBezTo>
                    <a:pt x="89" y="38"/>
                    <a:pt x="0" y="66"/>
                    <a:pt x="0" y="66"/>
                  </a:cubicBezTo>
                  <a:cubicBezTo>
                    <a:pt x="145" y="147"/>
                    <a:pt x="145" y="147"/>
                    <a:pt x="145" y="147"/>
                  </a:cubicBezTo>
                  <a:lnTo>
                    <a:pt x="127" y="3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47">
              <a:extLst>
                <a:ext uri="{FF2B5EF4-FFF2-40B4-BE49-F238E27FC236}">
                  <a16:creationId xmlns:a16="http://schemas.microsoft.com/office/drawing/2014/main" id="{656F1B58-BFCE-4CD2-9B4E-21B7A133F25B}"/>
                </a:ext>
              </a:extLst>
            </p:cNvPr>
            <p:cNvSpPr/>
            <p:nvPr/>
          </p:nvSpPr>
          <p:spPr bwMode="auto">
            <a:xfrm>
              <a:off x="10863263" y="4730751"/>
              <a:ext cx="560388" cy="292100"/>
            </a:xfrm>
            <a:custGeom>
              <a:gdLst>
                <a:gd fmla="*/ 465 w 610" name="T0"/>
                <a:gd fmla="*/ 147 h 320" name="T1"/>
                <a:gd fmla="*/ 610 w 610" name="T2"/>
                <a:gd fmla="*/ 66 h 320" name="T3"/>
                <a:gd fmla="*/ 406 w 610" name="T4"/>
                <a:gd fmla="*/ 0 h 320" name="T5"/>
                <a:gd fmla="*/ 0 w 610" name="T6"/>
                <a:gd fmla="*/ 17 h 320" name="T7"/>
                <a:gd fmla="*/ 483 w 610" name="T8"/>
                <a:gd fmla="*/ 320 h 320" name="T9"/>
                <a:gd fmla="*/ 465 w 610" name="T10"/>
                <a:gd fmla="*/ 147 h 320" name="T11"/>
              </a:gdLst>
              <a:cxnLst>
                <a:cxn ang="0">
                  <a:pos x="T0" y="T1"/>
                </a:cxn>
                <a:cxn ang="0">
                  <a:pos x="T2" y="T3"/>
                </a:cxn>
                <a:cxn ang="0">
                  <a:pos x="T4" y="T5"/>
                </a:cxn>
                <a:cxn ang="0">
                  <a:pos x="T6" y="T7"/>
                </a:cxn>
                <a:cxn ang="0">
                  <a:pos x="T8" y="T9"/>
                </a:cxn>
                <a:cxn ang="0">
                  <a:pos x="T10" y="T11"/>
                </a:cxn>
              </a:cxnLst>
              <a:rect b="b" l="0" r="r" t="0"/>
              <a:pathLst>
                <a:path h="320" w="610">
                  <a:moveTo>
                    <a:pt x="465" y="147"/>
                  </a:moveTo>
                  <a:cubicBezTo>
                    <a:pt x="610" y="66"/>
                    <a:pt x="610" y="66"/>
                    <a:pt x="610" y="66"/>
                  </a:cubicBezTo>
                  <a:cubicBezTo>
                    <a:pt x="610" y="66"/>
                    <a:pt x="521" y="38"/>
                    <a:pt x="406" y="0"/>
                  </a:cubicBezTo>
                  <a:cubicBezTo>
                    <a:pt x="382" y="9"/>
                    <a:pt x="4" y="17"/>
                    <a:pt x="0" y="17"/>
                  </a:cubicBezTo>
                  <a:cubicBezTo>
                    <a:pt x="119" y="121"/>
                    <a:pt x="288" y="245"/>
                    <a:pt x="483" y="320"/>
                  </a:cubicBezTo>
                  <a:lnTo>
                    <a:pt x="465" y="1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48">
              <a:extLst>
                <a:ext uri="{FF2B5EF4-FFF2-40B4-BE49-F238E27FC236}">
                  <a16:creationId xmlns:a16="http://schemas.microsoft.com/office/drawing/2014/main" id="{1A714B34-376B-4B98-A68A-2346722F1225}"/>
                </a:ext>
              </a:extLst>
            </p:cNvPr>
            <p:cNvSpPr/>
            <p:nvPr/>
          </p:nvSpPr>
          <p:spPr bwMode="auto">
            <a:xfrm>
              <a:off x="10872788" y="4267201"/>
              <a:ext cx="374650" cy="398463"/>
            </a:xfrm>
            <a:custGeom>
              <a:gdLst>
                <a:gd fmla="*/ 381 w 408" name="T0"/>
                <a:gd fmla="*/ 417 h 437" name="T1"/>
                <a:gd fmla="*/ 408 w 408" name="T2"/>
                <a:gd fmla="*/ 360 h 437" name="T3"/>
                <a:gd fmla="*/ 408 w 408" name="T4"/>
                <a:gd fmla="*/ 81 h 437" name="T5"/>
                <a:gd fmla="*/ 381 w 408" name="T6"/>
                <a:gd fmla="*/ 24 h 437" name="T7"/>
                <a:gd fmla="*/ 319 w 408" name="T8"/>
                <a:gd fmla="*/ 11 h 437" name="T9"/>
                <a:gd fmla="*/ 0 w 408" name="T10"/>
                <a:gd fmla="*/ 173 h 437" name="T11"/>
                <a:gd fmla="*/ 0 w 408" name="T12"/>
                <a:gd fmla="*/ 437 h 437" name="T13"/>
                <a:gd fmla="*/ 319 w 408" name="T14"/>
                <a:gd fmla="*/ 430 h 437" name="T15"/>
                <a:gd fmla="*/ 381 w 408" name="T16"/>
                <a:gd fmla="*/ 417 h 4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7" w="408">
                  <a:moveTo>
                    <a:pt x="381" y="417"/>
                  </a:moveTo>
                  <a:cubicBezTo>
                    <a:pt x="398" y="403"/>
                    <a:pt x="408" y="382"/>
                    <a:pt x="408" y="360"/>
                  </a:cubicBezTo>
                  <a:cubicBezTo>
                    <a:pt x="408" y="81"/>
                    <a:pt x="408" y="81"/>
                    <a:pt x="408" y="81"/>
                  </a:cubicBezTo>
                  <a:cubicBezTo>
                    <a:pt x="408" y="59"/>
                    <a:pt x="398" y="38"/>
                    <a:pt x="381" y="24"/>
                  </a:cubicBezTo>
                  <a:cubicBezTo>
                    <a:pt x="364" y="10"/>
                    <a:pt x="343" y="0"/>
                    <a:pt x="319" y="11"/>
                  </a:cubicBezTo>
                  <a:cubicBezTo>
                    <a:pt x="0" y="173"/>
                    <a:pt x="0" y="173"/>
                    <a:pt x="0" y="173"/>
                  </a:cubicBezTo>
                  <a:cubicBezTo>
                    <a:pt x="0" y="437"/>
                    <a:pt x="0" y="437"/>
                    <a:pt x="0" y="437"/>
                  </a:cubicBezTo>
                  <a:cubicBezTo>
                    <a:pt x="319" y="430"/>
                    <a:pt x="319" y="430"/>
                    <a:pt x="319" y="430"/>
                  </a:cubicBezTo>
                  <a:cubicBezTo>
                    <a:pt x="345" y="431"/>
                    <a:pt x="364" y="430"/>
                    <a:pt x="381" y="4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6" name="组合 115">
            <a:extLst>
              <a:ext uri="{FF2B5EF4-FFF2-40B4-BE49-F238E27FC236}">
                <a16:creationId xmlns:a16="http://schemas.microsoft.com/office/drawing/2014/main" id="{ECFC7147-8131-49AE-A2A5-2C64D23D52F4}"/>
              </a:ext>
            </a:extLst>
          </p:cNvPr>
          <p:cNvGrpSpPr/>
          <p:nvPr/>
        </p:nvGrpSpPr>
        <p:grpSpPr>
          <a:xfrm flipH="1" rot="2526288">
            <a:off x="2112497" y="3376799"/>
            <a:ext cx="718279" cy="822050"/>
            <a:chOff x="3427413" y="376238"/>
            <a:chExt cx="5340351" cy="6111876"/>
          </a:xfrm>
          <a:solidFill>
            <a:schemeClr val="bg1"/>
          </a:solidFill>
        </p:grpSpPr>
        <p:sp>
          <p:nvSpPr>
            <p:cNvPr id="117" name="Freeform 23">
              <a:extLst>
                <a:ext uri="{FF2B5EF4-FFF2-40B4-BE49-F238E27FC236}">
                  <a16:creationId xmlns:a16="http://schemas.microsoft.com/office/drawing/2014/main" id="{47033E0D-9828-47AE-8E8B-70059D96D1AA}"/>
                </a:ext>
              </a:extLst>
            </p:cNvPr>
            <p:cNvSpPr/>
            <p:nvPr/>
          </p:nvSpPr>
          <p:spPr bwMode="auto">
            <a:xfrm>
              <a:off x="3535363" y="5238751"/>
              <a:ext cx="1285875" cy="1249363"/>
            </a:xfrm>
            <a:custGeom>
              <a:gdLst>
                <a:gd fmla="*/ 496 w 499" name="T0"/>
                <a:gd fmla="*/ 246 h 487" name="T1"/>
                <a:gd fmla="*/ 492 w 499" name="T2"/>
                <a:gd fmla="*/ 243 h 487" name="T3"/>
                <a:gd fmla="*/ 485 w 499" name="T4"/>
                <a:gd fmla="*/ 242 h 487" name="T5"/>
                <a:gd fmla="*/ 453 w 499" name="T6"/>
                <a:gd fmla="*/ 244 h 487" name="T7"/>
                <a:gd fmla="*/ 427 w 499" name="T8"/>
                <a:gd fmla="*/ 240 h 487" name="T9"/>
                <a:gd fmla="*/ 401 w 499" name="T10"/>
                <a:gd fmla="*/ 222 h 487" name="T11"/>
                <a:gd fmla="*/ 388 w 499" name="T12"/>
                <a:gd fmla="*/ 200 h 487" name="T13"/>
                <a:gd fmla="*/ 385 w 499" name="T14"/>
                <a:gd fmla="*/ 177 h 487" name="T15"/>
                <a:gd fmla="*/ 388 w 499" name="T16"/>
                <a:gd fmla="*/ 150 h 487" name="T17"/>
                <a:gd fmla="*/ 391 w 499" name="T18"/>
                <a:gd fmla="*/ 133 h 487" name="T19"/>
                <a:gd fmla="*/ 390 w 499" name="T20"/>
                <a:gd fmla="*/ 129 h 487" name="T21"/>
                <a:gd fmla="*/ 388 w 499" name="T22"/>
                <a:gd fmla="*/ 125 h 487" name="T23"/>
                <a:gd fmla="*/ 384 w 499" name="T24"/>
                <a:gd fmla="*/ 122 h 487" name="T25"/>
                <a:gd fmla="*/ 376 w 499" name="T26"/>
                <a:gd fmla="*/ 121 h 487" name="T27"/>
                <a:gd fmla="*/ 345 w 499" name="T28"/>
                <a:gd fmla="*/ 123 h 487" name="T29"/>
                <a:gd fmla="*/ 319 w 499" name="T30"/>
                <a:gd fmla="*/ 119 h 487" name="T31"/>
                <a:gd fmla="*/ 293 w 499" name="T32"/>
                <a:gd fmla="*/ 101 h 487" name="T33"/>
                <a:gd fmla="*/ 293 w 499" name="T34"/>
                <a:gd fmla="*/ 101 h 487" name="T35"/>
                <a:gd fmla="*/ 280 w 499" name="T36"/>
                <a:gd fmla="*/ 79 h 487" name="T37"/>
                <a:gd fmla="*/ 276 w 499" name="T38"/>
                <a:gd fmla="*/ 57 h 487" name="T39"/>
                <a:gd fmla="*/ 280 w 499" name="T40"/>
                <a:gd fmla="*/ 29 h 487" name="T41"/>
                <a:gd fmla="*/ 282 w 499" name="T42"/>
                <a:gd fmla="*/ 12 h 487" name="T43"/>
                <a:gd fmla="*/ 282 w 499" name="T44"/>
                <a:gd fmla="*/ 8 h 487" name="T45"/>
                <a:gd fmla="*/ 279 w 499" name="T46"/>
                <a:gd fmla="*/ 4 h 487" name="T47"/>
                <a:gd fmla="*/ 275 w 499" name="T48"/>
                <a:gd fmla="*/ 1 h 487" name="T49"/>
                <a:gd fmla="*/ 268 w 499" name="T50"/>
                <a:gd fmla="*/ 0 h 487" name="T51"/>
                <a:gd fmla="*/ 237 w 499" name="T52"/>
                <a:gd fmla="*/ 2 h 487" name="T53"/>
                <a:gd fmla="*/ 227 w 499" name="T54"/>
                <a:gd fmla="*/ 2 h 487" name="T55"/>
                <a:gd fmla="*/ 170 w 499" name="T56"/>
                <a:gd fmla="*/ 32 h 487" name="T57"/>
                <a:gd fmla="*/ 91 w 499" name="T58"/>
                <a:gd fmla="*/ 74 h 487" name="T59"/>
                <a:gd fmla="*/ 49 w 499" name="T60"/>
                <a:gd fmla="*/ 113 h 487" name="T61"/>
                <a:gd fmla="*/ 0 w 499" name="T62"/>
                <a:gd fmla="*/ 256 h 487" name="T63"/>
                <a:gd fmla="*/ 87 w 499" name="T64"/>
                <a:gd fmla="*/ 437 h 487" name="T65"/>
                <a:gd fmla="*/ 230 w 499" name="T66"/>
                <a:gd fmla="*/ 487 h 487" name="T67"/>
                <a:gd fmla="*/ 412 w 499" name="T68"/>
                <a:gd fmla="*/ 399 h 487" name="T69"/>
                <a:gd fmla="*/ 414 w 499" name="T70"/>
                <a:gd fmla="*/ 396 h 487" name="T71"/>
                <a:gd fmla="*/ 495 w 499" name="T72"/>
                <a:gd fmla="*/ 314 h 487" name="T73"/>
                <a:gd fmla="*/ 493 w 499" name="T74"/>
                <a:gd fmla="*/ 298 h 487" name="T75"/>
                <a:gd fmla="*/ 496 w 499" name="T76"/>
                <a:gd fmla="*/ 270 h 487" name="T77"/>
                <a:gd fmla="*/ 499 w 499" name="T78"/>
                <a:gd fmla="*/ 253 h 487" name="T79"/>
                <a:gd fmla="*/ 498 w 499" name="T80"/>
                <a:gd fmla="*/ 249 h 487" name="T81"/>
                <a:gd fmla="*/ 496 w 499" name="T82"/>
                <a:gd fmla="*/ 246 h 48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87" w="499">
                  <a:moveTo>
                    <a:pt x="496" y="246"/>
                  </a:moveTo>
                  <a:cubicBezTo>
                    <a:pt x="494" y="244"/>
                    <a:pt x="494" y="243"/>
                    <a:pt x="492" y="243"/>
                  </a:cubicBezTo>
                  <a:cubicBezTo>
                    <a:pt x="491" y="242"/>
                    <a:pt x="489" y="242"/>
                    <a:pt x="485" y="242"/>
                  </a:cubicBezTo>
                  <a:cubicBezTo>
                    <a:pt x="478" y="242"/>
                    <a:pt x="467" y="244"/>
                    <a:pt x="453" y="244"/>
                  </a:cubicBezTo>
                  <a:cubicBezTo>
                    <a:pt x="446" y="244"/>
                    <a:pt x="437" y="243"/>
                    <a:pt x="427" y="240"/>
                  </a:cubicBezTo>
                  <a:cubicBezTo>
                    <a:pt x="418" y="236"/>
                    <a:pt x="409" y="230"/>
                    <a:pt x="401" y="222"/>
                  </a:cubicBezTo>
                  <a:cubicBezTo>
                    <a:pt x="395" y="215"/>
                    <a:pt x="391" y="208"/>
                    <a:pt x="388" y="200"/>
                  </a:cubicBezTo>
                  <a:cubicBezTo>
                    <a:pt x="385" y="192"/>
                    <a:pt x="384" y="184"/>
                    <a:pt x="385" y="177"/>
                  </a:cubicBezTo>
                  <a:cubicBezTo>
                    <a:pt x="385" y="166"/>
                    <a:pt x="387" y="157"/>
                    <a:pt x="388" y="150"/>
                  </a:cubicBezTo>
                  <a:cubicBezTo>
                    <a:pt x="390" y="142"/>
                    <a:pt x="391" y="136"/>
                    <a:pt x="391" y="133"/>
                  </a:cubicBezTo>
                  <a:cubicBezTo>
                    <a:pt x="391" y="131"/>
                    <a:pt x="390" y="129"/>
                    <a:pt x="390" y="129"/>
                  </a:cubicBezTo>
                  <a:cubicBezTo>
                    <a:pt x="390" y="128"/>
                    <a:pt x="389" y="127"/>
                    <a:pt x="388" y="125"/>
                  </a:cubicBezTo>
                  <a:cubicBezTo>
                    <a:pt x="386" y="123"/>
                    <a:pt x="385" y="123"/>
                    <a:pt x="384" y="122"/>
                  </a:cubicBezTo>
                  <a:cubicBezTo>
                    <a:pt x="383" y="122"/>
                    <a:pt x="380" y="121"/>
                    <a:pt x="376" y="121"/>
                  </a:cubicBezTo>
                  <a:cubicBezTo>
                    <a:pt x="370" y="121"/>
                    <a:pt x="359" y="123"/>
                    <a:pt x="345" y="123"/>
                  </a:cubicBezTo>
                  <a:cubicBezTo>
                    <a:pt x="337" y="123"/>
                    <a:pt x="329" y="122"/>
                    <a:pt x="319" y="119"/>
                  </a:cubicBezTo>
                  <a:cubicBezTo>
                    <a:pt x="310" y="116"/>
                    <a:pt x="300" y="110"/>
                    <a:pt x="293" y="101"/>
                  </a:cubicBezTo>
                  <a:cubicBezTo>
                    <a:pt x="293" y="101"/>
                    <a:pt x="293" y="101"/>
                    <a:pt x="293" y="101"/>
                  </a:cubicBezTo>
                  <a:cubicBezTo>
                    <a:pt x="287" y="95"/>
                    <a:pt x="282" y="87"/>
                    <a:pt x="280" y="79"/>
                  </a:cubicBezTo>
                  <a:cubicBezTo>
                    <a:pt x="277" y="71"/>
                    <a:pt x="276" y="64"/>
                    <a:pt x="276" y="57"/>
                  </a:cubicBezTo>
                  <a:cubicBezTo>
                    <a:pt x="276" y="46"/>
                    <a:pt x="278" y="37"/>
                    <a:pt x="280" y="29"/>
                  </a:cubicBezTo>
                  <a:cubicBezTo>
                    <a:pt x="281" y="22"/>
                    <a:pt x="282" y="16"/>
                    <a:pt x="282" y="12"/>
                  </a:cubicBezTo>
                  <a:cubicBezTo>
                    <a:pt x="282" y="10"/>
                    <a:pt x="282" y="9"/>
                    <a:pt x="282" y="8"/>
                  </a:cubicBezTo>
                  <a:cubicBezTo>
                    <a:pt x="281" y="7"/>
                    <a:pt x="281" y="6"/>
                    <a:pt x="279" y="4"/>
                  </a:cubicBezTo>
                  <a:cubicBezTo>
                    <a:pt x="277" y="2"/>
                    <a:pt x="277" y="2"/>
                    <a:pt x="275" y="1"/>
                  </a:cubicBezTo>
                  <a:cubicBezTo>
                    <a:pt x="274" y="1"/>
                    <a:pt x="272" y="0"/>
                    <a:pt x="268" y="0"/>
                  </a:cubicBezTo>
                  <a:cubicBezTo>
                    <a:pt x="261" y="0"/>
                    <a:pt x="250" y="2"/>
                    <a:pt x="237" y="2"/>
                  </a:cubicBezTo>
                  <a:cubicBezTo>
                    <a:pt x="234" y="2"/>
                    <a:pt x="231" y="2"/>
                    <a:pt x="227" y="2"/>
                  </a:cubicBezTo>
                  <a:cubicBezTo>
                    <a:pt x="207" y="14"/>
                    <a:pt x="188" y="24"/>
                    <a:pt x="170" y="32"/>
                  </a:cubicBezTo>
                  <a:cubicBezTo>
                    <a:pt x="139" y="47"/>
                    <a:pt x="113" y="58"/>
                    <a:pt x="91" y="74"/>
                  </a:cubicBezTo>
                  <a:cubicBezTo>
                    <a:pt x="76" y="84"/>
                    <a:pt x="62" y="96"/>
                    <a:pt x="49" y="113"/>
                  </a:cubicBezTo>
                  <a:cubicBezTo>
                    <a:pt x="16" y="155"/>
                    <a:pt x="0" y="205"/>
                    <a:pt x="0" y="256"/>
                  </a:cubicBezTo>
                  <a:cubicBezTo>
                    <a:pt x="0" y="324"/>
                    <a:pt x="30" y="391"/>
                    <a:pt x="87" y="437"/>
                  </a:cubicBezTo>
                  <a:cubicBezTo>
                    <a:pt x="130" y="470"/>
                    <a:pt x="180" y="487"/>
                    <a:pt x="230" y="487"/>
                  </a:cubicBezTo>
                  <a:cubicBezTo>
                    <a:pt x="299" y="487"/>
                    <a:pt x="366" y="456"/>
                    <a:pt x="412" y="399"/>
                  </a:cubicBezTo>
                  <a:cubicBezTo>
                    <a:pt x="414" y="396"/>
                    <a:pt x="414" y="396"/>
                    <a:pt x="414" y="396"/>
                  </a:cubicBezTo>
                  <a:cubicBezTo>
                    <a:pt x="442" y="367"/>
                    <a:pt x="469" y="340"/>
                    <a:pt x="495" y="314"/>
                  </a:cubicBezTo>
                  <a:cubicBezTo>
                    <a:pt x="494" y="308"/>
                    <a:pt x="493" y="303"/>
                    <a:pt x="493" y="298"/>
                  </a:cubicBezTo>
                  <a:cubicBezTo>
                    <a:pt x="493" y="287"/>
                    <a:pt x="495" y="278"/>
                    <a:pt x="496" y="270"/>
                  </a:cubicBezTo>
                  <a:cubicBezTo>
                    <a:pt x="498" y="263"/>
                    <a:pt x="499" y="257"/>
                    <a:pt x="499" y="253"/>
                  </a:cubicBezTo>
                  <a:cubicBezTo>
                    <a:pt x="499" y="251"/>
                    <a:pt x="499" y="250"/>
                    <a:pt x="498" y="249"/>
                  </a:cubicBezTo>
                  <a:cubicBezTo>
                    <a:pt x="498" y="248"/>
                    <a:pt x="498" y="247"/>
                    <a:pt x="496" y="2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24">
              <a:extLst>
                <a:ext uri="{FF2B5EF4-FFF2-40B4-BE49-F238E27FC236}">
                  <a16:creationId xmlns:a16="http://schemas.microsoft.com/office/drawing/2014/main" id="{A577D1C9-42E4-41B9-87AF-E531DF2B9E46}"/>
                </a:ext>
              </a:extLst>
            </p:cNvPr>
            <p:cNvSpPr/>
            <p:nvPr/>
          </p:nvSpPr>
          <p:spPr bwMode="auto">
            <a:xfrm>
              <a:off x="3427413" y="2363788"/>
              <a:ext cx="873125" cy="1106488"/>
            </a:xfrm>
            <a:custGeom>
              <a:gdLst>
                <a:gd fmla="*/ 143 w 339" name="T0"/>
                <a:gd fmla="*/ 417 h 431" name="T1"/>
                <a:gd fmla="*/ 207 w 339" name="T2"/>
                <a:gd fmla="*/ 431 h 431" name="T3"/>
                <a:gd fmla="*/ 207 w 339" name="T4"/>
                <a:gd fmla="*/ 431 h 431" name="T5"/>
                <a:gd fmla="*/ 227 w 339" name="T6"/>
                <a:gd fmla="*/ 414 h 431" name="T7"/>
                <a:gd fmla="*/ 258 w 339" name="T8"/>
                <a:gd fmla="*/ 400 h 431" name="T9"/>
                <a:gd fmla="*/ 264 w 339" name="T10"/>
                <a:gd fmla="*/ 395 h 431" name="T11"/>
                <a:gd fmla="*/ 266 w 339" name="T12"/>
                <a:gd fmla="*/ 391 h 431" name="T13"/>
                <a:gd fmla="*/ 266 w 339" name="T14"/>
                <a:gd fmla="*/ 388 h 431" name="T15"/>
                <a:gd fmla="*/ 265 w 339" name="T16"/>
                <a:gd fmla="*/ 384 h 431" name="T17"/>
                <a:gd fmla="*/ 260 w 339" name="T18"/>
                <a:gd fmla="*/ 377 h 431" name="T19"/>
                <a:gd fmla="*/ 238 w 339" name="T20"/>
                <a:gd fmla="*/ 348 h 431" name="T21"/>
                <a:gd fmla="*/ 229 w 339" name="T22"/>
                <a:gd fmla="*/ 315 h 431" name="T23"/>
                <a:gd fmla="*/ 231 w 339" name="T24"/>
                <a:gd fmla="*/ 300 h 431" name="T25"/>
                <a:gd fmla="*/ 244 w 339" name="T26"/>
                <a:gd fmla="*/ 273 h 431" name="T27"/>
                <a:gd fmla="*/ 264 w 339" name="T28"/>
                <a:gd fmla="*/ 256 h 431" name="T29"/>
                <a:gd fmla="*/ 294 w 339" name="T30"/>
                <a:gd fmla="*/ 242 h 431" name="T31"/>
                <a:gd fmla="*/ 301 w 339" name="T32"/>
                <a:gd fmla="*/ 237 h 431" name="T33"/>
                <a:gd fmla="*/ 302 w 339" name="T34"/>
                <a:gd fmla="*/ 233 h 431" name="T35"/>
                <a:gd fmla="*/ 302 w 339" name="T36"/>
                <a:gd fmla="*/ 230 h 431" name="T37"/>
                <a:gd fmla="*/ 301 w 339" name="T38"/>
                <a:gd fmla="*/ 226 h 431" name="T39"/>
                <a:gd fmla="*/ 296 w 339" name="T40"/>
                <a:gd fmla="*/ 219 h 431" name="T41"/>
                <a:gd fmla="*/ 275 w 339" name="T42"/>
                <a:gd fmla="*/ 190 h 431" name="T43"/>
                <a:gd fmla="*/ 265 w 339" name="T44"/>
                <a:gd fmla="*/ 157 h 431" name="T45"/>
                <a:gd fmla="*/ 267 w 339" name="T46"/>
                <a:gd fmla="*/ 142 h 431" name="T47"/>
                <a:gd fmla="*/ 280 w 339" name="T48"/>
                <a:gd fmla="*/ 115 h 431" name="T49"/>
                <a:gd fmla="*/ 300 w 339" name="T50"/>
                <a:gd fmla="*/ 98 h 431" name="T51"/>
                <a:gd fmla="*/ 330 w 339" name="T52"/>
                <a:gd fmla="*/ 84 h 431" name="T53"/>
                <a:gd fmla="*/ 337 w 339" name="T54"/>
                <a:gd fmla="*/ 78 h 431" name="T55"/>
                <a:gd fmla="*/ 339 w 339" name="T56"/>
                <a:gd fmla="*/ 75 h 431" name="T57"/>
                <a:gd fmla="*/ 339 w 339" name="T58"/>
                <a:gd fmla="*/ 72 h 431" name="T59"/>
                <a:gd fmla="*/ 338 w 339" name="T60"/>
                <a:gd fmla="*/ 68 h 431" name="T61"/>
                <a:gd fmla="*/ 333 w 339" name="T62"/>
                <a:gd fmla="*/ 60 h 431" name="T63"/>
                <a:gd fmla="*/ 311 w 339" name="T64"/>
                <a:gd fmla="*/ 32 h 431" name="T65"/>
                <a:gd fmla="*/ 304 w 339" name="T66"/>
                <a:gd fmla="*/ 16 h 431" name="T67"/>
                <a:gd fmla="*/ 290 w 339" name="T68"/>
                <a:gd fmla="*/ 13 h 431" name="T69"/>
                <a:gd fmla="*/ 286 w 339" name="T70"/>
                <a:gd fmla="*/ 12 h 431" name="T71"/>
                <a:gd fmla="*/ 215 w 339" name="T72"/>
                <a:gd fmla="*/ 0 h 431" name="T73"/>
                <a:gd fmla="*/ 92 w 339" name="T74"/>
                <a:gd fmla="*/ 39 h 431" name="T75"/>
                <a:gd fmla="*/ 12 w 339" name="T76"/>
                <a:gd fmla="*/ 144 h 431" name="T77"/>
                <a:gd fmla="*/ 0 w 339" name="T78"/>
                <a:gd fmla="*/ 215 h 431" name="T79"/>
                <a:gd fmla="*/ 39 w 339" name="T80"/>
                <a:gd fmla="*/ 338 h 431" name="T81"/>
                <a:gd fmla="*/ 143 w 339" name="T82"/>
                <a:gd fmla="*/ 417 h 4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31" w="339">
                  <a:moveTo>
                    <a:pt x="143" y="417"/>
                  </a:moveTo>
                  <a:cubicBezTo>
                    <a:pt x="151" y="419"/>
                    <a:pt x="174" y="424"/>
                    <a:pt x="207" y="431"/>
                  </a:cubicBezTo>
                  <a:cubicBezTo>
                    <a:pt x="207" y="431"/>
                    <a:pt x="207" y="431"/>
                    <a:pt x="207" y="431"/>
                  </a:cubicBezTo>
                  <a:cubicBezTo>
                    <a:pt x="214" y="423"/>
                    <a:pt x="221" y="418"/>
                    <a:pt x="227" y="414"/>
                  </a:cubicBezTo>
                  <a:cubicBezTo>
                    <a:pt x="240" y="407"/>
                    <a:pt x="251" y="403"/>
                    <a:pt x="258" y="400"/>
                  </a:cubicBezTo>
                  <a:cubicBezTo>
                    <a:pt x="262" y="397"/>
                    <a:pt x="263" y="396"/>
                    <a:pt x="264" y="395"/>
                  </a:cubicBezTo>
                  <a:cubicBezTo>
                    <a:pt x="265" y="394"/>
                    <a:pt x="265" y="393"/>
                    <a:pt x="266" y="391"/>
                  </a:cubicBezTo>
                  <a:cubicBezTo>
                    <a:pt x="266" y="390"/>
                    <a:pt x="266" y="389"/>
                    <a:pt x="266" y="388"/>
                  </a:cubicBezTo>
                  <a:cubicBezTo>
                    <a:pt x="266" y="387"/>
                    <a:pt x="266" y="386"/>
                    <a:pt x="265" y="384"/>
                  </a:cubicBezTo>
                  <a:cubicBezTo>
                    <a:pt x="264" y="382"/>
                    <a:pt x="263" y="380"/>
                    <a:pt x="260" y="377"/>
                  </a:cubicBezTo>
                  <a:cubicBezTo>
                    <a:pt x="255" y="370"/>
                    <a:pt x="246" y="362"/>
                    <a:pt x="238" y="348"/>
                  </a:cubicBezTo>
                  <a:cubicBezTo>
                    <a:pt x="233" y="340"/>
                    <a:pt x="229" y="328"/>
                    <a:pt x="229" y="315"/>
                  </a:cubicBezTo>
                  <a:cubicBezTo>
                    <a:pt x="229" y="310"/>
                    <a:pt x="229" y="305"/>
                    <a:pt x="231" y="300"/>
                  </a:cubicBezTo>
                  <a:cubicBezTo>
                    <a:pt x="233" y="289"/>
                    <a:pt x="238" y="280"/>
                    <a:pt x="244" y="273"/>
                  </a:cubicBezTo>
                  <a:cubicBezTo>
                    <a:pt x="250" y="265"/>
                    <a:pt x="257" y="260"/>
                    <a:pt x="264" y="256"/>
                  </a:cubicBezTo>
                  <a:cubicBezTo>
                    <a:pt x="277" y="249"/>
                    <a:pt x="288" y="246"/>
                    <a:pt x="294" y="242"/>
                  </a:cubicBezTo>
                  <a:cubicBezTo>
                    <a:pt x="298" y="239"/>
                    <a:pt x="300" y="238"/>
                    <a:pt x="301" y="237"/>
                  </a:cubicBezTo>
                  <a:cubicBezTo>
                    <a:pt x="301" y="236"/>
                    <a:pt x="302" y="235"/>
                    <a:pt x="302" y="233"/>
                  </a:cubicBezTo>
                  <a:cubicBezTo>
                    <a:pt x="302" y="232"/>
                    <a:pt x="302" y="231"/>
                    <a:pt x="302" y="230"/>
                  </a:cubicBezTo>
                  <a:cubicBezTo>
                    <a:pt x="302" y="229"/>
                    <a:pt x="302" y="228"/>
                    <a:pt x="301" y="226"/>
                  </a:cubicBezTo>
                  <a:cubicBezTo>
                    <a:pt x="301" y="224"/>
                    <a:pt x="299" y="222"/>
                    <a:pt x="296" y="219"/>
                  </a:cubicBezTo>
                  <a:cubicBezTo>
                    <a:pt x="291" y="212"/>
                    <a:pt x="283" y="204"/>
                    <a:pt x="275" y="190"/>
                  </a:cubicBezTo>
                  <a:cubicBezTo>
                    <a:pt x="270" y="182"/>
                    <a:pt x="265" y="170"/>
                    <a:pt x="265" y="157"/>
                  </a:cubicBezTo>
                  <a:cubicBezTo>
                    <a:pt x="265" y="152"/>
                    <a:pt x="266" y="147"/>
                    <a:pt x="267" y="142"/>
                  </a:cubicBezTo>
                  <a:cubicBezTo>
                    <a:pt x="269" y="131"/>
                    <a:pt x="274" y="122"/>
                    <a:pt x="280" y="115"/>
                  </a:cubicBezTo>
                  <a:cubicBezTo>
                    <a:pt x="286" y="107"/>
                    <a:pt x="294" y="102"/>
                    <a:pt x="300" y="98"/>
                  </a:cubicBezTo>
                  <a:cubicBezTo>
                    <a:pt x="313" y="91"/>
                    <a:pt x="324" y="87"/>
                    <a:pt x="330" y="84"/>
                  </a:cubicBezTo>
                  <a:cubicBezTo>
                    <a:pt x="335" y="81"/>
                    <a:pt x="336" y="80"/>
                    <a:pt x="337" y="78"/>
                  </a:cubicBezTo>
                  <a:cubicBezTo>
                    <a:pt x="338" y="78"/>
                    <a:pt x="338" y="77"/>
                    <a:pt x="339" y="75"/>
                  </a:cubicBezTo>
                  <a:cubicBezTo>
                    <a:pt x="339" y="74"/>
                    <a:pt x="339" y="73"/>
                    <a:pt x="339" y="72"/>
                  </a:cubicBezTo>
                  <a:cubicBezTo>
                    <a:pt x="339" y="71"/>
                    <a:pt x="339" y="70"/>
                    <a:pt x="338" y="68"/>
                  </a:cubicBezTo>
                  <a:cubicBezTo>
                    <a:pt x="337" y="66"/>
                    <a:pt x="335" y="64"/>
                    <a:pt x="333" y="60"/>
                  </a:cubicBezTo>
                  <a:cubicBezTo>
                    <a:pt x="328" y="54"/>
                    <a:pt x="319" y="45"/>
                    <a:pt x="311" y="32"/>
                  </a:cubicBezTo>
                  <a:cubicBezTo>
                    <a:pt x="309" y="28"/>
                    <a:pt x="306" y="22"/>
                    <a:pt x="304" y="16"/>
                  </a:cubicBezTo>
                  <a:cubicBezTo>
                    <a:pt x="290" y="13"/>
                    <a:pt x="290" y="13"/>
                    <a:pt x="290" y="13"/>
                  </a:cubicBezTo>
                  <a:cubicBezTo>
                    <a:pt x="289" y="13"/>
                    <a:pt x="287" y="13"/>
                    <a:pt x="286" y="12"/>
                  </a:cubicBezTo>
                  <a:cubicBezTo>
                    <a:pt x="262" y="4"/>
                    <a:pt x="238" y="0"/>
                    <a:pt x="215" y="0"/>
                  </a:cubicBezTo>
                  <a:cubicBezTo>
                    <a:pt x="171" y="0"/>
                    <a:pt x="128" y="14"/>
                    <a:pt x="92" y="39"/>
                  </a:cubicBezTo>
                  <a:cubicBezTo>
                    <a:pt x="56" y="64"/>
                    <a:pt x="28" y="100"/>
                    <a:pt x="12" y="144"/>
                  </a:cubicBezTo>
                  <a:cubicBezTo>
                    <a:pt x="4" y="168"/>
                    <a:pt x="0" y="192"/>
                    <a:pt x="0" y="215"/>
                  </a:cubicBezTo>
                  <a:cubicBezTo>
                    <a:pt x="0" y="259"/>
                    <a:pt x="14" y="302"/>
                    <a:pt x="39" y="338"/>
                  </a:cubicBezTo>
                  <a:cubicBezTo>
                    <a:pt x="64" y="373"/>
                    <a:pt x="99" y="402"/>
                    <a:pt x="143" y="4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25">
              <a:extLst>
                <a:ext uri="{FF2B5EF4-FFF2-40B4-BE49-F238E27FC236}">
                  <a16:creationId xmlns:a16="http://schemas.microsoft.com/office/drawing/2014/main" id="{94E6B1C3-A9D2-4503-9F5D-C00CC90B06D8}"/>
                </a:ext>
              </a:extLst>
            </p:cNvPr>
            <p:cNvSpPr/>
            <p:nvPr/>
          </p:nvSpPr>
          <p:spPr bwMode="auto">
            <a:xfrm>
              <a:off x="7359651" y="5251451"/>
              <a:ext cx="1301750" cy="1236663"/>
            </a:xfrm>
            <a:custGeom>
              <a:gdLst>
                <a:gd fmla="*/ 413 w 505" name="T0"/>
                <a:gd fmla="*/ 69 h 482" name="T1"/>
                <a:gd fmla="*/ 364 w 505" name="T2"/>
                <a:gd fmla="*/ 41 h 482" name="T3"/>
                <a:gd fmla="*/ 282 w 505" name="T4"/>
                <a:gd fmla="*/ 0 h 482" name="T5"/>
                <a:gd fmla="*/ 279 w 505" name="T6"/>
                <a:gd fmla="*/ 14 h 482" name="T7"/>
                <a:gd fmla="*/ 265 w 505" name="T8"/>
                <a:gd fmla="*/ 36 h 482" name="T9"/>
                <a:gd fmla="*/ 239 w 505" name="T10"/>
                <a:gd fmla="*/ 54 h 482" name="T11"/>
                <a:gd fmla="*/ 213 w 505" name="T12"/>
                <a:gd fmla="*/ 58 h 482" name="T13"/>
                <a:gd fmla="*/ 182 w 505" name="T14"/>
                <a:gd fmla="*/ 56 h 482" name="T15"/>
                <a:gd fmla="*/ 174 w 505" name="T16"/>
                <a:gd fmla="*/ 57 h 482" name="T17"/>
                <a:gd fmla="*/ 170 w 505" name="T18"/>
                <a:gd fmla="*/ 60 h 482" name="T19"/>
                <a:gd fmla="*/ 168 w 505" name="T20"/>
                <a:gd fmla="*/ 63 h 482" name="T21"/>
                <a:gd fmla="*/ 168 w 505" name="T22"/>
                <a:gd fmla="*/ 68 h 482" name="T23"/>
                <a:gd fmla="*/ 170 w 505" name="T24"/>
                <a:gd fmla="*/ 84 h 482" name="T25"/>
                <a:gd fmla="*/ 174 w 505" name="T26"/>
                <a:gd fmla="*/ 112 h 482" name="T27"/>
                <a:gd fmla="*/ 170 w 505" name="T28"/>
                <a:gd fmla="*/ 134 h 482" name="T29"/>
                <a:gd fmla="*/ 157 w 505" name="T30"/>
                <a:gd fmla="*/ 157 h 482" name="T31"/>
                <a:gd fmla="*/ 131 w 505" name="T32"/>
                <a:gd fmla="*/ 174 h 482" name="T33"/>
                <a:gd fmla="*/ 105 w 505" name="T34"/>
                <a:gd fmla="*/ 179 h 482" name="T35"/>
                <a:gd fmla="*/ 74 w 505" name="T36"/>
                <a:gd fmla="*/ 177 h 482" name="T37"/>
                <a:gd fmla="*/ 66 w 505" name="T38"/>
                <a:gd fmla="*/ 177 h 482" name="T39"/>
                <a:gd fmla="*/ 62 w 505" name="T40"/>
                <a:gd fmla="*/ 180 h 482" name="T41"/>
                <a:gd fmla="*/ 60 w 505" name="T42"/>
                <a:gd fmla="*/ 184 h 482" name="T43"/>
                <a:gd fmla="*/ 59 w 505" name="T44"/>
                <a:gd fmla="*/ 188 h 482" name="T45"/>
                <a:gd fmla="*/ 62 w 505" name="T46"/>
                <a:gd fmla="*/ 205 h 482" name="T47"/>
                <a:gd fmla="*/ 65 w 505" name="T48"/>
                <a:gd fmla="*/ 233 h 482" name="T49"/>
                <a:gd fmla="*/ 62 w 505" name="T50"/>
                <a:gd fmla="*/ 255 h 482" name="T51"/>
                <a:gd fmla="*/ 49 w 505" name="T52"/>
                <a:gd fmla="*/ 277 h 482" name="T53"/>
                <a:gd fmla="*/ 22 w 505" name="T54"/>
                <a:gd fmla="*/ 295 h 482" name="T55"/>
                <a:gd fmla="*/ 0 w 505" name="T56"/>
                <a:gd fmla="*/ 299 h 482" name="T57"/>
                <a:gd fmla="*/ 90 w 505" name="T58"/>
                <a:gd fmla="*/ 391 h 482" name="T59"/>
                <a:gd fmla="*/ 92 w 505" name="T60"/>
                <a:gd fmla="*/ 394 h 482" name="T61"/>
                <a:gd fmla="*/ 274 w 505" name="T62"/>
                <a:gd fmla="*/ 482 h 482" name="T63"/>
                <a:gd fmla="*/ 417 w 505" name="T64"/>
                <a:gd fmla="*/ 432 h 482" name="T65"/>
                <a:gd fmla="*/ 505 w 505" name="T66"/>
                <a:gd fmla="*/ 251 h 482" name="T67"/>
                <a:gd fmla="*/ 455 w 505" name="T68"/>
                <a:gd fmla="*/ 108 h 482" name="T69"/>
                <a:gd fmla="*/ 413 w 505" name="T70"/>
                <a:gd fmla="*/ 69 h 48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82" w="505">
                  <a:moveTo>
                    <a:pt x="413" y="69"/>
                  </a:moveTo>
                  <a:cubicBezTo>
                    <a:pt x="398" y="58"/>
                    <a:pt x="382" y="50"/>
                    <a:pt x="364" y="41"/>
                  </a:cubicBezTo>
                  <a:cubicBezTo>
                    <a:pt x="340" y="30"/>
                    <a:pt x="312" y="17"/>
                    <a:pt x="282" y="0"/>
                  </a:cubicBezTo>
                  <a:cubicBezTo>
                    <a:pt x="281" y="4"/>
                    <a:pt x="280" y="9"/>
                    <a:pt x="279" y="14"/>
                  </a:cubicBezTo>
                  <a:cubicBezTo>
                    <a:pt x="276" y="22"/>
                    <a:pt x="271" y="29"/>
                    <a:pt x="265" y="36"/>
                  </a:cubicBezTo>
                  <a:cubicBezTo>
                    <a:pt x="258" y="44"/>
                    <a:pt x="248" y="50"/>
                    <a:pt x="239" y="54"/>
                  </a:cubicBezTo>
                  <a:cubicBezTo>
                    <a:pt x="230" y="57"/>
                    <a:pt x="221" y="58"/>
                    <a:pt x="213" y="58"/>
                  </a:cubicBezTo>
                  <a:cubicBezTo>
                    <a:pt x="199" y="58"/>
                    <a:pt x="189" y="56"/>
                    <a:pt x="182" y="56"/>
                  </a:cubicBezTo>
                  <a:cubicBezTo>
                    <a:pt x="178" y="56"/>
                    <a:pt x="176" y="56"/>
                    <a:pt x="174" y="57"/>
                  </a:cubicBezTo>
                  <a:cubicBezTo>
                    <a:pt x="173" y="57"/>
                    <a:pt x="172" y="58"/>
                    <a:pt x="170" y="60"/>
                  </a:cubicBezTo>
                  <a:cubicBezTo>
                    <a:pt x="169" y="61"/>
                    <a:pt x="169" y="62"/>
                    <a:pt x="168" y="63"/>
                  </a:cubicBezTo>
                  <a:cubicBezTo>
                    <a:pt x="168" y="64"/>
                    <a:pt x="168" y="65"/>
                    <a:pt x="168" y="68"/>
                  </a:cubicBezTo>
                  <a:cubicBezTo>
                    <a:pt x="168" y="71"/>
                    <a:pt x="169" y="77"/>
                    <a:pt x="170" y="84"/>
                  </a:cubicBezTo>
                  <a:cubicBezTo>
                    <a:pt x="172" y="92"/>
                    <a:pt x="174" y="101"/>
                    <a:pt x="174" y="112"/>
                  </a:cubicBezTo>
                  <a:cubicBezTo>
                    <a:pt x="174" y="119"/>
                    <a:pt x="173" y="127"/>
                    <a:pt x="170" y="134"/>
                  </a:cubicBezTo>
                  <a:cubicBezTo>
                    <a:pt x="167" y="142"/>
                    <a:pt x="163" y="150"/>
                    <a:pt x="157" y="157"/>
                  </a:cubicBezTo>
                  <a:cubicBezTo>
                    <a:pt x="149" y="165"/>
                    <a:pt x="140" y="171"/>
                    <a:pt x="131" y="174"/>
                  </a:cubicBezTo>
                  <a:cubicBezTo>
                    <a:pt x="121" y="178"/>
                    <a:pt x="112" y="179"/>
                    <a:pt x="105" y="179"/>
                  </a:cubicBezTo>
                  <a:cubicBezTo>
                    <a:pt x="91" y="178"/>
                    <a:pt x="80" y="176"/>
                    <a:pt x="74" y="177"/>
                  </a:cubicBezTo>
                  <a:cubicBezTo>
                    <a:pt x="70" y="177"/>
                    <a:pt x="67" y="177"/>
                    <a:pt x="66" y="177"/>
                  </a:cubicBezTo>
                  <a:cubicBezTo>
                    <a:pt x="65" y="178"/>
                    <a:pt x="64" y="178"/>
                    <a:pt x="62" y="180"/>
                  </a:cubicBezTo>
                  <a:cubicBezTo>
                    <a:pt x="61" y="182"/>
                    <a:pt x="60" y="183"/>
                    <a:pt x="60" y="184"/>
                  </a:cubicBezTo>
                  <a:cubicBezTo>
                    <a:pt x="60" y="185"/>
                    <a:pt x="59" y="186"/>
                    <a:pt x="59" y="188"/>
                  </a:cubicBezTo>
                  <a:cubicBezTo>
                    <a:pt x="59" y="192"/>
                    <a:pt x="60" y="198"/>
                    <a:pt x="62" y="205"/>
                  </a:cubicBezTo>
                  <a:cubicBezTo>
                    <a:pt x="63" y="213"/>
                    <a:pt x="65" y="222"/>
                    <a:pt x="65" y="233"/>
                  </a:cubicBezTo>
                  <a:cubicBezTo>
                    <a:pt x="65" y="240"/>
                    <a:pt x="64" y="247"/>
                    <a:pt x="62" y="255"/>
                  </a:cubicBezTo>
                  <a:cubicBezTo>
                    <a:pt x="59" y="263"/>
                    <a:pt x="55" y="271"/>
                    <a:pt x="49" y="277"/>
                  </a:cubicBezTo>
                  <a:cubicBezTo>
                    <a:pt x="41" y="286"/>
                    <a:pt x="32" y="292"/>
                    <a:pt x="22" y="295"/>
                  </a:cubicBezTo>
                  <a:cubicBezTo>
                    <a:pt x="14" y="298"/>
                    <a:pt x="7" y="299"/>
                    <a:pt x="0" y="299"/>
                  </a:cubicBezTo>
                  <a:cubicBezTo>
                    <a:pt x="29" y="328"/>
                    <a:pt x="59" y="359"/>
                    <a:pt x="90" y="391"/>
                  </a:cubicBezTo>
                  <a:cubicBezTo>
                    <a:pt x="92" y="394"/>
                    <a:pt x="92" y="394"/>
                    <a:pt x="92" y="394"/>
                  </a:cubicBezTo>
                  <a:cubicBezTo>
                    <a:pt x="138" y="451"/>
                    <a:pt x="205" y="482"/>
                    <a:pt x="274" y="482"/>
                  </a:cubicBezTo>
                  <a:cubicBezTo>
                    <a:pt x="324" y="482"/>
                    <a:pt x="374" y="465"/>
                    <a:pt x="417" y="432"/>
                  </a:cubicBezTo>
                  <a:cubicBezTo>
                    <a:pt x="474" y="386"/>
                    <a:pt x="504" y="319"/>
                    <a:pt x="505" y="251"/>
                  </a:cubicBezTo>
                  <a:cubicBezTo>
                    <a:pt x="504" y="200"/>
                    <a:pt x="488" y="150"/>
                    <a:pt x="455" y="108"/>
                  </a:cubicBezTo>
                  <a:cubicBezTo>
                    <a:pt x="442" y="91"/>
                    <a:pt x="428" y="79"/>
                    <a:pt x="413"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26">
              <a:extLst>
                <a:ext uri="{FF2B5EF4-FFF2-40B4-BE49-F238E27FC236}">
                  <a16:creationId xmlns:a16="http://schemas.microsoft.com/office/drawing/2014/main" id="{CCABCD2C-F50A-47EC-87EA-1BC6FD42F274}"/>
                </a:ext>
              </a:extLst>
            </p:cNvPr>
            <p:cNvSpPr/>
            <p:nvPr/>
          </p:nvSpPr>
          <p:spPr bwMode="auto">
            <a:xfrm>
              <a:off x="7962901" y="2363788"/>
              <a:ext cx="804863" cy="1090613"/>
            </a:xfrm>
            <a:custGeom>
              <a:gdLst>
                <a:gd fmla="*/ 300 w 312" name="T0"/>
                <a:gd fmla="*/ 144 h 425" name="T1"/>
                <a:gd fmla="*/ 220 w 312" name="T2"/>
                <a:gd fmla="*/ 39 h 425" name="T3"/>
                <a:gd fmla="*/ 97 w 312" name="T4"/>
                <a:gd fmla="*/ 0 h 425" name="T5"/>
                <a:gd fmla="*/ 34 w 312" name="T6"/>
                <a:gd fmla="*/ 10 h 425" name="T7"/>
                <a:gd fmla="*/ 32 w 312" name="T8"/>
                <a:gd fmla="*/ 16 h 425" name="T9"/>
                <a:gd fmla="*/ 20 w 312" name="T10"/>
                <a:gd fmla="*/ 35 h 425" name="T11"/>
                <a:gd fmla="*/ 3 w 312" name="T12"/>
                <a:gd fmla="*/ 57 h 425" name="T13"/>
                <a:gd fmla="*/ 0 w 312" name="T14"/>
                <a:gd fmla="*/ 63 h 425" name="T15"/>
                <a:gd fmla="*/ 1 w 312" name="T16"/>
                <a:gd fmla="*/ 66 h 425" name="T17"/>
                <a:gd fmla="*/ 3 w 312" name="T18"/>
                <a:gd fmla="*/ 70 h 425" name="T19"/>
                <a:gd fmla="*/ 8 w 312" name="T20"/>
                <a:gd fmla="*/ 74 h 425" name="T21"/>
                <a:gd fmla="*/ 38 w 312" name="T22"/>
                <a:gd fmla="*/ 88 h 425" name="T23"/>
                <a:gd fmla="*/ 63 w 312" name="T24"/>
                <a:gd fmla="*/ 111 h 425" name="T25"/>
                <a:gd fmla="*/ 72 w 312" name="T26"/>
                <a:gd fmla="*/ 132 h 425" name="T27"/>
                <a:gd fmla="*/ 74 w 312" name="T28"/>
                <a:gd fmla="*/ 147 h 425" name="T29"/>
                <a:gd fmla="*/ 68 w 312" name="T30"/>
                <a:gd fmla="*/ 174 h 425" name="T31"/>
                <a:gd fmla="*/ 57 w 312" name="T32"/>
                <a:gd fmla="*/ 193 h 425" name="T33"/>
                <a:gd fmla="*/ 39 w 312" name="T34"/>
                <a:gd fmla="*/ 215 h 425" name="T35"/>
                <a:gd fmla="*/ 37 w 312" name="T36"/>
                <a:gd fmla="*/ 221 h 425" name="T37"/>
                <a:gd fmla="*/ 37 w 312" name="T38"/>
                <a:gd fmla="*/ 224 h 425" name="T39"/>
                <a:gd fmla="*/ 39 w 312" name="T40"/>
                <a:gd fmla="*/ 228 h 425" name="T41"/>
                <a:gd fmla="*/ 45 w 312" name="T42"/>
                <a:gd fmla="*/ 232 h 425" name="T43"/>
                <a:gd fmla="*/ 74 w 312" name="T44"/>
                <a:gd fmla="*/ 246 h 425" name="T45"/>
                <a:gd fmla="*/ 100 w 312" name="T46"/>
                <a:gd fmla="*/ 269 h 425" name="T47"/>
                <a:gd fmla="*/ 109 w 312" name="T48"/>
                <a:gd fmla="*/ 290 h 425" name="T49"/>
                <a:gd fmla="*/ 111 w 312" name="T50"/>
                <a:gd fmla="*/ 305 h 425" name="T51"/>
                <a:gd fmla="*/ 105 w 312" name="T52"/>
                <a:gd fmla="*/ 332 h 425" name="T53"/>
                <a:gd fmla="*/ 93 w 312" name="T54"/>
                <a:gd fmla="*/ 351 h 425" name="T55"/>
                <a:gd fmla="*/ 75 w 312" name="T56"/>
                <a:gd fmla="*/ 373 h 425" name="T57"/>
                <a:gd fmla="*/ 73 w 312" name="T58"/>
                <a:gd fmla="*/ 379 h 425" name="T59"/>
                <a:gd fmla="*/ 74 w 312" name="T60"/>
                <a:gd fmla="*/ 382 h 425" name="T61"/>
                <a:gd fmla="*/ 76 w 312" name="T62"/>
                <a:gd fmla="*/ 386 h 425" name="T63"/>
                <a:gd fmla="*/ 81 w 312" name="T64"/>
                <a:gd fmla="*/ 390 h 425" name="T65"/>
                <a:gd fmla="*/ 111 w 312" name="T66"/>
                <a:gd fmla="*/ 404 h 425" name="T67"/>
                <a:gd fmla="*/ 134 w 312" name="T68"/>
                <a:gd fmla="*/ 425 h 425" name="T69"/>
                <a:gd fmla="*/ 169 w 312" name="T70"/>
                <a:gd fmla="*/ 417 h 425" name="T71"/>
                <a:gd fmla="*/ 273 w 312" name="T72"/>
                <a:gd fmla="*/ 338 h 425" name="T73"/>
                <a:gd fmla="*/ 312 w 312" name="T74"/>
                <a:gd fmla="*/ 215 h 425" name="T75"/>
                <a:gd fmla="*/ 300 w 312" name="T76"/>
                <a:gd fmla="*/ 144 h 42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25" w="312">
                  <a:moveTo>
                    <a:pt x="300" y="144"/>
                  </a:moveTo>
                  <a:cubicBezTo>
                    <a:pt x="284" y="100"/>
                    <a:pt x="256" y="64"/>
                    <a:pt x="220" y="39"/>
                  </a:cubicBezTo>
                  <a:cubicBezTo>
                    <a:pt x="184" y="14"/>
                    <a:pt x="141" y="0"/>
                    <a:pt x="97" y="0"/>
                  </a:cubicBezTo>
                  <a:cubicBezTo>
                    <a:pt x="76" y="0"/>
                    <a:pt x="55" y="3"/>
                    <a:pt x="34" y="10"/>
                  </a:cubicBezTo>
                  <a:cubicBezTo>
                    <a:pt x="34" y="12"/>
                    <a:pt x="33" y="14"/>
                    <a:pt x="32" y="16"/>
                  </a:cubicBezTo>
                  <a:cubicBezTo>
                    <a:pt x="28" y="24"/>
                    <a:pt x="24" y="30"/>
                    <a:pt x="20" y="35"/>
                  </a:cubicBezTo>
                  <a:cubicBezTo>
                    <a:pt x="12" y="45"/>
                    <a:pt x="5" y="52"/>
                    <a:pt x="3" y="57"/>
                  </a:cubicBezTo>
                  <a:cubicBezTo>
                    <a:pt x="1" y="60"/>
                    <a:pt x="1" y="61"/>
                    <a:pt x="0" y="63"/>
                  </a:cubicBezTo>
                  <a:cubicBezTo>
                    <a:pt x="0" y="64"/>
                    <a:pt x="1" y="64"/>
                    <a:pt x="1" y="66"/>
                  </a:cubicBezTo>
                  <a:cubicBezTo>
                    <a:pt x="1" y="68"/>
                    <a:pt x="2" y="69"/>
                    <a:pt x="3" y="70"/>
                  </a:cubicBezTo>
                  <a:cubicBezTo>
                    <a:pt x="4" y="71"/>
                    <a:pt x="5" y="72"/>
                    <a:pt x="8" y="74"/>
                  </a:cubicBezTo>
                  <a:cubicBezTo>
                    <a:pt x="14" y="78"/>
                    <a:pt x="25" y="81"/>
                    <a:pt x="38" y="88"/>
                  </a:cubicBezTo>
                  <a:cubicBezTo>
                    <a:pt x="46" y="93"/>
                    <a:pt x="56" y="100"/>
                    <a:pt x="63" y="111"/>
                  </a:cubicBezTo>
                  <a:cubicBezTo>
                    <a:pt x="67" y="117"/>
                    <a:pt x="71" y="124"/>
                    <a:pt x="72" y="132"/>
                  </a:cubicBezTo>
                  <a:cubicBezTo>
                    <a:pt x="74" y="137"/>
                    <a:pt x="74" y="143"/>
                    <a:pt x="74" y="147"/>
                  </a:cubicBezTo>
                  <a:cubicBezTo>
                    <a:pt x="74" y="157"/>
                    <a:pt x="72" y="167"/>
                    <a:pt x="68" y="174"/>
                  </a:cubicBezTo>
                  <a:cubicBezTo>
                    <a:pt x="65" y="182"/>
                    <a:pt x="61" y="188"/>
                    <a:pt x="57" y="193"/>
                  </a:cubicBezTo>
                  <a:cubicBezTo>
                    <a:pt x="48" y="203"/>
                    <a:pt x="42" y="210"/>
                    <a:pt x="39" y="215"/>
                  </a:cubicBezTo>
                  <a:cubicBezTo>
                    <a:pt x="37" y="218"/>
                    <a:pt x="37" y="219"/>
                    <a:pt x="37" y="221"/>
                  </a:cubicBezTo>
                  <a:cubicBezTo>
                    <a:pt x="37" y="222"/>
                    <a:pt x="37" y="222"/>
                    <a:pt x="37" y="224"/>
                  </a:cubicBezTo>
                  <a:cubicBezTo>
                    <a:pt x="38" y="226"/>
                    <a:pt x="38" y="227"/>
                    <a:pt x="39" y="228"/>
                  </a:cubicBezTo>
                  <a:cubicBezTo>
                    <a:pt x="40" y="229"/>
                    <a:pt x="42" y="230"/>
                    <a:pt x="45" y="232"/>
                  </a:cubicBezTo>
                  <a:cubicBezTo>
                    <a:pt x="50" y="236"/>
                    <a:pt x="61" y="239"/>
                    <a:pt x="74" y="246"/>
                  </a:cubicBezTo>
                  <a:cubicBezTo>
                    <a:pt x="82" y="251"/>
                    <a:pt x="92" y="258"/>
                    <a:pt x="100" y="269"/>
                  </a:cubicBezTo>
                  <a:cubicBezTo>
                    <a:pt x="104" y="275"/>
                    <a:pt x="107" y="282"/>
                    <a:pt x="109" y="290"/>
                  </a:cubicBezTo>
                  <a:cubicBezTo>
                    <a:pt x="110" y="295"/>
                    <a:pt x="111" y="301"/>
                    <a:pt x="111" y="305"/>
                  </a:cubicBezTo>
                  <a:cubicBezTo>
                    <a:pt x="111" y="315"/>
                    <a:pt x="108" y="325"/>
                    <a:pt x="105" y="332"/>
                  </a:cubicBezTo>
                  <a:cubicBezTo>
                    <a:pt x="101" y="340"/>
                    <a:pt x="97" y="346"/>
                    <a:pt x="93" y="351"/>
                  </a:cubicBezTo>
                  <a:cubicBezTo>
                    <a:pt x="85" y="361"/>
                    <a:pt x="78" y="368"/>
                    <a:pt x="75" y="373"/>
                  </a:cubicBezTo>
                  <a:cubicBezTo>
                    <a:pt x="74" y="376"/>
                    <a:pt x="73" y="377"/>
                    <a:pt x="73" y="379"/>
                  </a:cubicBezTo>
                  <a:cubicBezTo>
                    <a:pt x="73" y="380"/>
                    <a:pt x="73" y="381"/>
                    <a:pt x="74" y="382"/>
                  </a:cubicBezTo>
                  <a:cubicBezTo>
                    <a:pt x="74" y="384"/>
                    <a:pt x="75" y="385"/>
                    <a:pt x="76" y="386"/>
                  </a:cubicBezTo>
                  <a:cubicBezTo>
                    <a:pt x="77" y="387"/>
                    <a:pt x="78" y="388"/>
                    <a:pt x="81" y="390"/>
                  </a:cubicBezTo>
                  <a:cubicBezTo>
                    <a:pt x="87" y="394"/>
                    <a:pt x="98" y="397"/>
                    <a:pt x="111" y="404"/>
                  </a:cubicBezTo>
                  <a:cubicBezTo>
                    <a:pt x="118" y="409"/>
                    <a:pt x="127" y="415"/>
                    <a:pt x="134" y="425"/>
                  </a:cubicBezTo>
                  <a:cubicBezTo>
                    <a:pt x="152" y="421"/>
                    <a:pt x="164" y="418"/>
                    <a:pt x="169" y="417"/>
                  </a:cubicBezTo>
                  <a:cubicBezTo>
                    <a:pt x="213" y="402"/>
                    <a:pt x="248" y="373"/>
                    <a:pt x="273" y="338"/>
                  </a:cubicBezTo>
                  <a:cubicBezTo>
                    <a:pt x="298" y="302"/>
                    <a:pt x="312" y="259"/>
                    <a:pt x="312" y="215"/>
                  </a:cubicBezTo>
                  <a:cubicBezTo>
                    <a:pt x="312" y="192"/>
                    <a:pt x="308" y="168"/>
                    <a:pt x="300" y="1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27">
              <a:extLst>
                <a:ext uri="{FF2B5EF4-FFF2-40B4-BE49-F238E27FC236}">
                  <a16:creationId xmlns:a16="http://schemas.microsoft.com/office/drawing/2014/main" id="{3CE72E56-5E81-4A65-9EC4-DCB80A1DB7BC}"/>
                </a:ext>
              </a:extLst>
            </p:cNvPr>
            <p:cNvSpPr>
              <a:spLocks noEditPoints="1"/>
            </p:cNvSpPr>
            <p:nvPr/>
          </p:nvSpPr>
          <p:spPr bwMode="auto">
            <a:xfrm>
              <a:off x="4156076" y="376238"/>
              <a:ext cx="3963988" cy="5516563"/>
            </a:xfrm>
            <a:custGeom>
              <a:gdLst>
                <a:gd fmla="*/ 1251 w 1538" name="T0"/>
                <a:gd fmla="*/ 2116 h 2150" name="T1"/>
                <a:gd fmla="*/ 1291 w 1538" name="T2"/>
                <a:gd fmla="*/ 2026 h 2150" name="T3"/>
                <a:gd fmla="*/ 1359 w 1538" name="T4"/>
                <a:gd fmla="*/ 2020 h 2150" name="T5"/>
                <a:gd fmla="*/ 1356 w 1538" name="T6"/>
                <a:gd fmla="*/ 1968 h 2150" name="T7"/>
                <a:gd fmla="*/ 1425 w 1538" name="T8"/>
                <a:gd fmla="*/ 1901 h 2150" name="T9"/>
                <a:gd fmla="*/ 1470 w 1538" name="T10"/>
                <a:gd fmla="*/ 1896 h 2150" name="T11"/>
                <a:gd fmla="*/ 1318 w 1538" name="T12"/>
                <a:gd fmla="*/ 1722 h 2150" name="T13"/>
                <a:gd fmla="*/ 1148 w 1538" name="T14"/>
                <a:gd fmla="*/ 1407 h 2150" name="T15"/>
                <a:gd fmla="*/ 1194 w 1538" name="T16"/>
                <a:gd fmla="*/ 1297 h 2150" name="T17"/>
                <a:gd fmla="*/ 1438 w 1538" name="T18"/>
                <a:gd fmla="*/ 1239 h 2150" name="T19"/>
                <a:gd fmla="*/ 1497 w 1538" name="T20"/>
                <a:gd fmla="*/ 1169 h 2150" name="T21"/>
                <a:gd fmla="*/ 1531 w 1538" name="T22"/>
                <a:gd fmla="*/ 1087 h 2150" name="T23"/>
                <a:gd fmla="*/ 1525 w 1538" name="T24"/>
                <a:gd fmla="*/ 1069 h 2150" name="T25"/>
                <a:gd fmla="*/ 1459 w 1538" name="T26"/>
                <a:gd fmla="*/ 996 h 2150" name="T27"/>
                <a:gd fmla="*/ 1496 w 1538" name="T28"/>
                <a:gd fmla="*/ 922 h 2150" name="T29"/>
                <a:gd fmla="*/ 1459 w 1538" name="T30"/>
                <a:gd fmla="*/ 897 h 2150" name="T31"/>
                <a:gd fmla="*/ 1429 w 1538" name="T32"/>
                <a:gd fmla="*/ 811 h 2150" name="T33"/>
                <a:gd fmla="*/ 1105 w 1538" name="T34"/>
                <a:gd fmla="*/ 805 h 2150" name="T35"/>
                <a:gd fmla="*/ 423 w 1538" name="T36"/>
                <a:gd fmla="*/ 140 h 2150" name="T37"/>
                <a:gd fmla="*/ 386 w 1538" name="T38"/>
                <a:gd fmla="*/ 865 h 2150" name="T39"/>
                <a:gd fmla="*/ 109 w 1538" name="T40"/>
                <a:gd fmla="*/ 862 h 2150" name="T41"/>
                <a:gd fmla="*/ 39 w 1538" name="T42"/>
                <a:gd fmla="*/ 925 h 2150" name="T43"/>
                <a:gd fmla="*/ 43 w 1538" name="T44"/>
                <a:gd fmla="*/ 943 h 2150" name="T45"/>
                <a:gd fmla="*/ 59 w 1538" name="T46"/>
                <a:gd fmla="*/ 1047 h 2150" name="T47"/>
                <a:gd fmla="*/ 1 w 1538" name="T48"/>
                <a:gd fmla="*/ 1087 h 2150" name="T49"/>
                <a:gd fmla="*/ 28 w 1538" name="T50"/>
                <a:gd fmla="*/ 1130 h 2150" name="T51"/>
                <a:gd fmla="*/ 3 w 1538" name="T52"/>
                <a:gd fmla="*/ 1222 h 2150" name="T53"/>
                <a:gd fmla="*/ 312 w 1538" name="T54"/>
                <a:gd fmla="*/ 1297 h 2150" name="T55"/>
                <a:gd fmla="*/ 358 w 1538" name="T56"/>
                <a:gd fmla="*/ 1407 h 2150" name="T57"/>
                <a:gd fmla="*/ 188 w 1538" name="T58"/>
                <a:gd fmla="*/ 1722 h 2150" name="T59"/>
                <a:gd fmla="*/ 96 w 1538" name="T60"/>
                <a:gd fmla="*/ 1907 h 2150" name="T61"/>
                <a:gd fmla="*/ 93 w 1538" name="T62"/>
                <a:gd fmla="*/ 1960 h 2150" name="T63"/>
                <a:gd fmla="*/ 135 w 1538" name="T64"/>
                <a:gd fmla="*/ 1962 h 2150" name="T65"/>
                <a:gd fmla="*/ 204 w 1538" name="T66"/>
                <a:gd fmla="*/ 2028 h 2150" name="T67"/>
                <a:gd fmla="*/ 201 w 1538" name="T68"/>
                <a:gd fmla="*/ 2080 h 2150" name="T69"/>
                <a:gd fmla="*/ 270 w 1538" name="T70"/>
                <a:gd fmla="*/ 2086 h 2150" name="T71"/>
                <a:gd fmla="*/ 312 w 1538" name="T72"/>
                <a:gd fmla="*/ 2150 h 2150" name="T73"/>
                <a:gd fmla="*/ 753 w 1538" name="T74"/>
                <a:gd fmla="*/ 1835 h 2150" name="T75"/>
                <a:gd fmla="*/ 1188 w 1538" name="T76"/>
                <a:gd fmla="*/ 2145 h 2150" name="T77"/>
                <a:gd fmla="*/ 1251 w 1538" name="T78"/>
                <a:gd fmla="*/ 2141 h 2150" name="T79"/>
                <a:gd fmla="*/ 847 w 1538" name="T80"/>
                <a:gd fmla="*/ 421 h 2150" name="T81"/>
                <a:gd fmla="*/ 599 w 1538" name="T82"/>
                <a:gd fmla="*/ 481 h 2150" name="T83"/>
                <a:gd fmla="*/ 699 w 1538" name="T84"/>
                <a:gd fmla="*/ 1540 h 2150" name="T85"/>
                <a:gd fmla="*/ 753 w 1538" name="T86"/>
                <a:gd fmla="*/ 1341 h 2150" name="T87"/>
                <a:gd fmla="*/ 753 w 1538" name="T88"/>
                <a:gd fmla="*/ 1341 h 2150" name="T89"/>
                <a:gd fmla="*/ 764 w 1538" name="T90"/>
                <a:gd fmla="*/ 1089 h 2150" name="T91"/>
                <a:gd fmla="*/ 549 w 1538" name="T92"/>
                <a:gd fmla="*/ 1108 h 2150" name="T93"/>
                <a:gd fmla="*/ 742 w 1538" name="T94"/>
                <a:gd fmla="*/ 967 h 2150" name="T95"/>
                <a:gd fmla="*/ 957 w 1538" name="T96"/>
                <a:gd fmla="*/ 948 h 2150" name="T97"/>
                <a:gd fmla="*/ 535 w 1538" name="T98"/>
                <a:gd fmla="*/ 644 h 2150" name="T99"/>
                <a:gd fmla="*/ 913 w 1538" name="T100"/>
                <a:gd fmla="*/ 607 h 215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150" w="1538">
                  <a:moveTo>
                    <a:pt x="1251" y="2141"/>
                  </a:moveTo>
                  <a:cubicBezTo>
                    <a:pt x="1252" y="2139"/>
                    <a:pt x="1253" y="2138"/>
                    <a:pt x="1253" y="2137"/>
                  </a:cubicBezTo>
                  <a:cubicBezTo>
                    <a:pt x="1253" y="2136"/>
                    <a:pt x="1254" y="2135"/>
                    <a:pt x="1254" y="2133"/>
                  </a:cubicBezTo>
                  <a:cubicBezTo>
                    <a:pt x="1254" y="2129"/>
                    <a:pt x="1253" y="2123"/>
                    <a:pt x="1251" y="2116"/>
                  </a:cubicBezTo>
                  <a:cubicBezTo>
                    <a:pt x="1250" y="2108"/>
                    <a:pt x="1248" y="2099"/>
                    <a:pt x="1248" y="2088"/>
                  </a:cubicBezTo>
                  <a:cubicBezTo>
                    <a:pt x="1248" y="2081"/>
                    <a:pt x="1248" y="2074"/>
                    <a:pt x="1251" y="2066"/>
                  </a:cubicBezTo>
                  <a:cubicBezTo>
                    <a:pt x="1254" y="2058"/>
                    <a:pt x="1258" y="2050"/>
                    <a:pt x="1264" y="2044"/>
                  </a:cubicBezTo>
                  <a:cubicBezTo>
                    <a:pt x="1272" y="2035"/>
                    <a:pt x="1281" y="2029"/>
                    <a:pt x="1291" y="2026"/>
                  </a:cubicBezTo>
                  <a:cubicBezTo>
                    <a:pt x="1300" y="2023"/>
                    <a:pt x="1309" y="2022"/>
                    <a:pt x="1317" y="2022"/>
                  </a:cubicBezTo>
                  <a:cubicBezTo>
                    <a:pt x="1330" y="2022"/>
                    <a:pt x="1341" y="2024"/>
                    <a:pt x="1348" y="2024"/>
                  </a:cubicBezTo>
                  <a:cubicBezTo>
                    <a:pt x="1352" y="2024"/>
                    <a:pt x="1354" y="2023"/>
                    <a:pt x="1355" y="2023"/>
                  </a:cubicBezTo>
                  <a:cubicBezTo>
                    <a:pt x="1357" y="2022"/>
                    <a:pt x="1357" y="2022"/>
                    <a:pt x="1359" y="2020"/>
                  </a:cubicBezTo>
                  <a:cubicBezTo>
                    <a:pt x="1361" y="2018"/>
                    <a:pt x="1361" y="2018"/>
                    <a:pt x="1361" y="2017"/>
                  </a:cubicBezTo>
                  <a:cubicBezTo>
                    <a:pt x="1362" y="2016"/>
                    <a:pt x="1362" y="2014"/>
                    <a:pt x="1362" y="2012"/>
                  </a:cubicBezTo>
                  <a:cubicBezTo>
                    <a:pt x="1362" y="2009"/>
                    <a:pt x="1361" y="2003"/>
                    <a:pt x="1360" y="1995"/>
                  </a:cubicBezTo>
                  <a:cubicBezTo>
                    <a:pt x="1358" y="1988"/>
                    <a:pt x="1356" y="1979"/>
                    <a:pt x="1356" y="1968"/>
                  </a:cubicBezTo>
                  <a:cubicBezTo>
                    <a:pt x="1356" y="1961"/>
                    <a:pt x="1357" y="1953"/>
                    <a:pt x="1360" y="1945"/>
                  </a:cubicBezTo>
                  <a:cubicBezTo>
                    <a:pt x="1362" y="1938"/>
                    <a:pt x="1367" y="1930"/>
                    <a:pt x="1373" y="1923"/>
                  </a:cubicBezTo>
                  <a:cubicBezTo>
                    <a:pt x="1380" y="1915"/>
                    <a:pt x="1390" y="1909"/>
                    <a:pt x="1399" y="1905"/>
                  </a:cubicBezTo>
                  <a:cubicBezTo>
                    <a:pt x="1408" y="1902"/>
                    <a:pt x="1417" y="1901"/>
                    <a:pt x="1425" y="1901"/>
                  </a:cubicBezTo>
                  <a:cubicBezTo>
                    <a:pt x="1439" y="1901"/>
                    <a:pt x="1449" y="1903"/>
                    <a:pt x="1456" y="1903"/>
                  </a:cubicBezTo>
                  <a:cubicBezTo>
                    <a:pt x="1460" y="1903"/>
                    <a:pt x="1462" y="1903"/>
                    <a:pt x="1464" y="1902"/>
                  </a:cubicBezTo>
                  <a:cubicBezTo>
                    <a:pt x="1465" y="1902"/>
                    <a:pt x="1466" y="1901"/>
                    <a:pt x="1468" y="1899"/>
                  </a:cubicBezTo>
                  <a:cubicBezTo>
                    <a:pt x="1469" y="1898"/>
                    <a:pt x="1470" y="1897"/>
                    <a:pt x="1470" y="1896"/>
                  </a:cubicBezTo>
                  <a:cubicBezTo>
                    <a:pt x="1470" y="1895"/>
                    <a:pt x="1470" y="1894"/>
                    <a:pt x="1470" y="1891"/>
                  </a:cubicBezTo>
                  <a:cubicBezTo>
                    <a:pt x="1471" y="1888"/>
                    <a:pt x="1470" y="1882"/>
                    <a:pt x="1468" y="1875"/>
                  </a:cubicBezTo>
                  <a:cubicBezTo>
                    <a:pt x="1467" y="1870"/>
                    <a:pt x="1466" y="1864"/>
                    <a:pt x="1465" y="1858"/>
                  </a:cubicBezTo>
                  <a:cubicBezTo>
                    <a:pt x="1418" y="1818"/>
                    <a:pt x="1366" y="1768"/>
                    <a:pt x="1318" y="1722"/>
                  </a:cubicBezTo>
                  <a:cubicBezTo>
                    <a:pt x="1268" y="1674"/>
                    <a:pt x="1225" y="1630"/>
                    <a:pt x="1201" y="1606"/>
                  </a:cubicBezTo>
                  <a:cubicBezTo>
                    <a:pt x="1189" y="1595"/>
                    <a:pt x="1182" y="1581"/>
                    <a:pt x="1176" y="1566"/>
                  </a:cubicBezTo>
                  <a:cubicBezTo>
                    <a:pt x="1170" y="1551"/>
                    <a:pt x="1165" y="1535"/>
                    <a:pt x="1161" y="1517"/>
                  </a:cubicBezTo>
                  <a:cubicBezTo>
                    <a:pt x="1152" y="1482"/>
                    <a:pt x="1148" y="1442"/>
                    <a:pt x="1148" y="1407"/>
                  </a:cubicBezTo>
                  <a:cubicBezTo>
                    <a:pt x="1148" y="1392"/>
                    <a:pt x="1149" y="1379"/>
                    <a:pt x="1150" y="1366"/>
                  </a:cubicBezTo>
                  <a:cubicBezTo>
                    <a:pt x="1152" y="1353"/>
                    <a:pt x="1155" y="1341"/>
                    <a:pt x="1160" y="1329"/>
                  </a:cubicBezTo>
                  <a:cubicBezTo>
                    <a:pt x="1164" y="1322"/>
                    <a:pt x="1168" y="1314"/>
                    <a:pt x="1176" y="1307"/>
                  </a:cubicBezTo>
                  <a:cubicBezTo>
                    <a:pt x="1181" y="1303"/>
                    <a:pt x="1187" y="1299"/>
                    <a:pt x="1194" y="1297"/>
                  </a:cubicBezTo>
                  <a:cubicBezTo>
                    <a:pt x="1197" y="1296"/>
                    <a:pt x="1202" y="1294"/>
                    <a:pt x="1207" y="1293"/>
                  </a:cubicBezTo>
                  <a:cubicBezTo>
                    <a:pt x="1213" y="1291"/>
                    <a:pt x="1220" y="1290"/>
                    <a:pt x="1227" y="1288"/>
                  </a:cubicBezTo>
                  <a:cubicBezTo>
                    <a:pt x="1243" y="1284"/>
                    <a:pt x="1262" y="1279"/>
                    <a:pt x="1284" y="1274"/>
                  </a:cubicBezTo>
                  <a:cubicBezTo>
                    <a:pt x="1329" y="1263"/>
                    <a:pt x="1384" y="1251"/>
                    <a:pt x="1438" y="1239"/>
                  </a:cubicBezTo>
                  <a:cubicBezTo>
                    <a:pt x="1473" y="1231"/>
                    <a:pt x="1507" y="1223"/>
                    <a:pt x="1538" y="1216"/>
                  </a:cubicBezTo>
                  <a:cubicBezTo>
                    <a:pt x="1536" y="1215"/>
                    <a:pt x="1534" y="1214"/>
                    <a:pt x="1532" y="1213"/>
                  </a:cubicBezTo>
                  <a:cubicBezTo>
                    <a:pt x="1524" y="1209"/>
                    <a:pt x="1514" y="1202"/>
                    <a:pt x="1507" y="1191"/>
                  </a:cubicBezTo>
                  <a:cubicBezTo>
                    <a:pt x="1502" y="1184"/>
                    <a:pt x="1499" y="1177"/>
                    <a:pt x="1497" y="1169"/>
                  </a:cubicBezTo>
                  <a:cubicBezTo>
                    <a:pt x="1496" y="1164"/>
                    <a:pt x="1496" y="1159"/>
                    <a:pt x="1496" y="1154"/>
                  </a:cubicBezTo>
                  <a:cubicBezTo>
                    <a:pt x="1496" y="1144"/>
                    <a:pt x="1498" y="1135"/>
                    <a:pt x="1502" y="1127"/>
                  </a:cubicBezTo>
                  <a:cubicBezTo>
                    <a:pt x="1505" y="1120"/>
                    <a:pt x="1509" y="1114"/>
                    <a:pt x="1513" y="1109"/>
                  </a:cubicBezTo>
                  <a:cubicBezTo>
                    <a:pt x="1521" y="1099"/>
                    <a:pt x="1528" y="1091"/>
                    <a:pt x="1531" y="1087"/>
                  </a:cubicBezTo>
                  <a:cubicBezTo>
                    <a:pt x="1533" y="1083"/>
                    <a:pt x="1533" y="1082"/>
                    <a:pt x="1533" y="1080"/>
                  </a:cubicBezTo>
                  <a:cubicBezTo>
                    <a:pt x="1533" y="1078"/>
                    <a:pt x="1533" y="1078"/>
                    <a:pt x="1533" y="1078"/>
                  </a:cubicBezTo>
                  <a:cubicBezTo>
                    <a:pt x="1532" y="1075"/>
                    <a:pt x="1531" y="1074"/>
                    <a:pt x="1531" y="1073"/>
                  </a:cubicBezTo>
                  <a:cubicBezTo>
                    <a:pt x="1530" y="1072"/>
                    <a:pt x="1528" y="1071"/>
                    <a:pt x="1525" y="1069"/>
                  </a:cubicBezTo>
                  <a:cubicBezTo>
                    <a:pt x="1520" y="1066"/>
                    <a:pt x="1509" y="1062"/>
                    <a:pt x="1496" y="1055"/>
                  </a:cubicBezTo>
                  <a:cubicBezTo>
                    <a:pt x="1487" y="1051"/>
                    <a:pt x="1478" y="1044"/>
                    <a:pt x="1470" y="1033"/>
                  </a:cubicBezTo>
                  <a:cubicBezTo>
                    <a:pt x="1466" y="1026"/>
                    <a:pt x="1463" y="1019"/>
                    <a:pt x="1461" y="1011"/>
                  </a:cubicBezTo>
                  <a:cubicBezTo>
                    <a:pt x="1460" y="1006"/>
                    <a:pt x="1459" y="1001"/>
                    <a:pt x="1459" y="996"/>
                  </a:cubicBezTo>
                  <a:cubicBezTo>
                    <a:pt x="1459" y="986"/>
                    <a:pt x="1462" y="977"/>
                    <a:pt x="1465" y="969"/>
                  </a:cubicBezTo>
                  <a:cubicBezTo>
                    <a:pt x="1469" y="962"/>
                    <a:pt x="1473" y="956"/>
                    <a:pt x="1477" y="951"/>
                  </a:cubicBezTo>
                  <a:cubicBezTo>
                    <a:pt x="1485" y="940"/>
                    <a:pt x="1492" y="933"/>
                    <a:pt x="1494" y="929"/>
                  </a:cubicBezTo>
                  <a:cubicBezTo>
                    <a:pt x="1496" y="925"/>
                    <a:pt x="1496" y="924"/>
                    <a:pt x="1496" y="922"/>
                  </a:cubicBezTo>
                  <a:cubicBezTo>
                    <a:pt x="1496" y="920"/>
                    <a:pt x="1496" y="920"/>
                    <a:pt x="1496" y="920"/>
                  </a:cubicBezTo>
                  <a:cubicBezTo>
                    <a:pt x="1495" y="917"/>
                    <a:pt x="1495" y="916"/>
                    <a:pt x="1494" y="915"/>
                  </a:cubicBezTo>
                  <a:cubicBezTo>
                    <a:pt x="1493" y="914"/>
                    <a:pt x="1492" y="913"/>
                    <a:pt x="1489" y="911"/>
                  </a:cubicBezTo>
                  <a:cubicBezTo>
                    <a:pt x="1483" y="908"/>
                    <a:pt x="1472" y="904"/>
                    <a:pt x="1459" y="897"/>
                  </a:cubicBezTo>
                  <a:cubicBezTo>
                    <a:pt x="1451" y="893"/>
                    <a:pt x="1441" y="886"/>
                    <a:pt x="1434" y="875"/>
                  </a:cubicBezTo>
                  <a:cubicBezTo>
                    <a:pt x="1430" y="868"/>
                    <a:pt x="1426" y="861"/>
                    <a:pt x="1425" y="853"/>
                  </a:cubicBezTo>
                  <a:cubicBezTo>
                    <a:pt x="1423" y="848"/>
                    <a:pt x="1423" y="843"/>
                    <a:pt x="1423" y="838"/>
                  </a:cubicBezTo>
                  <a:cubicBezTo>
                    <a:pt x="1423" y="828"/>
                    <a:pt x="1425" y="819"/>
                    <a:pt x="1429" y="811"/>
                  </a:cubicBezTo>
                  <a:cubicBezTo>
                    <a:pt x="1430" y="808"/>
                    <a:pt x="1432" y="804"/>
                    <a:pt x="1434" y="802"/>
                  </a:cubicBezTo>
                  <a:cubicBezTo>
                    <a:pt x="1137" y="862"/>
                    <a:pt x="1137" y="862"/>
                    <a:pt x="1137" y="862"/>
                  </a:cubicBezTo>
                  <a:cubicBezTo>
                    <a:pt x="1122" y="865"/>
                    <a:pt x="1107" y="858"/>
                    <a:pt x="1100" y="845"/>
                  </a:cubicBezTo>
                  <a:cubicBezTo>
                    <a:pt x="1093" y="832"/>
                    <a:pt x="1095" y="815"/>
                    <a:pt x="1105" y="805"/>
                  </a:cubicBezTo>
                  <a:cubicBezTo>
                    <a:pt x="1186" y="719"/>
                    <a:pt x="1236" y="604"/>
                    <a:pt x="1236" y="477"/>
                  </a:cubicBezTo>
                  <a:cubicBezTo>
                    <a:pt x="1236" y="345"/>
                    <a:pt x="1183" y="226"/>
                    <a:pt x="1097" y="140"/>
                  </a:cubicBezTo>
                  <a:cubicBezTo>
                    <a:pt x="1010" y="54"/>
                    <a:pt x="892" y="0"/>
                    <a:pt x="760" y="0"/>
                  </a:cubicBezTo>
                  <a:cubicBezTo>
                    <a:pt x="628" y="0"/>
                    <a:pt x="509" y="54"/>
                    <a:pt x="423" y="140"/>
                  </a:cubicBezTo>
                  <a:cubicBezTo>
                    <a:pt x="337" y="226"/>
                    <a:pt x="284" y="345"/>
                    <a:pt x="283" y="477"/>
                  </a:cubicBezTo>
                  <a:cubicBezTo>
                    <a:pt x="284" y="606"/>
                    <a:pt x="335" y="722"/>
                    <a:pt x="417" y="808"/>
                  </a:cubicBezTo>
                  <a:cubicBezTo>
                    <a:pt x="428" y="819"/>
                    <a:pt x="430" y="835"/>
                    <a:pt x="423" y="848"/>
                  </a:cubicBezTo>
                  <a:cubicBezTo>
                    <a:pt x="416" y="861"/>
                    <a:pt x="401" y="868"/>
                    <a:pt x="386" y="865"/>
                  </a:cubicBezTo>
                  <a:cubicBezTo>
                    <a:pt x="96" y="806"/>
                    <a:pt x="96" y="806"/>
                    <a:pt x="96" y="806"/>
                  </a:cubicBezTo>
                  <a:cubicBezTo>
                    <a:pt x="98" y="809"/>
                    <a:pt x="100" y="811"/>
                    <a:pt x="101" y="813"/>
                  </a:cubicBezTo>
                  <a:cubicBezTo>
                    <a:pt x="106" y="822"/>
                    <a:pt x="111" y="834"/>
                    <a:pt x="111" y="847"/>
                  </a:cubicBezTo>
                  <a:cubicBezTo>
                    <a:pt x="111" y="852"/>
                    <a:pt x="110" y="857"/>
                    <a:pt x="109" y="862"/>
                  </a:cubicBezTo>
                  <a:cubicBezTo>
                    <a:pt x="106" y="873"/>
                    <a:pt x="102" y="882"/>
                    <a:pt x="95" y="889"/>
                  </a:cubicBezTo>
                  <a:cubicBezTo>
                    <a:pt x="89" y="897"/>
                    <a:pt x="82" y="902"/>
                    <a:pt x="76" y="906"/>
                  </a:cubicBezTo>
                  <a:cubicBezTo>
                    <a:pt x="63" y="913"/>
                    <a:pt x="52" y="916"/>
                    <a:pt x="45" y="920"/>
                  </a:cubicBezTo>
                  <a:cubicBezTo>
                    <a:pt x="41" y="923"/>
                    <a:pt x="40" y="924"/>
                    <a:pt x="39" y="925"/>
                  </a:cubicBezTo>
                  <a:cubicBezTo>
                    <a:pt x="38" y="926"/>
                    <a:pt x="38" y="927"/>
                    <a:pt x="37" y="929"/>
                  </a:cubicBezTo>
                  <a:cubicBezTo>
                    <a:pt x="37" y="932"/>
                    <a:pt x="37" y="932"/>
                    <a:pt x="37" y="932"/>
                  </a:cubicBezTo>
                  <a:cubicBezTo>
                    <a:pt x="37" y="933"/>
                    <a:pt x="37" y="934"/>
                    <a:pt x="38" y="936"/>
                  </a:cubicBezTo>
                  <a:cubicBezTo>
                    <a:pt x="39" y="938"/>
                    <a:pt x="40" y="940"/>
                    <a:pt x="43" y="943"/>
                  </a:cubicBezTo>
                  <a:cubicBezTo>
                    <a:pt x="48" y="950"/>
                    <a:pt x="57" y="958"/>
                    <a:pt x="65" y="972"/>
                  </a:cubicBezTo>
                  <a:cubicBezTo>
                    <a:pt x="70" y="980"/>
                    <a:pt x="74" y="992"/>
                    <a:pt x="74" y="1005"/>
                  </a:cubicBezTo>
                  <a:cubicBezTo>
                    <a:pt x="74" y="1010"/>
                    <a:pt x="74" y="1015"/>
                    <a:pt x="72" y="1020"/>
                  </a:cubicBezTo>
                  <a:cubicBezTo>
                    <a:pt x="70" y="1031"/>
                    <a:pt x="65" y="1040"/>
                    <a:pt x="59" y="1047"/>
                  </a:cubicBezTo>
                  <a:cubicBezTo>
                    <a:pt x="53" y="1055"/>
                    <a:pt x="46" y="1060"/>
                    <a:pt x="39" y="1064"/>
                  </a:cubicBezTo>
                  <a:cubicBezTo>
                    <a:pt x="26" y="1071"/>
                    <a:pt x="15" y="1075"/>
                    <a:pt x="9" y="1078"/>
                  </a:cubicBezTo>
                  <a:cubicBezTo>
                    <a:pt x="5" y="1081"/>
                    <a:pt x="3" y="1082"/>
                    <a:pt x="2" y="1083"/>
                  </a:cubicBezTo>
                  <a:cubicBezTo>
                    <a:pt x="2" y="1084"/>
                    <a:pt x="1" y="1085"/>
                    <a:pt x="1" y="1087"/>
                  </a:cubicBezTo>
                  <a:cubicBezTo>
                    <a:pt x="1" y="1090"/>
                    <a:pt x="1" y="1090"/>
                    <a:pt x="1" y="1090"/>
                  </a:cubicBezTo>
                  <a:cubicBezTo>
                    <a:pt x="1" y="1091"/>
                    <a:pt x="1" y="1092"/>
                    <a:pt x="1" y="1094"/>
                  </a:cubicBezTo>
                  <a:cubicBezTo>
                    <a:pt x="2" y="1096"/>
                    <a:pt x="4" y="1098"/>
                    <a:pt x="6" y="1101"/>
                  </a:cubicBezTo>
                  <a:cubicBezTo>
                    <a:pt x="11" y="1108"/>
                    <a:pt x="20" y="1116"/>
                    <a:pt x="28" y="1130"/>
                  </a:cubicBezTo>
                  <a:cubicBezTo>
                    <a:pt x="33" y="1138"/>
                    <a:pt x="38" y="1150"/>
                    <a:pt x="38" y="1163"/>
                  </a:cubicBezTo>
                  <a:cubicBezTo>
                    <a:pt x="38" y="1168"/>
                    <a:pt x="37" y="1173"/>
                    <a:pt x="36" y="1178"/>
                  </a:cubicBezTo>
                  <a:cubicBezTo>
                    <a:pt x="34" y="1189"/>
                    <a:pt x="29" y="1198"/>
                    <a:pt x="23" y="1205"/>
                  </a:cubicBezTo>
                  <a:cubicBezTo>
                    <a:pt x="16" y="1213"/>
                    <a:pt x="9" y="1218"/>
                    <a:pt x="3" y="1222"/>
                  </a:cubicBezTo>
                  <a:cubicBezTo>
                    <a:pt x="2" y="1222"/>
                    <a:pt x="1" y="1223"/>
                    <a:pt x="0" y="1223"/>
                  </a:cubicBezTo>
                  <a:cubicBezTo>
                    <a:pt x="63" y="1237"/>
                    <a:pt x="136" y="1254"/>
                    <a:pt x="196" y="1268"/>
                  </a:cubicBezTo>
                  <a:cubicBezTo>
                    <a:pt x="241" y="1278"/>
                    <a:pt x="278" y="1287"/>
                    <a:pt x="299" y="1293"/>
                  </a:cubicBezTo>
                  <a:cubicBezTo>
                    <a:pt x="304" y="1294"/>
                    <a:pt x="309" y="1296"/>
                    <a:pt x="312" y="1297"/>
                  </a:cubicBezTo>
                  <a:cubicBezTo>
                    <a:pt x="319" y="1299"/>
                    <a:pt x="325" y="1303"/>
                    <a:pt x="330" y="1307"/>
                  </a:cubicBezTo>
                  <a:cubicBezTo>
                    <a:pt x="334" y="1311"/>
                    <a:pt x="338" y="1315"/>
                    <a:pt x="341" y="1319"/>
                  </a:cubicBezTo>
                  <a:cubicBezTo>
                    <a:pt x="346" y="1328"/>
                    <a:pt x="349" y="1337"/>
                    <a:pt x="352" y="1346"/>
                  </a:cubicBezTo>
                  <a:cubicBezTo>
                    <a:pt x="357" y="1365"/>
                    <a:pt x="358" y="1385"/>
                    <a:pt x="358" y="1407"/>
                  </a:cubicBezTo>
                  <a:cubicBezTo>
                    <a:pt x="358" y="1433"/>
                    <a:pt x="356" y="1462"/>
                    <a:pt x="351" y="1490"/>
                  </a:cubicBezTo>
                  <a:cubicBezTo>
                    <a:pt x="346" y="1518"/>
                    <a:pt x="339" y="1544"/>
                    <a:pt x="330" y="1566"/>
                  </a:cubicBezTo>
                  <a:cubicBezTo>
                    <a:pt x="324" y="1581"/>
                    <a:pt x="317" y="1595"/>
                    <a:pt x="305" y="1606"/>
                  </a:cubicBezTo>
                  <a:cubicBezTo>
                    <a:pt x="282" y="1630"/>
                    <a:pt x="238" y="1674"/>
                    <a:pt x="188" y="1722"/>
                  </a:cubicBezTo>
                  <a:cubicBezTo>
                    <a:pt x="145" y="1763"/>
                    <a:pt x="98" y="1808"/>
                    <a:pt x="55" y="1846"/>
                  </a:cubicBezTo>
                  <a:cubicBezTo>
                    <a:pt x="64" y="1849"/>
                    <a:pt x="72" y="1855"/>
                    <a:pt x="79" y="1863"/>
                  </a:cubicBezTo>
                  <a:cubicBezTo>
                    <a:pt x="85" y="1869"/>
                    <a:pt x="90" y="1877"/>
                    <a:pt x="92" y="1885"/>
                  </a:cubicBezTo>
                  <a:cubicBezTo>
                    <a:pt x="95" y="1893"/>
                    <a:pt x="96" y="1900"/>
                    <a:pt x="96" y="1907"/>
                  </a:cubicBezTo>
                  <a:cubicBezTo>
                    <a:pt x="96" y="1918"/>
                    <a:pt x="94" y="1928"/>
                    <a:pt x="92" y="1935"/>
                  </a:cubicBezTo>
                  <a:cubicBezTo>
                    <a:pt x="91" y="1942"/>
                    <a:pt x="90" y="1948"/>
                    <a:pt x="90" y="1952"/>
                  </a:cubicBezTo>
                  <a:cubicBezTo>
                    <a:pt x="90" y="1954"/>
                    <a:pt x="90" y="1955"/>
                    <a:pt x="90" y="1956"/>
                  </a:cubicBezTo>
                  <a:cubicBezTo>
                    <a:pt x="91" y="1957"/>
                    <a:pt x="91" y="1958"/>
                    <a:pt x="93" y="1960"/>
                  </a:cubicBezTo>
                  <a:cubicBezTo>
                    <a:pt x="93" y="1960"/>
                    <a:pt x="93" y="1960"/>
                    <a:pt x="93" y="1960"/>
                  </a:cubicBezTo>
                  <a:cubicBezTo>
                    <a:pt x="95" y="1962"/>
                    <a:pt x="95" y="1962"/>
                    <a:pt x="97" y="1963"/>
                  </a:cubicBezTo>
                  <a:cubicBezTo>
                    <a:pt x="98" y="1963"/>
                    <a:pt x="100" y="1964"/>
                    <a:pt x="104" y="1964"/>
                  </a:cubicBezTo>
                  <a:cubicBezTo>
                    <a:pt x="111" y="1964"/>
                    <a:pt x="122" y="1962"/>
                    <a:pt x="135" y="1962"/>
                  </a:cubicBezTo>
                  <a:cubicBezTo>
                    <a:pt x="143" y="1962"/>
                    <a:pt x="152" y="1962"/>
                    <a:pt x="161" y="1966"/>
                  </a:cubicBezTo>
                  <a:cubicBezTo>
                    <a:pt x="171" y="1969"/>
                    <a:pt x="180" y="1975"/>
                    <a:pt x="188" y="1984"/>
                  </a:cubicBezTo>
                  <a:cubicBezTo>
                    <a:pt x="194" y="1990"/>
                    <a:pt x="198" y="1998"/>
                    <a:pt x="201" y="2006"/>
                  </a:cubicBezTo>
                  <a:cubicBezTo>
                    <a:pt x="203" y="2013"/>
                    <a:pt x="204" y="2021"/>
                    <a:pt x="204" y="2028"/>
                  </a:cubicBezTo>
                  <a:cubicBezTo>
                    <a:pt x="204" y="2039"/>
                    <a:pt x="202" y="2048"/>
                    <a:pt x="201" y="2056"/>
                  </a:cubicBezTo>
                  <a:cubicBezTo>
                    <a:pt x="199" y="2063"/>
                    <a:pt x="198" y="2069"/>
                    <a:pt x="198" y="2072"/>
                  </a:cubicBezTo>
                  <a:cubicBezTo>
                    <a:pt x="198" y="2075"/>
                    <a:pt x="198" y="2076"/>
                    <a:pt x="199" y="2077"/>
                  </a:cubicBezTo>
                  <a:cubicBezTo>
                    <a:pt x="199" y="2078"/>
                    <a:pt x="200" y="2079"/>
                    <a:pt x="201" y="2080"/>
                  </a:cubicBezTo>
                  <a:cubicBezTo>
                    <a:pt x="203" y="2082"/>
                    <a:pt x="204" y="2083"/>
                    <a:pt x="205" y="2083"/>
                  </a:cubicBezTo>
                  <a:cubicBezTo>
                    <a:pt x="206" y="2084"/>
                    <a:pt x="209" y="2084"/>
                    <a:pt x="212" y="2084"/>
                  </a:cubicBezTo>
                  <a:cubicBezTo>
                    <a:pt x="219" y="2084"/>
                    <a:pt x="230" y="2082"/>
                    <a:pt x="244" y="2082"/>
                  </a:cubicBezTo>
                  <a:cubicBezTo>
                    <a:pt x="251" y="2082"/>
                    <a:pt x="260" y="2083"/>
                    <a:pt x="270" y="2086"/>
                  </a:cubicBezTo>
                  <a:cubicBezTo>
                    <a:pt x="279" y="2090"/>
                    <a:pt x="288" y="2096"/>
                    <a:pt x="296" y="2104"/>
                  </a:cubicBezTo>
                  <a:cubicBezTo>
                    <a:pt x="302" y="2111"/>
                    <a:pt x="306" y="2118"/>
                    <a:pt x="309" y="2126"/>
                  </a:cubicBezTo>
                  <a:cubicBezTo>
                    <a:pt x="312" y="2134"/>
                    <a:pt x="313" y="2142"/>
                    <a:pt x="313" y="2149"/>
                  </a:cubicBezTo>
                  <a:cubicBezTo>
                    <a:pt x="313" y="2149"/>
                    <a:pt x="312" y="2149"/>
                    <a:pt x="312" y="2150"/>
                  </a:cubicBezTo>
                  <a:cubicBezTo>
                    <a:pt x="345" y="2118"/>
                    <a:pt x="377" y="2087"/>
                    <a:pt x="407" y="2059"/>
                  </a:cubicBezTo>
                  <a:cubicBezTo>
                    <a:pt x="477" y="1993"/>
                    <a:pt x="539" y="1939"/>
                    <a:pt x="594" y="1901"/>
                  </a:cubicBezTo>
                  <a:cubicBezTo>
                    <a:pt x="631" y="1875"/>
                    <a:pt x="665" y="1856"/>
                    <a:pt x="698" y="1845"/>
                  </a:cubicBezTo>
                  <a:cubicBezTo>
                    <a:pt x="716" y="1839"/>
                    <a:pt x="735" y="1835"/>
                    <a:pt x="753" y="1835"/>
                  </a:cubicBezTo>
                  <a:cubicBezTo>
                    <a:pt x="771" y="1835"/>
                    <a:pt x="790" y="1839"/>
                    <a:pt x="808" y="1845"/>
                  </a:cubicBezTo>
                  <a:cubicBezTo>
                    <a:pt x="827" y="1852"/>
                    <a:pt x="846" y="1860"/>
                    <a:pt x="866" y="1872"/>
                  </a:cubicBezTo>
                  <a:cubicBezTo>
                    <a:pt x="906" y="1894"/>
                    <a:pt x="948" y="1926"/>
                    <a:pt x="996" y="1966"/>
                  </a:cubicBezTo>
                  <a:cubicBezTo>
                    <a:pt x="1053" y="2014"/>
                    <a:pt x="1117" y="2075"/>
                    <a:pt x="1188" y="2145"/>
                  </a:cubicBezTo>
                  <a:cubicBezTo>
                    <a:pt x="1195" y="2143"/>
                    <a:pt x="1202" y="2142"/>
                    <a:pt x="1208" y="2142"/>
                  </a:cubicBezTo>
                  <a:cubicBezTo>
                    <a:pt x="1222" y="2143"/>
                    <a:pt x="1233" y="2145"/>
                    <a:pt x="1239" y="2144"/>
                  </a:cubicBezTo>
                  <a:cubicBezTo>
                    <a:pt x="1243" y="2144"/>
                    <a:pt x="1246" y="2144"/>
                    <a:pt x="1247" y="2143"/>
                  </a:cubicBezTo>
                  <a:cubicBezTo>
                    <a:pt x="1248" y="2143"/>
                    <a:pt x="1249" y="2143"/>
                    <a:pt x="1251" y="2141"/>
                  </a:cubicBezTo>
                  <a:close/>
                  <a:moveTo>
                    <a:pt x="907" y="362"/>
                  </a:moveTo>
                  <a:cubicBezTo>
                    <a:pt x="940" y="362"/>
                    <a:pt x="966" y="388"/>
                    <a:pt x="966" y="421"/>
                  </a:cubicBezTo>
                  <a:cubicBezTo>
                    <a:pt x="966" y="454"/>
                    <a:pt x="940" y="481"/>
                    <a:pt x="907" y="481"/>
                  </a:cubicBezTo>
                  <a:cubicBezTo>
                    <a:pt x="874" y="481"/>
                    <a:pt x="847" y="454"/>
                    <a:pt x="847" y="421"/>
                  </a:cubicBezTo>
                  <a:cubicBezTo>
                    <a:pt x="847" y="388"/>
                    <a:pt x="874" y="362"/>
                    <a:pt x="907" y="362"/>
                  </a:cubicBezTo>
                  <a:close/>
                  <a:moveTo>
                    <a:pt x="599" y="362"/>
                  </a:moveTo>
                  <a:cubicBezTo>
                    <a:pt x="632" y="362"/>
                    <a:pt x="659" y="388"/>
                    <a:pt x="659" y="421"/>
                  </a:cubicBezTo>
                  <a:cubicBezTo>
                    <a:pt x="659" y="454"/>
                    <a:pt x="632" y="481"/>
                    <a:pt x="599" y="481"/>
                  </a:cubicBezTo>
                  <a:cubicBezTo>
                    <a:pt x="566" y="481"/>
                    <a:pt x="540" y="454"/>
                    <a:pt x="540" y="421"/>
                  </a:cubicBezTo>
                  <a:cubicBezTo>
                    <a:pt x="540" y="388"/>
                    <a:pt x="566" y="362"/>
                    <a:pt x="599" y="362"/>
                  </a:cubicBezTo>
                  <a:close/>
                  <a:moveTo>
                    <a:pt x="753" y="1594"/>
                  </a:moveTo>
                  <a:cubicBezTo>
                    <a:pt x="723" y="1594"/>
                    <a:pt x="699" y="1570"/>
                    <a:pt x="699" y="1540"/>
                  </a:cubicBezTo>
                  <a:cubicBezTo>
                    <a:pt x="699" y="1511"/>
                    <a:pt x="723" y="1486"/>
                    <a:pt x="753" y="1486"/>
                  </a:cubicBezTo>
                  <a:cubicBezTo>
                    <a:pt x="783" y="1486"/>
                    <a:pt x="807" y="1511"/>
                    <a:pt x="807" y="1540"/>
                  </a:cubicBezTo>
                  <a:cubicBezTo>
                    <a:pt x="807" y="1570"/>
                    <a:pt x="783" y="1594"/>
                    <a:pt x="753" y="1594"/>
                  </a:cubicBezTo>
                  <a:close/>
                  <a:moveTo>
                    <a:pt x="753" y="1341"/>
                  </a:moveTo>
                  <a:cubicBezTo>
                    <a:pt x="723" y="1341"/>
                    <a:pt x="699" y="1316"/>
                    <a:pt x="699" y="1287"/>
                  </a:cubicBezTo>
                  <a:cubicBezTo>
                    <a:pt x="699" y="1257"/>
                    <a:pt x="723" y="1233"/>
                    <a:pt x="753" y="1233"/>
                  </a:cubicBezTo>
                  <a:cubicBezTo>
                    <a:pt x="783" y="1233"/>
                    <a:pt x="807" y="1257"/>
                    <a:pt x="807" y="1287"/>
                  </a:cubicBezTo>
                  <a:cubicBezTo>
                    <a:pt x="807" y="1316"/>
                    <a:pt x="783" y="1341"/>
                    <a:pt x="753" y="1341"/>
                  </a:cubicBezTo>
                  <a:close/>
                  <a:moveTo>
                    <a:pt x="957" y="1108"/>
                  </a:moveTo>
                  <a:cubicBezTo>
                    <a:pt x="957" y="1119"/>
                    <a:pt x="952" y="1129"/>
                    <a:pt x="943" y="1136"/>
                  </a:cubicBezTo>
                  <a:cubicBezTo>
                    <a:pt x="934" y="1142"/>
                    <a:pt x="923" y="1144"/>
                    <a:pt x="913" y="1140"/>
                  </a:cubicBezTo>
                  <a:cubicBezTo>
                    <a:pt x="764" y="1089"/>
                    <a:pt x="764" y="1089"/>
                    <a:pt x="764" y="1089"/>
                  </a:cubicBezTo>
                  <a:cubicBezTo>
                    <a:pt x="757" y="1087"/>
                    <a:pt x="749" y="1087"/>
                    <a:pt x="742" y="1089"/>
                  </a:cubicBezTo>
                  <a:cubicBezTo>
                    <a:pt x="593" y="1140"/>
                    <a:pt x="593" y="1140"/>
                    <a:pt x="593" y="1140"/>
                  </a:cubicBezTo>
                  <a:cubicBezTo>
                    <a:pt x="583" y="1144"/>
                    <a:pt x="572" y="1142"/>
                    <a:pt x="563" y="1136"/>
                  </a:cubicBezTo>
                  <a:cubicBezTo>
                    <a:pt x="554" y="1129"/>
                    <a:pt x="549" y="1119"/>
                    <a:pt x="549" y="1108"/>
                  </a:cubicBezTo>
                  <a:cubicBezTo>
                    <a:pt x="549" y="948"/>
                    <a:pt x="549" y="948"/>
                    <a:pt x="549" y="948"/>
                  </a:cubicBezTo>
                  <a:cubicBezTo>
                    <a:pt x="549" y="937"/>
                    <a:pt x="554" y="927"/>
                    <a:pt x="563" y="920"/>
                  </a:cubicBezTo>
                  <a:cubicBezTo>
                    <a:pt x="572" y="914"/>
                    <a:pt x="583" y="912"/>
                    <a:pt x="593" y="916"/>
                  </a:cubicBezTo>
                  <a:cubicBezTo>
                    <a:pt x="742" y="967"/>
                    <a:pt x="742" y="967"/>
                    <a:pt x="742" y="967"/>
                  </a:cubicBezTo>
                  <a:cubicBezTo>
                    <a:pt x="749" y="969"/>
                    <a:pt x="757" y="969"/>
                    <a:pt x="764" y="967"/>
                  </a:cubicBezTo>
                  <a:cubicBezTo>
                    <a:pt x="913" y="916"/>
                    <a:pt x="913" y="916"/>
                    <a:pt x="913" y="916"/>
                  </a:cubicBezTo>
                  <a:cubicBezTo>
                    <a:pt x="923" y="912"/>
                    <a:pt x="934" y="914"/>
                    <a:pt x="943" y="920"/>
                  </a:cubicBezTo>
                  <a:cubicBezTo>
                    <a:pt x="952" y="927"/>
                    <a:pt x="957" y="937"/>
                    <a:pt x="957" y="948"/>
                  </a:cubicBezTo>
                  <a:lnTo>
                    <a:pt x="957" y="1108"/>
                  </a:lnTo>
                  <a:close/>
                  <a:moveTo>
                    <a:pt x="971" y="644"/>
                  </a:moveTo>
                  <a:cubicBezTo>
                    <a:pt x="925" y="716"/>
                    <a:pt x="845" y="764"/>
                    <a:pt x="753" y="764"/>
                  </a:cubicBezTo>
                  <a:cubicBezTo>
                    <a:pt x="661" y="764"/>
                    <a:pt x="581" y="716"/>
                    <a:pt x="535" y="644"/>
                  </a:cubicBezTo>
                  <a:cubicBezTo>
                    <a:pt x="525" y="628"/>
                    <a:pt x="530" y="607"/>
                    <a:pt x="545" y="596"/>
                  </a:cubicBezTo>
                  <a:cubicBezTo>
                    <a:pt x="561" y="586"/>
                    <a:pt x="583" y="591"/>
                    <a:pt x="593" y="607"/>
                  </a:cubicBezTo>
                  <a:cubicBezTo>
                    <a:pt x="626" y="660"/>
                    <a:pt x="685" y="695"/>
                    <a:pt x="753" y="695"/>
                  </a:cubicBezTo>
                  <a:cubicBezTo>
                    <a:pt x="821" y="695"/>
                    <a:pt x="880" y="660"/>
                    <a:pt x="913" y="607"/>
                  </a:cubicBezTo>
                  <a:cubicBezTo>
                    <a:pt x="924" y="591"/>
                    <a:pt x="945" y="586"/>
                    <a:pt x="961" y="596"/>
                  </a:cubicBezTo>
                  <a:cubicBezTo>
                    <a:pt x="977" y="607"/>
                    <a:pt x="981" y="628"/>
                    <a:pt x="971" y="6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2" name="组合 121">
            <a:extLst>
              <a:ext uri="{FF2B5EF4-FFF2-40B4-BE49-F238E27FC236}">
                <a16:creationId xmlns:a16="http://schemas.microsoft.com/office/drawing/2014/main" id="{960C2DC9-E265-4684-B2C8-609C0BF2C1DB}"/>
              </a:ext>
            </a:extLst>
          </p:cNvPr>
          <p:cNvGrpSpPr/>
          <p:nvPr/>
        </p:nvGrpSpPr>
        <p:grpSpPr>
          <a:xfrm flipH="1" rot="1717336">
            <a:off x="4075531" y="1983108"/>
            <a:ext cx="560285" cy="557768"/>
            <a:chOff x="8943975" y="4584701"/>
            <a:chExt cx="1766888" cy="1758950"/>
          </a:xfrm>
          <a:solidFill>
            <a:schemeClr val="bg1"/>
          </a:solidFill>
        </p:grpSpPr>
        <p:sp>
          <p:nvSpPr>
            <p:cNvPr id="123" name="Freeform 34">
              <a:extLst>
                <a:ext uri="{FF2B5EF4-FFF2-40B4-BE49-F238E27FC236}">
                  <a16:creationId xmlns:a16="http://schemas.microsoft.com/office/drawing/2014/main" id="{FC0A5F34-895D-4B8C-84E5-AA03690403E1}"/>
                </a:ext>
              </a:extLst>
            </p:cNvPr>
            <p:cNvSpPr/>
            <p:nvPr/>
          </p:nvSpPr>
          <p:spPr bwMode="auto">
            <a:xfrm>
              <a:off x="8943975" y="4584701"/>
              <a:ext cx="814388" cy="811213"/>
            </a:xfrm>
            <a:custGeom>
              <a:gdLst>
                <a:gd fmla="*/ 0 w 1099" name="T0"/>
                <a:gd fmla="*/ 365 h 1099" name="T1"/>
                <a:gd fmla="*/ 0 w 1099" name="T2"/>
                <a:gd fmla="*/ 1099 h 1099" name="T3"/>
                <a:gd fmla="*/ 1010 w 1099" name="T4"/>
                <a:gd fmla="*/ 1099 h 1099" name="T5"/>
                <a:gd fmla="*/ 974 w 1099" name="T6"/>
                <a:gd fmla="*/ 1061 h 1099" name="T7"/>
                <a:gd fmla="*/ 969 w 1099" name="T8"/>
                <a:gd fmla="*/ 1061 h 1099" name="T9"/>
                <a:gd fmla="*/ 893 w 1099" name="T10"/>
                <a:gd fmla="*/ 1053 h 1099" name="T11"/>
                <a:gd fmla="*/ 676 w 1099" name="T12"/>
                <a:gd fmla="*/ 1016 h 1099" name="T13"/>
                <a:gd fmla="*/ 533 w 1099" name="T14"/>
                <a:gd fmla="*/ 966 h 1099" name="T15"/>
                <a:gd fmla="*/ 466 w 1099" name="T16"/>
                <a:gd fmla="*/ 919 h 1099" name="T17"/>
                <a:gd fmla="*/ 370 w 1099" name="T18"/>
                <a:gd fmla="*/ 688 h 1099" name="T19"/>
                <a:gd fmla="*/ 466 w 1099" name="T20"/>
                <a:gd fmla="*/ 456 h 1099" name="T21"/>
                <a:gd fmla="*/ 698 w 1099" name="T22"/>
                <a:gd fmla="*/ 360 h 1099" name="T23"/>
                <a:gd fmla="*/ 930 w 1099" name="T24"/>
                <a:gd fmla="*/ 456 h 1099" name="T25"/>
                <a:gd fmla="*/ 974 w 1099" name="T26"/>
                <a:gd fmla="*/ 518 h 1099" name="T27"/>
                <a:gd fmla="*/ 1004 w 1099" name="T28"/>
                <a:gd fmla="*/ 590 h 1099" name="T29"/>
                <a:gd fmla="*/ 1044 w 1099" name="T30"/>
                <a:gd fmla="*/ 750 h 1099" name="T31"/>
                <a:gd fmla="*/ 1071 w 1099" name="T32"/>
                <a:gd fmla="*/ 965 h 1099" name="T33"/>
                <a:gd fmla="*/ 1099 w 1099" name="T34"/>
                <a:gd fmla="*/ 993 h 1099" name="T35"/>
                <a:gd fmla="*/ 1099 w 1099" name="T36"/>
                <a:gd fmla="*/ 0 h 1099" name="T37"/>
                <a:gd fmla="*/ 365 w 1099" name="T38"/>
                <a:gd fmla="*/ 0 h 1099" name="T39"/>
                <a:gd fmla="*/ 0 w 1099" name="T40"/>
                <a:gd fmla="*/ 365 h 10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99" w="1099">
                  <a:moveTo>
                    <a:pt x="0" y="365"/>
                  </a:moveTo>
                  <a:cubicBezTo>
                    <a:pt x="0" y="1099"/>
                    <a:pt x="0" y="1099"/>
                    <a:pt x="0" y="1099"/>
                  </a:cubicBezTo>
                  <a:cubicBezTo>
                    <a:pt x="1010" y="1099"/>
                    <a:pt x="1010" y="1099"/>
                    <a:pt x="1010" y="1099"/>
                  </a:cubicBezTo>
                  <a:cubicBezTo>
                    <a:pt x="974" y="1061"/>
                    <a:pt x="974" y="1061"/>
                    <a:pt x="974" y="1061"/>
                  </a:cubicBezTo>
                  <a:cubicBezTo>
                    <a:pt x="972" y="1061"/>
                    <a:pt x="971" y="1061"/>
                    <a:pt x="969" y="1061"/>
                  </a:cubicBezTo>
                  <a:cubicBezTo>
                    <a:pt x="950" y="1059"/>
                    <a:pt x="924" y="1057"/>
                    <a:pt x="893" y="1053"/>
                  </a:cubicBezTo>
                  <a:cubicBezTo>
                    <a:pt x="831" y="1046"/>
                    <a:pt x="752" y="1034"/>
                    <a:pt x="676" y="1016"/>
                  </a:cubicBezTo>
                  <a:cubicBezTo>
                    <a:pt x="625" y="1003"/>
                    <a:pt x="576" y="988"/>
                    <a:pt x="533" y="966"/>
                  </a:cubicBezTo>
                  <a:cubicBezTo>
                    <a:pt x="509" y="954"/>
                    <a:pt x="486" y="939"/>
                    <a:pt x="466" y="919"/>
                  </a:cubicBezTo>
                  <a:cubicBezTo>
                    <a:pt x="402" y="856"/>
                    <a:pt x="370" y="771"/>
                    <a:pt x="370" y="688"/>
                  </a:cubicBezTo>
                  <a:cubicBezTo>
                    <a:pt x="370" y="604"/>
                    <a:pt x="402" y="520"/>
                    <a:pt x="466" y="456"/>
                  </a:cubicBezTo>
                  <a:cubicBezTo>
                    <a:pt x="530" y="392"/>
                    <a:pt x="614" y="360"/>
                    <a:pt x="698" y="360"/>
                  </a:cubicBezTo>
                  <a:cubicBezTo>
                    <a:pt x="781" y="360"/>
                    <a:pt x="866" y="392"/>
                    <a:pt x="930" y="456"/>
                  </a:cubicBezTo>
                  <a:cubicBezTo>
                    <a:pt x="948" y="474"/>
                    <a:pt x="962" y="495"/>
                    <a:pt x="974" y="518"/>
                  </a:cubicBezTo>
                  <a:cubicBezTo>
                    <a:pt x="986" y="540"/>
                    <a:pt x="995" y="565"/>
                    <a:pt x="1004" y="590"/>
                  </a:cubicBezTo>
                  <a:cubicBezTo>
                    <a:pt x="1022" y="641"/>
                    <a:pt x="1034" y="697"/>
                    <a:pt x="1044" y="750"/>
                  </a:cubicBezTo>
                  <a:cubicBezTo>
                    <a:pt x="1060" y="840"/>
                    <a:pt x="1068" y="924"/>
                    <a:pt x="1071" y="965"/>
                  </a:cubicBezTo>
                  <a:cubicBezTo>
                    <a:pt x="1099" y="993"/>
                    <a:pt x="1099" y="993"/>
                    <a:pt x="1099" y="993"/>
                  </a:cubicBezTo>
                  <a:cubicBezTo>
                    <a:pt x="1099" y="0"/>
                    <a:pt x="1099" y="0"/>
                    <a:pt x="1099" y="0"/>
                  </a:cubicBezTo>
                  <a:cubicBezTo>
                    <a:pt x="365" y="0"/>
                    <a:pt x="365" y="0"/>
                    <a:pt x="365" y="0"/>
                  </a:cubicBezTo>
                  <a:cubicBezTo>
                    <a:pt x="164" y="0"/>
                    <a:pt x="0" y="164"/>
                    <a:pt x="0" y="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35">
              <a:extLst>
                <a:ext uri="{FF2B5EF4-FFF2-40B4-BE49-F238E27FC236}">
                  <a16:creationId xmlns:a16="http://schemas.microsoft.com/office/drawing/2014/main" id="{D465AE81-FDA5-45B2-AF9A-9A546592017D}"/>
                </a:ext>
              </a:extLst>
            </p:cNvPr>
            <p:cNvSpPr/>
            <p:nvPr/>
          </p:nvSpPr>
          <p:spPr bwMode="auto">
            <a:xfrm>
              <a:off x="10018713" y="4951413"/>
              <a:ext cx="312738" cy="311150"/>
            </a:xfrm>
            <a:custGeom>
              <a:gdLst>
                <a:gd fmla="*/ 334 w 423" name="T0"/>
                <a:gd fmla="*/ 347 h 422" name="T1"/>
                <a:gd fmla="*/ 367 w 423" name="T2"/>
                <a:gd fmla="*/ 325 h 422" name="T3"/>
                <a:gd fmla="*/ 423 w 423" name="T4"/>
                <a:gd fmla="*/ 191 h 422" name="T5"/>
                <a:gd fmla="*/ 367 w 423" name="T6"/>
                <a:gd fmla="*/ 56 h 422" name="T7"/>
                <a:gd fmla="*/ 367 w 423" name="T8"/>
                <a:gd fmla="*/ 56 h 422" name="T9"/>
                <a:gd fmla="*/ 232 w 423" name="T10"/>
                <a:gd fmla="*/ 0 h 422" name="T11"/>
                <a:gd fmla="*/ 97 w 423" name="T12"/>
                <a:gd fmla="*/ 56 h 422" name="T13"/>
                <a:gd fmla="*/ 78 w 423" name="T14"/>
                <a:gd fmla="*/ 82 h 422" name="T15"/>
                <a:gd fmla="*/ 58 w 423" name="T16"/>
                <a:gd fmla="*/ 129 h 422" name="T17"/>
                <a:gd fmla="*/ 24 w 423" name="T18"/>
                <a:gd fmla="*/ 256 h 422" name="T19"/>
                <a:gd fmla="*/ 0 w 423" name="T20"/>
                <a:gd fmla="*/ 422 h 422" name="T21"/>
                <a:gd fmla="*/ 21 w 423" name="T22"/>
                <a:gd fmla="*/ 420 h 422" name="T23"/>
                <a:gd fmla="*/ 221 w 423" name="T24"/>
                <a:gd fmla="*/ 386 h 422" name="T25"/>
                <a:gd fmla="*/ 334 w 423" name="T26"/>
                <a:gd fmla="*/ 347 h 4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2" w="422">
                  <a:moveTo>
                    <a:pt x="334" y="347"/>
                  </a:moveTo>
                  <a:cubicBezTo>
                    <a:pt x="350" y="339"/>
                    <a:pt x="361" y="331"/>
                    <a:pt x="367" y="325"/>
                  </a:cubicBezTo>
                  <a:cubicBezTo>
                    <a:pt x="404" y="288"/>
                    <a:pt x="423" y="240"/>
                    <a:pt x="423" y="191"/>
                  </a:cubicBezTo>
                  <a:cubicBezTo>
                    <a:pt x="423" y="141"/>
                    <a:pt x="404" y="93"/>
                    <a:pt x="367" y="56"/>
                  </a:cubicBezTo>
                  <a:cubicBezTo>
                    <a:pt x="367" y="56"/>
                    <a:pt x="367" y="56"/>
                    <a:pt x="367" y="56"/>
                  </a:cubicBezTo>
                  <a:cubicBezTo>
                    <a:pt x="329" y="18"/>
                    <a:pt x="281" y="0"/>
                    <a:pt x="232" y="0"/>
                  </a:cubicBezTo>
                  <a:cubicBezTo>
                    <a:pt x="183" y="0"/>
                    <a:pt x="134" y="18"/>
                    <a:pt x="97" y="56"/>
                  </a:cubicBezTo>
                  <a:cubicBezTo>
                    <a:pt x="92" y="60"/>
                    <a:pt x="85" y="69"/>
                    <a:pt x="78" y="82"/>
                  </a:cubicBezTo>
                  <a:cubicBezTo>
                    <a:pt x="72" y="94"/>
                    <a:pt x="64" y="110"/>
                    <a:pt x="58" y="129"/>
                  </a:cubicBezTo>
                  <a:cubicBezTo>
                    <a:pt x="45" y="165"/>
                    <a:pt x="33" y="210"/>
                    <a:pt x="24" y="256"/>
                  </a:cubicBezTo>
                  <a:cubicBezTo>
                    <a:pt x="13" y="316"/>
                    <a:pt x="5" y="376"/>
                    <a:pt x="0" y="422"/>
                  </a:cubicBezTo>
                  <a:cubicBezTo>
                    <a:pt x="7" y="422"/>
                    <a:pt x="14" y="421"/>
                    <a:pt x="21" y="420"/>
                  </a:cubicBezTo>
                  <a:cubicBezTo>
                    <a:pt x="79" y="413"/>
                    <a:pt x="154" y="402"/>
                    <a:pt x="221" y="386"/>
                  </a:cubicBezTo>
                  <a:cubicBezTo>
                    <a:pt x="266" y="375"/>
                    <a:pt x="307" y="361"/>
                    <a:pt x="334" y="3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36">
              <a:extLst>
                <a:ext uri="{FF2B5EF4-FFF2-40B4-BE49-F238E27FC236}">
                  <a16:creationId xmlns:a16="http://schemas.microsoft.com/office/drawing/2014/main" id="{6B3B930C-9937-4520-99C1-277D370BF63B}"/>
                </a:ext>
              </a:extLst>
            </p:cNvPr>
            <p:cNvSpPr/>
            <p:nvPr/>
          </p:nvSpPr>
          <p:spPr bwMode="auto">
            <a:xfrm>
              <a:off x="9894888" y="4584701"/>
              <a:ext cx="815975" cy="811213"/>
            </a:xfrm>
            <a:custGeom>
              <a:gdLst>
                <a:gd fmla="*/ 734 w 1099" name="T0"/>
                <a:gd fmla="*/ 0 h 1099" name="T1"/>
                <a:gd fmla="*/ 0 w 1099" name="T2"/>
                <a:gd fmla="*/ 0 h 1099" name="T3"/>
                <a:gd fmla="*/ 0 w 1099" name="T4"/>
                <a:gd fmla="*/ 990 h 1099" name="T5"/>
                <a:gd fmla="*/ 24 w 1099" name="T6"/>
                <a:gd fmla="*/ 965 h 1099" name="T7"/>
                <a:gd fmla="*/ 25 w 1099" name="T8"/>
                <a:gd fmla="*/ 959 h 1099" name="T9"/>
                <a:gd fmla="*/ 32 w 1099" name="T10"/>
                <a:gd fmla="*/ 883 h 1099" name="T11"/>
                <a:gd fmla="*/ 69 w 1099" name="T12"/>
                <a:gd fmla="*/ 666 h 1099" name="T13"/>
                <a:gd fmla="*/ 119 w 1099" name="T14"/>
                <a:gd fmla="*/ 523 h 1099" name="T15"/>
                <a:gd fmla="*/ 166 w 1099" name="T16"/>
                <a:gd fmla="*/ 456 h 1099" name="T17"/>
                <a:gd fmla="*/ 398 w 1099" name="T18"/>
                <a:gd fmla="*/ 360 h 1099" name="T19"/>
                <a:gd fmla="*/ 629 w 1099" name="T20"/>
                <a:gd fmla="*/ 456 h 1099" name="T21"/>
                <a:gd fmla="*/ 725 w 1099" name="T22"/>
                <a:gd fmla="*/ 688 h 1099" name="T23"/>
                <a:gd fmla="*/ 629 w 1099" name="T24"/>
                <a:gd fmla="*/ 919 h 1099" name="T25"/>
                <a:gd fmla="*/ 567 w 1099" name="T26"/>
                <a:gd fmla="*/ 963 h 1099" name="T27"/>
                <a:gd fmla="*/ 495 w 1099" name="T28"/>
                <a:gd fmla="*/ 994 h 1099" name="T29"/>
                <a:gd fmla="*/ 335 w 1099" name="T30"/>
                <a:gd fmla="*/ 1034 h 1099" name="T31"/>
                <a:gd fmla="*/ 122 w 1099" name="T32"/>
                <a:gd fmla="*/ 1061 h 1099" name="T33"/>
                <a:gd fmla="*/ 85 w 1099" name="T34"/>
                <a:gd fmla="*/ 1099 h 1099" name="T35"/>
                <a:gd fmla="*/ 1099 w 1099" name="T36"/>
                <a:gd fmla="*/ 1099 h 1099" name="T37"/>
                <a:gd fmla="*/ 1099 w 1099" name="T38"/>
                <a:gd fmla="*/ 365 h 1099" name="T39"/>
                <a:gd fmla="*/ 734 w 1099" name="T40"/>
                <a:gd fmla="*/ 0 h 10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99" w="1099">
                  <a:moveTo>
                    <a:pt x="734" y="0"/>
                  </a:moveTo>
                  <a:cubicBezTo>
                    <a:pt x="0" y="0"/>
                    <a:pt x="0" y="0"/>
                    <a:pt x="0" y="0"/>
                  </a:cubicBezTo>
                  <a:cubicBezTo>
                    <a:pt x="0" y="990"/>
                    <a:pt x="0" y="990"/>
                    <a:pt x="0" y="990"/>
                  </a:cubicBezTo>
                  <a:cubicBezTo>
                    <a:pt x="24" y="965"/>
                    <a:pt x="24" y="965"/>
                    <a:pt x="24" y="965"/>
                  </a:cubicBezTo>
                  <a:cubicBezTo>
                    <a:pt x="24" y="963"/>
                    <a:pt x="25" y="961"/>
                    <a:pt x="25" y="959"/>
                  </a:cubicBezTo>
                  <a:cubicBezTo>
                    <a:pt x="26" y="940"/>
                    <a:pt x="29" y="914"/>
                    <a:pt x="32" y="883"/>
                  </a:cubicBezTo>
                  <a:cubicBezTo>
                    <a:pt x="39" y="821"/>
                    <a:pt x="51" y="742"/>
                    <a:pt x="69" y="666"/>
                  </a:cubicBezTo>
                  <a:cubicBezTo>
                    <a:pt x="82" y="615"/>
                    <a:pt x="97" y="566"/>
                    <a:pt x="119" y="523"/>
                  </a:cubicBezTo>
                  <a:cubicBezTo>
                    <a:pt x="132" y="498"/>
                    <a:pt x="146" y="476"/>
                    <a:pt x="166" y="456"/>
                  </a:cubicBezTo>
                  <a:cubicBezTo>
                    <a:pt x="230" y="392"/>
                    <a:pt x="314" y="360"/>
                    <a:pt x="398" y="360"/>
                  </a:cubicBezTo>
                  <a:cubicBezTo>
                    <a:pt x="481" y="360"/>
                    <a:pt x="566" y="392"/>
                    <a:pt x="629" y="456"/>
                  </a:cubicBezTo>
                  <a:cubicBezTo>
                    <a:pt x="693" y="520"/>
                    <a:pt x="726" y="604"/>
                    <a:pt x="725" y="688"/>
                  </a:cubicBezTo>
                  <a:cubicBezTo>
                    <a:pt x="726" y="771"/>
                    <a:pt x="693" y="855"/>
                    <a:pt x="629" y="919"/>
                  </a:cubicBezTo>
                  <a:cubicBezTo>
                    <a:pt x="611" y="938"/>
                    <a:pt x="590" y="951"/>
                    <a:pt x="567" y="963"/>
                  </a:cubicBezTo>
                  <a:cubicBezTo>
                    <a:pt x="545" y="975"/>
                    <a:pt x="521" y="985"/>
                    <a:pt x="495" y="994"/>
                  </a:cubicBezTo>
                  <a:cubicBezTo>
                    <a:pt x="444" y="1011"/>
                    <a:pt x="389" y="1024"/>
                    <a:pt x="335" y="1034"/>
                  </a:cubicBezTo>
                  <a:cubicBezTo>
                    <a:pt x="246" y="1050"/>
                    <a:pt x="163" y="1058"/>
                    <a:pt x="122" y="1061"/>
                  </a:cubicBezTo>
                  <a:cubicBezTo>
                    <a:pt x="85" y="1099"/>
                    <a:pt x="85" y="1099"/>
                    <a:pt x="85" y="1099"/>
                  </a:cubicBezTo>
                  <a:cubicBezTo>
                    <a:pt x="1099" y="1099"/>
                    <a:pt x="1099" y="1099"/>
                    <a:pt x="1099" y="1099"/>
                  </a:cubicBezTo>
                  <a:cubicBezTo>
                    <a:pt x="1099" y="365"/>
                    <a:pt x="1099" y="365"/>
                    <a:pt x="1099" y="365"/>
                  </a:cubicBezTo>
                  <a:cubicBezTo>
                    <a:pt x="1099" y="164"/>
                    <a:pt x="935" y="0"/>
                    <a:pt x="73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37">
              <a:extLst>
                <a:ext uri="{FF2B5EF4-FFF2-40B4-BE49-F238E27FC236}">
                  <a16:creationId xmlns:a16="http://schemas.microsoft.com/office/drawing/2014/main" id="{D56DE4A7-9255-4C38-B9B5-08438911D9D0}"/>
                </a:ext>
              </a:extLst>
            </p:cNvPr>
            <p:cNvSpPr/>
            <p:nvPr/>
          </p:nvSpPr>
          <p:spPr bwMode="auto">
            <a:xfrm>
              <a:off x="9894888" y="5530851"/>
              <a:ext cx="815975" cy="812800"/>
            </a:xfrm>
            <a:custGeom>
              <a:gdLst>
                <a:gd fmla="*/ 459 w 1099" name="T0"/>
                <a:gd fmla="*/ 379 h 1099" name="T1"/>
                <a:gd fmla="*/ 361 w 1099" name="T2"/>
                <a:gd fmla="*/ 474 h 1099" name="T3"/>
                <a:gd fmla="*/ 0 w 1099" name="T4"/>
                <a:gd fmla="*/ 99 h 1099" name="T5"/>
                <a:gd fmla="*/ 0 w 1099" name="T6"/>
                <a:gd fmla="*/ 1099 h 1099" name="T7"/>
                <a:gd fmla="*/ 734 w 1099" name="T8"/>
                <a:gd fmla="*/ 1099 h 1099" name="T9"/>
                <a:gd fmla="*/ 1099 w 1099" name="T10"/>
                <a:gd fmla="*/ 734 h 1099" name="T11"/>
                <a:gd fmla="*/ 1099 w 1099" name="T12"/>
                <a:gd fmla="*/ 0 h 1099" name="T13"/>
                <a:gd fmla="*/ 95 w 1099" name="T14"/>
                <a:gd fmla="*/ 0 h 1099" name="T15"/>
                <a:gd fmla="*/ 459 w 1099" name="T16"/>
                <a:gd fmla="*/ 379 h 10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9" w="1099">
                  <a:moveTo>
                    <a:pt x="459" y="379"/>
                  </a:moveTo>
                  <a:cubicBezTo>
                    <a:pt x="361" y="474"/>
                    <a:pt x="361" y="474"/>
                    <a:pt x="361" y="474"/>
                  </a:cubicBezTo>
                  <a:cubicBezTo>
                    <a:pt x="0" y="99"/>
                    <a:pt x="0" y="99"/>
                    <a:pt x="0" y="99"/>
                  </a:cubicBezTo>
                  <a:cubicBezTo>
                    <a:pt x="0" y="1099"/>
                    <a:pt x="0" y="1099"/>
                    <a:pt x="0" y="1099"/>
                  </a:cubicBezTo>
                  <a:cubicBezTo>
                    <a:pt x="734" y="1099"/>
                    <a:pt x="734" y="1099"/>
                    <a:pt x="734" y="1099"/>
                  </a:cubicBezTo>
                  <a:cubicBezTo>
                    <a:pt x="935" y="1099"/>
                    <a:pt x="1099" y="935"/>
                    <a:pt x="1099" y="734"/>
                  </a:cubicBezTo>
                  <a:cubicBezTo>
                    <a:pt x="1099" y="0"/>
                    <a:pt x="1099" y="0"/>
                    <a:pt x="1099" y="0"/>
                  </a:cubicBezTo>
                  <a:cubicBezTo>
                    <a:pt x="95" y="0"/>
                    <a:pt x="95" y="0"/>
                    <a:pt x="95" y="0"/>
                  </a:cubicBezTo>
                  <a:lnTo>
                    <a:pt x="459"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38">
              <a:extLst>
                <a:ext uri="{FF2B5EF4-FFF2-40B4-BE49-F238E27FC236}">
                  <a16:creationId xmlns:a16="http://schemas.microsoft.com/office/drawing/2014/main" id="{505D02AC-4ADF-4692-98A5-4C616DB7CB56}"/>
                </a:ext>
              </a:extLst>
            </p:cNvPr>
            <p:cNvSpPr/>
            <p:nvPr/>
          </p:nvSpPr>
          <p:spPr bwMode="auto">
            <a:xfrm>
              <a:off x="8943975" y="5530851"/>
              <a:ext cx="814388" cy="812800"/>
            </a:xfrm>
            <a:custGeom>
              <a:gdLst>
                <a:gd fmla="*/ 636 w 1099" name="T0"/>
                <a:gd fmla="*/ 379 h 1099" name="T1"/>
                <a:gd fmla="*/ 1001 w 1099" name="T2"/>
                <a:gd fmla="*/ 0 h 1099" name="T3"/>
                <a:gd fmla="*/ 0 w 1099" name="T4"/>
                <a:gd fmla="*/ 0 h 1099" name="T5"/>
                <a:gd fmla="*/ 0 w 1099" name="T6"/>
                <a:gd fmla="*/ 734 h 1099" name="T7"/>
                <a:gd fmla="*/ 365 w 1099" name="T8"/>
                <a:gd fmla="*/ 1099 h 1099" name="T9"/>
                <a:gd fmla="*/ 1099 w 1099" name="T10"/>
                <a:gd fmla="*/ 1099 h 1099" name="T11"/>
                <a:gd fmla="*/ 1099 w 1099" name="T12"/>
                <a:gd fmla="*/ 96 h 1099" name="T13"/>
                <a:gd fmla="*/ 735 w 1099" name="T14"/>
                <a:gd fmla="*/ 474 h 1099" name="T15"/>
                <a:gd fmla="*/ 636 w 1099" name="T16"/>
                <a:gd fmla="*/ 379 h 10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99" w="1099">
                  <a:moveTo>
                    <a:pt x="636" y="379"/>
                  </a:moveTo>
                  <a:cubicBezTo>
                    <a:pt x="1001" y="0"/>
                    <a:pt x="1001" y="0"/>
                    <a:pt x="1001" y="0"/>
                  </a:cubicBezTo>
                  <a:cubicBezTo>
                    <a:pt x="0" y="0"/>
                    <a:pt x="0" y="0"/>
                    <a:pt x="0" y="0"/>
                  </a:cubicBezTo>
                  <a:cubicBezTo>
                    <a:pt x="0" y="734"/>
                    <a:pt x="0" y="734"/>
                    <a:pt x="0" y="734"/>
                  </a:cubicBezTo>
                  <a:cubicBezTo>
                    <a:pt x="0" y="935"/>
                    <a:pt x="164" y="1099"/>
                    <a:pt x="365" y="1099"/>
                  </a:cubicBezTo>
                  <a:cubicBezTo>
                    <a:pt x="1099" y="1099"/>
                    <a:pt x="1099" y="1099"/>
                    <a:pt x="1099" y="1099"/>
                  </a:cubicBezTo>
                  <a:cubicBezTo>
                    <a:pt x="1099" y="96"/>
                    <a:pt x="1099" y="96"/>
                    <a:pt x="1099" y="96"/>
                  </a:cubicBezTo>
                  <a:cubicBezTo>
                    <a:pt x="735" y="474"/>
                    <a:pt x="735" y="474"/>
                    <a:pt x="735" y="474"/>
                  </a:cubicBezTo>
                  <a:lnTo>
                    <a:pt x="636" y="37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39">
              <a:extLst>
                <a:ext uri="{FF2B5EF4-FFF2-40B4-BE49-F238E27FC236}">
                  <a16:creationId xmlns:a16="http://schemas.microsoft.com/office/drawing/2014/main" id="{2673DC20-D8A2-4731-A201-CE7DF47E4D07}"/>
                </a:ext>
              </a:extLst>
            </p:cNvPr>
            <p:cNvSpPr/>
            <p:nvPr/>
          </p:nvSpPr>
          <p:spPr bwMode="auto">
            <a:xfrm>
              <a:off x="9318625" y="4951413"/>
              <a:ext cx="314325" cy="311150"/>
            </a:xfrm>
            <a:custGeom>
              <a:gdLst>
                <a:gd fmla="*/ 386 w 423" name="T0"/>
                <a:gd fmla="*/ 201 h 422" name="T1"/>
                <a:gd fmla="*/ 347 w 423" name="T2"/>
                <a:gd fmla="*/ 88 h 422" name="T3"/>
                <a:gd fmla="*/ 326 w 423" name="T4"/>
                <a:gd fmla="*/ 56 h 422" name="T5"/>
                <a:gd fmla="*/ 191 w 423" name="T6"/>
                <a:gd fmla="*/ 0 h 422" name="T7"/>
                <a:gd fmla="*/ 56 w 423" name="T8"/>
                <a:gd fmla="*/ 56 h 422" name="T9"/>
                <a:gd fmla="*/ 0 w 423" name="T10"/>
                <a:gd fmla="*/ 191 h 422" name="T11"/>
                <a:gd fmla="*/ 56 w 423" name="T12"/>
                <a:gd fmla="*/ 326 h 422" name="T13"/>
                <a:gd fmla="*/ 82 w 423" name="T14"/>
                <a:gd fmla="*/ 344 h 422" name="T15"/>
                <a:gd fmla="*/ 129 w 423" name="T16"/>
                <a:gd fmla="*/ 364 h 422" name="T17"/>
                <a:gd fmla="*/ 256 w 423" name="T18"/>
                <a:gd fmla="*/ 398 h 422" name="T19"/>
                <a:gd fmla="*/ 423 w 423" name="T20"/>
                <a:gd fmla="*/ 422 h 422" name="T21"/>
                <a:gd fmla="*/ 420 w 423" name="T22"/>
                <a:gd fmla="*/ 402 h 422" name="T23"/>
                <a:gd fmla="*/ 386 w 423" name="T24"/>
                <a:gd fmla="*/ 201 h 4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22" w="422">
                  <a:moveTo>
                    <a:pt x="386" y="201"/>
                  </a:moveTo>
                  <a:cubicBezTo>
                    <a:pt x="375" y="157"/>
                    <a:pt x="362" y="116"/>
                    <a:pt x="347" y="88"/>
                  </a:cubicBezTo>
                  <a:cubicBezTo>
                    <a:pt x="339" y="72"/>
                    <a:pt x="331" y="61"/>
                    <a:pt x="326" y="56"/>
                  </a:cubicBezTo>
                  <a:cubicBezTo>
                    <a:pt x="288" y="18"/>
                    <a:pt x="240" y="0"/>
                    <a:pt x="191" y="0"/>
                  </a:cubicBezTo>
                  <a:cubicBezTo>
                    <a:pt x="142" y="0"/>
                    <a:pt x="93" y="18"/>
                    <a:pt x="56" y="56"/>
                  </a:cubicBezTo>
                  <a:cubicBezTo>
                    <a:pt x="18" y="93"/>
                    <a:pt x="0" y="141"/>
                    <a:pt x="0" y="191"/>
                  </a:cubicBezTo>
                  <a:cubicBezTo>
                    <a:pt x="0" y="240"/>
                    <a:pt x="18" y="288"/>
                    <a:pt x="56" y="326"/>
                  </a:cubicBezTo>
                  <a:cubicBezTo>
                    <a:pt x="60" y="330"/>
                    <a:pt x="69" y="337"/>
                    <a:pt x="82" y="344"/>
                  </a:cubicBezTo>
                  <a:cubicBezTo>
                    <a:pt x="94" y="351"/>
                    <a:pt x="110" y="358"/>
                    <a:pt x="129" y="364"/>
                  </a:cubicBezTo>
                  <a:cubicBezTo>
                    <a:pt x="165" y="378"/>
                    <a:pt x="210" y="389"/>
                    <a:pt x="256" y="398"/>
                  </a:cubicBezTo>
                  <a:cubicBezTo>
                    <a:pt x="316" y="410"/>
                    <a:pt x="377" y="418"/>
                    <a:pt x="423" y="422"/>
                  </a:cubicBezTo>
                  <a:cubicBezTo>
                    <a:pt x="422" y="416"/>
                    <a:pt x="421" y="409"/>
                    <a:pt x="420" y="402"/>
                  </a:cubicBezTo>
                  <a:cubicBezTo>
                    <a:pt x="414" y="343"/>
                    <a:pt x="403" y="268"/>
                    <a:pt x="386" y="2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9" name="组合 128">
            <a:extLst>
              <a:ext uri="{FF2B5EF4-FFF2-40B4-BE49-F238E27FC236}">
                <a16:creationId xmlns:a16="http://schemas.microsoft.com/office/drawing/2014/main" id="{5E28CA24-2B68-4107-9A5B-3FDEFD643935}"/>
              </a:ext>
            </a:extLst>
          </p:cNvPr>
          <p:cNvGrpSpPr/>
          <p:nvPr/>
        </p:nvGrpSpPr>
        <p:grpSpPr>
          <a:xfrm flipH="1" rot="1087854">
            <a:off x="1359236" y="1788127"/>
            <a:ext cx="478873" cy="710426"/>
            <a:chOff x="4016375" y="376238"/>
            <a:chExt cx="4146550" cy="6151563"/>
          </a:xfrm>
          <a:solidFill>
            <a:schemeClr val="bg1"/>
          </a:solidFill>
        </p:grpSpPr>
        <p:sp>
          <p:nvSpPr>
            <p:cNvPr id="130" name="Freeform 17">
              <a:extLst>
                <a:ext uri="{FF2B5EF4-FFF2-40B4-BE49-F238E27FC236}">
                  <a16:creationId xmlns:a16="http://schemas.microsoft.com/office/drawing/2014/main" id="{856AF915-6611-4D85-9F06-97937FE6C366}"/>
                </a:ext>
              </a:extLst>
            </p:cNvPr>
            <p:cNvSpPr/>
            <p:nvPr/>
          </p:nvSpPr>
          <p:spPr bwMode="auto">
            <a:xfrm>
              <a:off x="5729288" y="3783013"/>
              <a:ext cx="1038225" cy="1031875"/>
            </a:xfrm>
            <a:custGeom>
              <a:gdLst>
                <a:gd fmla="*/ 191 w 403" name="T0"/>
                <a:gd fmla="*/ 382 h 402" name="T1"/>
                <a:gd fmla="*/ 262 w 403" name="T2"/>
                <a:gd fmla="*/ 383 h 402" name="T3"/>
                <a:gd fmla="*/ 383 w 403" name="T4"/>
                <a:gd fmla="*/ 261 h 402" name="T5"/>
                <a:gd fmla="*/ 383 w 403" name="T6"/>
                <a:gd fmla="*/ 191 h 402" name="T7"/>
                <a:gd fmla="*/ 212 w 403" name="T8"/>
                <a:gd fmla="*/ 19 h 402" name="T9"/>
                <a:gd fmla="*/ 141 w 403" name="T10"/>
                <a:gd fmla="*/ 19 h 402" name="T11"/>
                <a:gd fmla="*/ 20 w 403" name="T12"/>
                <a:gd fmla="*/ 140 h 402" name="T13"/>
                <a:gd fmla="*/ 20 w 403" name="T14"/>
                <a:gd fmla="*/ 211 h 402" name="T15"/>
                <a:gd fmla="*/ 191 w 403" name="T16"/>
                <a:gd fmla="*/ 382 h 40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2" w="402">
                  <a:moveTo>
                    <a:pt x="191" y="382"/>
                  </a:moveTo>
                  <a:cubicBezTo>
                    <a:pt x="211" y="402"/>
                    <a:pt x="243" y="402"/>
                    <a:pt x="262" y="383"/>
                  </a:cubicBezTo>
                  <a:cubicBezTo>
                    <a:pt x="383" y="261"/>
                    <a:pt x="383" y="261"/>
                    <a:pt x="383" y="261"/>
                  </a:cubicBezTo>
                  <a:cubicBezTo>
                    <a:pt x="403" y="242"/>
                    <a:pt x="403" y="210"/>
                    <a:pt x="383" y="191"/>
                  </a:cubicBezTo>
                  <a:cubicBezTo>
                    <a:pt x="212" y="19"/>
                    <a:pt x="212" y="19"/>
                    <a:pt x="212" y="19"/>
                  </a:cubicBezTo>
                  <a:cubicBezTo>
                    <a:pt x="192" y="0"/>
                    <a:pt x="160" y="0"/>
                    <a:pt x="141" y="19"/>
                  </a:cubicBezTo>
                  <a:cubicBezTo>
                    <a:pt x="20" y="140"/>
                    <a:pt x="20" y="140"/>
                    <a:pt x="20" y="140"/>
                  </a:cubicBezTo>
                  <a:cubicBezTo>
                    <a:pt x="0" y="160"/>
                    <a:pt x="0" y="192"/>
                    <a:pt x="20" y="211"/>
                  </a:cubicBezTo>
                  <a:lnTo>
                    <a:pt x="191" y="38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8">
              <a:extLst>
                <a:ext uri="{FF2B5EF4-FFF2-40B4-BE49-F238E27FC236}">
                  <a16:creationId xmlns:a16="http://schemas.microsoft.com/office/drawing/2014/main" id="{0088CF78-0023-41A7-AC8B-000E01B7DB34}"/>
                </a:ext>
              </a:extLst>
            </p:cNvPr>
            <p:cNvSpPr/>
            <p:nvPr/>
          </p:nvSpPr>
          <p:spPr bwMode="auto">
            <a:xfrm>
              <a:off x="4833938" y="2595563"/>
              <a:ext cx="1193800" cy="1508125"/>
            </a:xfrm>
            <a:custGeom>
              <a:gdLst>
                <a:gd fmla="*/ 347 w 463" name="T0"/>
                <a:gd fmla="*/ 38 h 588" name="T1"/>
                <a:gd fmla="*/ 292 w 463" name="T2"/>
                <a:gd fmla="*/ 3 h 588" name="T3"/>
                <a:gd fmla="*/ 230 w 463" name="T4"/>
                <a:gd fmla="*/ 24 h 588" name="T5"/>
                <a:gd fmla="*/ 24 w 463" name="T6"/>
                <a:gd fmla="*/ 230 h 588" name="T7"/>
                <a:gd fmla="*/ 3 w 463" name="T8"/>
                <a:gd fmla="*/ 292 h 588" name="T9"/>
                <a:gd fmla="*/ 38 w 463" name="T10"/>
                <a:gd fmla="*/ 347 h 588" name="T11"/>
                <a:gd fmla="*/ 268 w 463" name="T12"/>
                <a:gd fmla="*/ 588 h 588" name="T13"/>
                <a:gd fmla="*/ 463 w 463" name="T14"/>
                <a:gd fmla="*/ 393 h 588" name="T15"/>
                <a:gd fmla="*/ 347 w 463" name="T16"/>
                <a:gd fmla="*/ 38 h 5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88" w="462">
                  <a:moveTo>
                    <a:pt x="347" y="38"/>
                  </a:moveTo>
                  <a:cubicBezTo>
                    <a:pt x="337" y="14"/>
                    <a:pt x="315" y="5"/>
                    <a:pt x="292" y="3"/>
                  </a:cubicBezTo>
                  <a:cubicBezTo>
                    <a:pt x="269" y="0"/>
                    <a:pt x="247" y="8"/>
                    <a:pt x="230" y="24"/>
                  </a:cubicBezTo>
                  <a:cubicBezTo>
                    <a:pt x="24" y="230"/>
                    <a:pt x="24" y="230"/>
                    <a:pt x="24" y="230"/>
                  </a:cubicBezTo>
                  <a:cubicBezTo>
                    <a:pt x="8" y="246"/>
                    <a:pt x="0" y="269"/>
                    <a:pt x="3" y="292"/>
                  </a:cubicBezTo>
                  <a:cubicBezTo>
                    <a:pt x="5" y="315"/>
                    <a:pt x="19" y="329"/>
                    <a:pt x="38" y="347"/>
                  </a:cubicBezTo>
                  <a:cubicBezTo>
                    <a:pt x="268" y="588"/>
                    <a:pt x="268" y="588"/>
                    <a:pt x="268" y="588"/>
                  </a:cubicBezTo>
                  <a:cubicBezTo>
                    <a:pt x="463" y="393"/>
                    <a:pt x="463" y="393"/>
                    <a:pt x="463" y="393"/>
                  </a:cubicBezTo>
                  <a:lnTo>
                    <a:pt x="347"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9">
              <a:extLst>
                <a:ext uri="{FF2B5EF4-FFF2-40B4-BE49-F238E27FC236}">
                  <a16:creationId xmlns:a16="http://schemas.microsoft.com/office/drawing/2014/main" id="{E840DA5F-8E96-4C16-A13C-6A70A7F383F6}"/>
                </a:ext>
              </a:extLst>
            </p:cNvPr>
            <p:cNvSpPr/>
            <p:nvPr/>
          </p:nvSpPr>
          <p:spPr bwMode="auto">
            <a:xfrm>
              <a:off x="6442075" y="4516438"/>
              <a:ext cx="1517650" cy="1189038"/>
            </a:xfrm>
            <a:custGeom>
              <a:gdLst>
                <a:gd fmla="*/ 550 w 588" name="T0"/>
                <a:gd fmla="*/ 116 h 463" name="T1"/>
                <a:gd fmla="*/ 195 w 588" name="T2"/>
                <a:gd fmla="*/ 0 h 463" name="T3"/>
                <a:gd fmla="*/ 0 w 588" name="T4"/>
                <a:gd fmla="*/ 195 h 463" name="T5"/>
                <a:gd fmla="*/ 241 w 588" name="T6"/>
                <a:gd fmla="*/ 425 h 463" name="T7"/>
                <a:gd fmla="*/ 296 w 588" name="T8"/>
                <a:gd fmla="*/ 461 h 463" name="T9"/>
                <a:gd fmla="*/ 358 w 588" name="T10"/>
                <a:gd fmla="*/ 439 h 463" name="T11"/>
                <a:gd fmla="*/ 564 w 588" name="T12"/>
                <a:gd fmla="*/ 233 h 463" name="T13"/>
                <a:gd fmla="*/ 586 w 588" name="T14"/>
                <a:gd fmla="*/ 171 h 463" name="T15"/>
                <a:gd fmla="*/ 550 w 588" name="T16"/>
                <a:gd fmla="*/ 116 h 4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2" w="588">
                  <a:moveTo>
                    <a:pt x="550" y="116"/>
                  </a:moveTo>
                  <a:cubicBezTo>
                    <a:pt x="195" y="0"/>
                    <a:pt x="195" y="0"/>
                    <a:pt x="195" y="0"/>
                  </a:cubicBezTo>
                  <a:cubicBezTo>
                    <a:pt x="0" y="195"/>
                    <a:pt x="0" y="195"/>
                    <a:pt x="0" y="195"/>
                  </a:cubicBezTo>
                  <a:cubicBezTo>
                    <a:pt x="241" y="425"/>
                    <a:pt x="241" y="425"/>
                    <a:pt x="241" y="425"/>
                  </a:cubicBezTo>
                  <a:cubicBezTo>
                    <a:pt x="260" y="445"/>
                    <a:pt x="273" y="458"/>
                    <a:pt x="296" y="461"/>
                  </a:cubicBezTo>
                  <a:cubicBezTo>
                    <a:pt x="319" y="463"/>
                    <a:pt x="342" y="456"/>
                    <a:pt x="358" y="439"/>
                  </a:cubicBezTo>
                  <a:cubicBezTo>
                    <a:pt x="564" y="233"/>
                    <a:pt x="564" y="233"/>
                    <a:pt x="564" y="233"/>
                  </a:cubicBezTo>
                  <a:cubicBezTo>
                    <a:pt x="580" y="217"/>
                    <a:pt x="588" y="194"/>
                    <a:pt x="586" y="171"/>
                  </a:cubicBezTo>
                  <a:cubicBezTo>
                    <a:pt x="583" y="148"/>
                    <a:pt x="575" y="126"/>
                    <a:pt x="550" y="1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20">
              <a:extLst>
                <a:ext uri="{FF2B5EF4-FFF2-40B4-BE49-F238E27FC236}">
                  <a16:creationId xmlns:a16="http://schemas.microsoft.com/office/drawing/2014/main" id="{B69B5E3F-C74F-433A-9A68-DF725D34DD44}"/>
                </a:ext>
              </a:extLst>
            </p:cNvPr>
            <p:cNvSpPr/>
            <p:nvPr/>
          </p:nvSpPr>
          <p:spPr bwMode="auto">
            <a:xfrm>
              <a:off x="4062413" y="3944938"/>
              <a:ext cx="1749425" cy="982663"/>
            </a:xfrm>
            <a:custGeom>
              <a:gdLst>
                <a:gd fmla="*/ 678 w 678" name="T0"/>
                <a:gd fmla="*/ 276 h 383" name="T1"/>
                <a:gd fmla="*/ 644 w 678" name="T2"/>
                <a:gd fmla="*/ 241 h 383" name="T3"/>
                <a:gd fmla="*/ 457 w 678" name="T4"/>
                <a:gd fmla="*/ 54 h 383" name="T5"/>
                <a:gd fmla="*/ 82 w 678" name="T6"/>
                <a:gd fmla="*/ 0 h 383" name="T7"/>
                <a:gd fmla="*/ 129 w 678" name="T8"/>
                <a:gd fmla="*/ 168 h 383" name="T9"/>
                <a:gd fmla="*/ 0 w 678" name="T10"/>
                <a:gd fmla="*/ 316 h 383" name="T11"/>
                <a:gd fmla="*/ 678 w 678" name="T12"/>
                <a:gd fmla="*/ 276 h 383" name="T13"/>
              </a:gdLst>
              <a:cxnLst>
                <a:cxn ang="0">
                  <a:pos x="T0" y="T1"/>
                </a:cxn>
                <a:cxn ang="0">
                  <a:pos x="T2" y="T3"/>
                </a:cxn>
                <a:cxn ang="0">
                  <a:pos x="T4" y="T5"/>
                </a:cxn>
                <a:cxn ang="0">
                  <a:pos x="T6" y="T7"/>
                </a:cxn>
                <a:cxn ang="0">
                  <a:pos x="T8" y="T9"/>
                </a:cxn>
                <a:cxn ang="0">
                  <a:pos x="T10" y="T11"/>
                </a:cxn>
                <a:cxn ang="0">
                  <a:pos x="T12" y="T13"/>
                </a:cxn>
              </a:cxnLst>
              <a:rect b="b" l="0" r="r" t="0"/>
              <a:pathLst>
                <a:path h="383" w="678">
                  <a:moveTo>
                    <a:pt x="678" y="276"/>
                  </a:moveTo>
                  <a:cubicBezTo>
                    <a:pt x="678" y="275"/>
                    <a:pt x="651" y="248"/>
                    <a:pt x="644" y="241"/>
                  </a:cubicBezTo>
                  <a:cubicBezTo>
                    <a:pt x="457" y="54"/>
                    <a:pt x="457" y="54"/>
                    <a:pt x="457" y="54"/>
                  </a:cubicBezTo>
                  <a:cubicBezTo>
                    <a:pt x="275" y="77"/>
                    <a:pt x="82" y="0"/>
                    <a:pt x="82" y="0"/>
                  </a:cubicBezTo>
                  <a:cubicBezTo>
                    <a:pt x="129" y="168"/>
                    <a:pt x="129" y="168"/>
                    <a:pt x="129" y="168"/>
                  </a:cubicBezTo>
                  <a:cubicBezTo>
                    <a:pt x="0" y="316"/>
                    <a:pt x="0" y="316"/>
                    <a:pt x="0" y="316"/>
                  </a:cubicBezTo>
                  <a:cubicBezTo>
                    <a:pt x="226" y="383"/>
                    <a:pt x="511" y="347"/>
                    <a:pt x="678" y="27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21">
              <a:extLst>
                <a:ext uri="{FF2B5EF4-FFF2-40B4-BE49-F238E27FC236}">
                  <a16:creationId xmlns:a16="http://schemas.microsoft.com/office/drawing/2014/main" id="{C67DA48D-9F72-4072-A523-F86D48DC86C1}"/>
                </a:ext>
              </a:extLst>
            </p:cNvPr>
            <p:cNvSpPr/>
            <p:nvPr/>
          </p:nvSpPr>
          <p:spPr bwMode="auto">
            <a:xfrm>
              <a:off x="5602288" y="4702176"/>
              <a:ext cx="984250" cy="1757363"/>
            </a:xfrm>
            <a:custGeom>
              <a:gdLst>
                <a:gd fmla="*/ 328 w 382" name="T0"/>
                <a:gd fmla="*/ 227 h 685" name="T1"/>
                <a:gd fmla="*/ 108 w 382" name="T2"/>
                <a:gd fmla="*/ 7 h 685" name="T3"/>
                <a:gd fmla="*/ 108 w 382" name="T4"/>
                <a:gd fmla="*/ 7 h 685" name="T5"/>
                <a:gd fmla="*/ 67 w 382" name="T6"/>
                <a:gd fmla="*/ 685 h 685" name="T7"/>
                <a:gd fmla="*/ 215 w 382" name="T8"/>
                <a:gd fmla="*/ 556 h 685" name="T9"/>
                <a:gd fmla="*/ 382 w 382" name="T10"/>
                <a:gd fmla="*/ 602 h 685" name="T11"/>
                <a:gd fmla="*/ 328 w 382" name="T12"/>
                <a:gd fmla="*/ 227 h 685" name="T13"/>
              </a:gdLst>
              <a:cxnLst>
                <a:cxn ang="0">
                  <a:pos x="T0" y="T1"/>
                </a:cxn>
                <a:cxn ang="0">
                  <a:pos x="T2" y="T3"/>
                </a:cxn>
                <a:cxn ang="0">
                  <a:pos x="T4" y="T5"/>
                </a:cxn>
                <a:cxn ang="0">
                  <a:pos x="T6" y="T7"/>
                </a:cxn>
                <a:cxn ang="0">
                  <a:pos x="T8" y="T9"/>
                </a:cxn>
                <a:cxn ang="0">
                  <a:pos x="T10" y="T11"/>
                </a:cxn>
                <a:cxn ang="0">
                  <a:pos x="T12" y="T13"/>
                </a:cxn>
              </a:cxnLst>
              <a:rect b="b" l="0" r="r" t="0"/>
              <a:pathLst>
                <a:path h="685" w="382">
                  <a:moveTo>
                    <a:pt x="328" y="227"/>
                  </a:moveTo>
                  <a:cubicBezTo>
                    <a:pt x="108" y="7"/>
                    <a:pt x="108" y="7"/>
                    <a:pt x="108" y="7"/>
                  </a:cubicBezTo>
                  <a:cubicBezTo>
                    <a:pt x="101" y="0"/>
                    <a:pt x="108" y="8"/>
                    <a:pt x="108" y="7"/>
                  </a:cubicBezTo>
                  <a:cubicBezTo>
                    <a:pt x="37" y="175"/>
                    <a:pt x="0" y="458"/>
                    <a:pt x="67" y="685"/>
                  </a:cubicBezTo>
                  <a:cubicBezTo>
                    <a:pt x="215" y="556"/>
                    <a:pt x="215" y="556"/>
                    <a:pt x="215" y="556"/>
                  </a:cubicBezTo>
                  <a:cubicBezTo>
                    <a:pt x="382" y="602"/>
                    <a:pt x="382" y="602"/>
                    <a:pt x="382" y="602"/>
                  </a:cubicBezTo>
                  <a:cubicBezTo>
                    <a:pt x="382" y="602"/>
                    <a:pt x="306" y="409"/>
                    <a:pt x="328" y="2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22">
              <a:extLst>
                <a:ext uri="{FF2B5EF4-FFF2-40B4-BE49-F238E27FC236}">
                  <a16:creationId xmlns:a16="http://schemas.microsoft.com/office/drawing/2014/main" id="{3B3C5604-5730-4C10-8055-3F8DB935D7AC}"/>
                </a:ext>
              </a:extLst>
            </p:cNvPr>
            <p:cNvSpPr/>
            <p:nvPr/>
          </p:nvSpPr>
          <p:spPr bwMode="auto">
            <a:xfrm>
              <a:off x="6407150" y="3546476"/>
              <a:ext cx="846138" cy="598488"/>
            </a:xfrm>
            <a:custGeom>
              <a:gdLst>
                <a:gd fmla="*/ 201 w 328" name="T0"/>
                <a:gd fmla="*/ 233 h 233" name="T1"/>
                <a:gd fmla="*/ 328 w 328" name="T2"/>
                <a:gd fmla="*/ 107 h 233" name="T3"/>
                <a:gd fmla="*/ 35 w 328" name="T4"/>
                <a:gd fmla="*/ 0 h 233" name="T5"/>
                <a:gd fmla="*/ 0 w 328" name="T6"/>
                <a:gd fmla="*/ 35 h 233" name="T7"/>
                <a:gd fmla="*/ 20 w 328" name="T8"/>
                <a:gd fmla="*/ 51 h 233" name="T9"/>
                <a:gd fmla="*/ 192 w 328" name="T10"/>
                <a:gd fmla="*/ 222 h 233" name="T11"/>
                <a:gd fmla="*/ 201 w 328" name="T12"/>
                <a:gd fmla="*/ 233 h 233" name="T13"/>
              </a:gdLst>
              <a:cxnLst>
                <a:cxn ang="0">
                  <a:pos x="T0" y="T1"/>
                </a:cxn>
                <a:cxn ang="0">
                  <a:pos x="T2" y="T3"/>
                </a:cxn>
                <a:cxn ang="0">
                  <a:pos x="T4" y="T5"/>
                </a:cxn>
                <a:cxn ang="0">
                  <a:pos x="T6" y="T7"/>
                </a:cxn>
                <a:cxn ang="0">
                  <a:pos x="T8" y="T9"/>
                </a:cxn>
                <a:cxn ang="0">
                  <a:pos x="T10" y="T11"/>
                </a:cxn>
                <a:cxn ang="0">
                  <a:pos x="T12" y="T13"/>
                </a:cxn>
              </a:cxnLst>
              <a:rect b="b" l="0" r="r" t="0"/>
              <a:pathLst>
                <a:path h="233" w="328">
                  <a:moveTo>
                    <a:pt x="201" y="233"/>
                  </a:moveTo>
                  <a:cubicBezTo>
                    <a:pt x="328" y="107"/>
                    <a:pt x="328" y="107"/>
                    <a:pt x="328" y="107"/>
                  </a:cubicBezTo>
                  <a:cubicBezTo>
                    <a:pt x="35" y="0"/>
                    <a:pt x="35" y="0"/>
                    <a:pt x="35" y="0"/>
                  </a:cubicBezTo>
                  <a:cubicBezTo>
                    <a:pt x="0" y="35"/>
                    <a:pt x="0" y="35"/>
                    <a:pt x="0" y="35"/>
                  </a:cubicBezTo>
                  <a:cubicBezTo>
                    <a:pt x="7" y="39"/>
                    <a:pt x="14" y="44"/>
                    <a:pt x="20" y="51"/>
                  </a:cubicBezTo>
                  <a:cubicBezTo>
                    <a:pt x="192" y="222"/>
                    <a:pt x="192" y="222"/>
                    <a:pt x="192" y="222"/>
                  </a:cubicBezTo>
                  <a:cubicBezTo>
                    <a:pt x="195" y="226"/>
                    <a:pt x="198" y="229"/>
                    <a:pt x="201" y="2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23">
              <a:extLst>
                <a:ext uri="{FF2B5EF4-FFF2-40B4-BE49-F238E27FC236}">
                  <a16:creationId xmlns:a16="http://schemas.microsoft.com/office/drawing/2014/main" id="{DDC62A81-3FB0-42C8-B315-FA48B0B652F7}"/>
                </a:ext>
              </a:extLst>
            </p:cNvPr>
            <p:cNvSpPr/>
            <p:nvPr/>
          </p:nvSpPr>
          <p:spPr bwMode="auto">
            <a:xfrm>
              <a:off x="4619625" y="4902201"/>
              <a:ext cx="941388" cy="784225"/>
            </a:xfrm>
            <a:custGeom>
              <a:gdLst>
                <a:gd fmla="*/ 0 w 365" name="T0"/>
                <a:gd fmla="*/ 199 h 306" name="T1"/>
                <a:gd fmla="*/ 293 w 365" name="T2"/>
                <a:gd fmla="*/ 306 h 306" name="T3"/>
                <a:gd fmla="*/ 336 w 365" name="T4"/>
                <a:gd fmla="*/ 263 h 306" name="T5"/>
                <a:gd fmla="*/ 365 w 365" name="T6"/>
                <a:gd fmla="*/ 61 h 306" name="T7"/>
                <a:gd fmla="*/ 200 w 365" name="T8"/>
                <a:gd fmla="*/ 0 h 306" name="T9"/>
                <a:gd fmla="*/ 0 w 365" name="T10"/>
                <a:gd fmla="*/ 199 h 306" name="T11"/>
              </a:gdLst>
              <a:cxnLst>
                <a:cxn ang="0">
                  <a:pos x="T0" y="T1"/>
                </a:cxn>
                <a:cxn ang="0">
                  <a:pos x="T2" y="T3"/>
                </a:cxn>
                <a:cxn ang="0">
                  <a:pos x="T4" y="T5"/>
                </a:cxn>
                <a:cxn ang="0">
                  <a:pos x="T6" y="T7"/>
                </a:cxn>
                <a:cxn ang="0">
                  <a:pos x="T8" y="T9"/>
                </a:cxn>
                <a:cxn ang="0">
                  <a:pos x="T10" y="T11"/>
                </a:cxn>
              </a:cxnLst>
              <a:rect b="b" l="0" r="r" t="0"/>
              <a:pathLst>
                <a:path h="306" w="365">
                  <a:moveTo>
                    <a:pt x="0" y="199"/>
                  </a:moveTo>
                  <a:cubicBezTo>
                    <a:pt x="293" y="306"/>
                    <a:pt x="293" y="306"/>
                    <a:pt x="293" y="306"/>
                  </a:cubicBezTo>
                  <a:cubicBezTo>
                    <a:pt x="336" y="263"/>
                    <a:pt x="336" y="263"/>
                    <a:pt x="336" y="263"/>
                  </a:cubicBezTo>
                  <a:cubicBezTo>
                    <a:pt x="340" y="192"/>
                    <a:pt x="351" y="123"/>
                    <a:pt x="365" y="61"/>
                  </a:cubicBezTo>
                  <a:cubicBezTo>
                    <a:pt x="200" y="0"/>
                    <a:pt x="200" y="0"/>
                    <a:pt x="200" y="0"/>
                  </a:cubicBezTo>
                  <a:lnTo>
                    <a:pt x="0" y="19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24">
              <a:extLst>
                <a:ext uri="{FF2B5EF4-FFF2-40B4-BE49-F238E27FC236}">
                  <a16:creationId xmlns:a16="http://schemas.microsoft.com/office/drawing/2014/main" id="{B05D6E10-55F9-452A-AC33-06A0303AAB11}"/>
                </a:ext>
              </a:extLst>
            </p:cNvPr>
            <p:cNvSpPr/>
            <p:nvPr/>
          </p:nvSpPr>
          <p:spPr bwMode="auto">
            <a:xfrm>
              <a:off x="6664325" y="2887663"/>
              <a:ext cx="1279525" cy="766763"/>
            </a:xfrm>
            <a:custGeom>
              <a:gdLst>
                <a:gd fmla="*/ 343 w 496" name="T0"/>
                <a:gd fmla="*/ 249 h 299" name="T1"/>
                <a:gd fmla="*/ 368 w 496" name="T2"/>
                <a:gd fmla="*/ 223 h 299" name="T3"/>
                <a:gd fmla="*/ 398 w 496" name="T4"/>
                <a:gd fmla="*/ 191 h 299" name="T5"/>
                <a:gd fmla="*/ 496 w 496" name="T6"/>
                <a:gd fmla="*/ 45 h 299" name="T7"/>
                <a:gd fmla="*/ 189 w 496" name="T8"/>
                <a:gd fmla="*/ 0 h 299" name="T9"/>
                <a:gd fmla="*/ 172 w 496" name="T10"/>
                <a:gd fmla="*/ 19 h 299" name="T11"/>
                <a:gd fmla="*/ 149 w 496" name="T12"/>
                <a:gd fmla="*/ 42 h 299" name="T13"/>
                <a:gd fmla="*/ 100 w 496" name="T14"/>
                <a:gd fmla="*/ 92 h 299" name="T15"/>
                <a:gd fmla="*/ 0 w 496" name="T16"/>
                <a:gd fmla="*/ 191 h 299" name="T17"/>
                <a:gd fmla="*/ 293 w 496" name="T18"/>
                <a:gd fmla="*/ 299 h 299" name="T19"/>
                <a:gd fmla="*/ 343 w 496" name="T20"/>
                <a:gd fmla="*/ 249 h 2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9" w="496">
                  <a:moveTo>
                    <a:pt x="343" y="249"/>
                  </a:moveTo>
                  <a:cubicBezTo>
                    <a:pt x="368" y="223"/>
                    <a:pt x="368" y="223"/>
                    <a:pt x="368" y="223"/>
                  </a:cubicBezTo>
                  <a:cubicBezTo>
                    <a:pt x="378" y="213"/>
                    <a:pt x="388" y="202"/>
                    <a:pt x="398" y="191"/>
                  </a:cubicBezTo>
                  <a:cubicBezTo>
                    <a:pt x="436" y="147"/>
                    <a:pt x="470" y="97"/>
                    <a:pt x="496" y="45"/>
                  </a:cubicBezTo>
                  <a:cubicBezTo>
                    <a:pt x="387" y="52"/>
                    <a:pt x="283" y="35"/>
                    <a:pt x="189" y="0"/>
                  </a:cubicBezTo>
                  <a:cubicBezTo>
                    <a:pt x="184" y="7"/>
                    <a:pt x="178" y="13"/>
                    <a:pt x="172" y="19"/>
                  </a:cubicBezTo>
                  <a:cubicBezTo>
                    <a:pt x="149" y="42"/>
                    <a:pt x="149" y="42"/>
                    <a:pt x="149" y="42"/>
                  </a:cubicBezTo>
                  <a:cubicBezTo>
                    <a:pt x="100" y="92"/>
                    <a:pt x="100" y="92"/>
                    <a:pt x="100" y="92"/>
                  </a:cubicBezTo>
                  <a:cubicBezTo>
                    <a:pt x="0" y="191"/>
                    <a:pt x="0" y="191"/>
                    <a:pt x="0" y="191"/>
                  </a:cubicBezTo>
                  <a:cubicBezTo>
                    <a:pt x="293" y="299"/>
                    <a:pt x="293" y="299"/>
                    <a:pt x="293" y="299"/>
                  </a:cubicBezTo>
                  <a:lnTo>
                    <a:pt x="343" y="2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25">
              <a:extLst>
                <a:ext uri="{FF2B5EF4-FFF2-40B4-BE49-F238E27FC236}">
                  <a16:creationId xmlns:a16="http://schemas.microsoft.com/office/drawing/2014/main" id="{8EC55A26-5550-4E13-B1ED-8AEFEE4A9CCB}"/>
                </a:ext>
              </a:extLst>
            </p:cNvPr>
            <p:cNvSpPr/>
            <p:nvPr/>
          </p:nvSpPr>
          <p:spPr bwMode="auto">
            <a:xfrm>
              <a:off x="4659313" y="884238"/>
              <a:ext cx="1095375" cy="923925"/>
            </a:xfrm>
            <a:custGeom>
              <a:gdLst>
                <a:gd fmla="*/ 99 w 425" name="T0"/>
                <a:gd fmla="*/ 349 h 360" name="T1"/>
                <a:gd fmla="*/ 204 w 425" name="T2"/>
                <a:gd fmla="*/ 351 h 360" name="T3"/>
                <a:gd fmla="*/ 268 w 425" name="T4"/>
                <a:gd fmla="*/ 309 h 360" name="T5"/>
                <a:gd fmla="*/ 425 w 425" name="T6"/>
                <a:gd fmla="*/ 144 h 360" name="T7"/>
                <a:gd fmla="*/ 151 w 425" name="T8"/>
                <a:gd fmla="*/ 0 h 360" name="T9"/>
                <a:gd fmla="*/ 18 w 425" name="T10"/>
                <a:gd fmla="*/ 175 h 360" name="T11"/>
                <a:gd fmla="*/ 16 w 425" name="T12"/>
                <a:gd fmla="*/ 283 h 360" name="T13"/>
                <a:gd fmla="*/ 99 w 425" name="T14"/>
                <a:gd fmla="*/ 349 h 3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0" w="425">
                  <a:moveTo>
                    <a:pt x="99" y="349"/>
                  </a:moveTo>
                  <a:cubicBezTo>
                    <a:pt x="137" y="360"/>
                    <a:pt x="174" y="358"/>
                    <a:pt x="204" y="351"/>
                  </a:cubicBezTo>
                  <a:cubicBezTo>
                    <a:pt x="234" y="343"/>
                    <a:pt x="257" y="329"/>
                    <a:pt x="268" y="309"/>
                  </a:cubicBezTo>
                  <a:cubicBezTo>
                    <a:pt x="304" y="241"/>
                    <a:pt x="360" y="183"/>
                    <a:pt x="425" y="144"/>
                  </a:cubicBezTo>
                  <a:cubicBezTo>
                    <a:pt x="349" y="80"/>
                    <a:pt x="255" y="30"/>
                    <a:pt x="151" y="0"/>
                  </a:cubicBezTo>
                  <a:cubicBezTo>
                    <a:pt x="98" y="51"/>
                    <a:pt x="53" y="110"/>
                    <a:pt x="18" y="175"/>
                  </a:cubicBezTo>
                  <a:cubicBezTo>
                    <a:pt x="0" y="211"/>
                    <a:pt x="0" y="251"/>
                    <a:pt x="16" y="283"/>
                  </a:cubicBezTo>
                  <a:cubicBezTo>
                    <a:pt x="32" y="315"/>
                    <a:pt x="62" y="338"/>
                    <a:pt x="99" y="3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26">
              <a:extLst>
                <a:ext uri="{FF2B5EF4-FFF2-40B4-BE49-F238E27FC236}">
                  <a16:creationId xmlns:a16="http://schemas.microsoft.com/office/drawing/2014/main" id="{C7014FA9-C1DA-45C4-8CA2-0D8B8DCA60D7}"/>
                </a:ext>
              </a:extLst>
            </p:cNvPr>
            <p:cNvSpPr/>
            <p:nvPr/>
          </p:nvSpPr>
          <p:spPr bwMode="auto">
            <a:xfrm>
              <a:off x="4016375" y="5578476"/>
              <a:ext cx="1190625" cy="949325"/>
            </a:xfrm>
            <a:custGeom>
              <a:gdLst>
                <a:gd fmla="*/ 45 w 462" name="T0"/>
                <a:gd fmla="*/ 124 h 370" name="T1"/>
                <a:gd fmla="*/ 63 w 462" name="T2"/>
                <a:gd fmla="*/ 306 h 370" name="T3"/>
                <a:gd fmla="*/ 245 w 462" name="T4"/>
                <a:gd fmla="*/ 324 h 370" name="T5"/>
                <a:gd fmla="*/ 462 w 462" name="T6"/>
                <a:gd fmla="*/ 108 h 370" name="T7"/>
                <a:gd fmla="*/ 169 w 462" name="T8"/>
                <a:gd fmla="*/ 0 h 370" name="T9"/>
                <a:gd fmla="*/ 45 w 462" name="T10"/>
                <a:gd fmla="*/ 124 h 370" name="T11"/>
              </a:gdLst>
              <a:cxnLst>
                <a:cxn ang="0">
                  <a:pos x="T0" y="T1"/>
                </a:cxn>
                <a:cxn ang="0">
                  <a:pos x="T2" y="T3"/>
                </a:cxn>
                <a:cxn ang="0">
                  <a:pos x="T4" y="T5"/>
                </a:cxn>
                <a:cxn ang="0">
                  <a:pos x="T6" y="T7"/>
                </a:cxn>
                <a:cxn ang="0">
                  <a:pos x="T8" y="T9"/>
                </a:cxn>
                <a:cxn ang="0">
                  <a:pos x="T10" y="T11"/>
                </a:cxn>
              </a:cxnLst>
              <a:rect b="b" l="0" r="r" t="0"/>
              <a:pathLst>
                <a:path h="370" w="462">
                  <a:moveTo>
                    <a:pt x="45" y="124"/>
                  </a:moveTo>
                  <a:cubicBezTo>
                    <a:pt x="0" y="170"/>
                    <a:pt x="8" y="251"/>
                    <a:pt x="63" y="306"/>
                  </a:cubicBezTo>
                  <a:cubicBezTo>
                    <a:pt x="118" y="361"/>
                    <a:pt x="200" y="370"/>
                    <a:pt x="245" y="324"/>
                  </a:cubicBezTo>
                  <a:cubicBezTo>
                    <a:pt x="462" y="108"/>
                    <a:pt x="462" y="108"/>
                    <a:pt x="462" y="108"/>
                  </a:cubicBezTo>
                  <a:cubicBezTo>
                    <a:pt x="169" y="0"/>
                    <a:pt x="169" y="0"/>
                    <a:pt x="169" y="0"/>
                  </a:cubicBezTo>
                  <a:lnTo>
                    <a:pt x="45" y="12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27">
              <a:extLst>
                <a:ext uri="{FF2B5EF4-FFF2-40B4-BE49-F238E27FC236}">
                  <a16:creationId xmlns:a16="http://schemas.microsoft.com/office/drawing/2014/main" id="{5BD6F857-0A46-4E20-BD77-15041DAFC801}"/>
                </a:ext>
              </a:extLst>
            </p:cNvPr>
            <p:cNvSpPr/>
            <p:nvPr/>
          </p:nvSpPr>
          <p:spPr bwMode="auto">
            <a:xfrm>
              <a:off x="5275263" y="384176"/>
              <a:ext cx="1174750" cy="788988"/>
            </a:xfrm>
            <a:custGeom>
              <a:gdLst>
                <a:gd fmla="*/ 248 w 456" name="T0"/>
                <a:gd fmla="*/ 308 h 308" name="T1"/>
                <a:gd fmla="*/ 456 w 456" name="T2"/>
                <a:gd fmla="*/ 282 h 308" name="T3"/>
                <a:gd fmla="*/ 327 w 456" name="T4"/>
                <a:gd fmla="*/ 0 h 308" name="T5"/>
                <a:gd fmla="*/ 0 w 456" name="T6"/>
                <a:gd fmla="*/ 122 h 308" name="T7"/>
                <a:gd fmla="*/ 248 w 456" name="T8"/>
                <a:gd fmla="*/ 308 h 308" name="T9"/>
              </a:gdLst>
              <a:cxnLst>
                <a:cxn ang="0">
                  <a:pos x="T0" y="T1"/>
                </a:cxn>
                <a:cxn ang="0">
                  <a:pos x="T2" y="T3"/>
                </a:cxn>
                <a:cxn ang="0">
                  <a:pos x="T4" y="T5"/>
                </a:cxn>
                <a:cxn ang="0">
                  <a:pos x="T6" y="T7"/>
                </a:cxn>
                <a:cxn ang="0">
                  <a:pos x="T8" y="T9"/>
                </a:cxn>
              </a:cxnLst>
              <a:rect b="b" l="0" r="r" t="0"/>
              <a:pathLst>
                <a:path h="308" w="456">
                  <a:moveTo>
                    <a:pt x="248" y="308"/>
                  </a:moveTo>
                  <a:cubicBezTo>
                    <a:pt x="313" y="283"/>
                    <a:pt x="386" y="274"/>
                    <a:pt x="456" y="282"/>
                  </a:cubicBezTo>
                  <a:cubicBezTo>
                    <a:pt x="435" y="185"/>
                    <a:pt x="391" y="88"/>
                    <a:pt x="327" y="0"/>
                  </a:cubicBezTo>
                  <a:cubicBezTo>
                    <a:pt x="210" y="13"/>
                    <a:pt x="97" y="55"/>
                    <a:pt x="0" y="122"/>
                  </a:cubicBezTo>
                  <a:cubicBezTo>
                    <a:pt x="99" y="169"/>
                    <a:pt x="183" y="232"/>
                    <a:pt x="248" y="3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28">
              <a:extLst>
                <a:ext uri="{FF2B5EF4-FFF2-40B4-BE49-F238E27FC236}">
                  <a16:creationId xmlns:a16="http://schemas.microsoft.com/office/drawing/2014/main" id="{C3D8452F-FDA4-4696-A033-2E4C495BFD86}"/>
                </a:ext>
              </a:extLst>
            </p:cNvPr>
            <p:cNvSpPr/>
            <p:nvPr/>
          </p:nvSpPr>
          <p:spPr bwMode="auto">
            <a:xfrm>
              <a:off x="6415088" y="376238"/>
              <a:ext cx="855663" cy="1041400"/>
            </a:xfrm>
            <a:custGeom>
              <a:gdLst>
                <a:gd fmla="*/ 261 w 332" name="T0"/>
                <a:gd fmla="*/ 406 h 406" name="T1"/>
                <a:gd fmla="*/ 332 w 332" name="T2"/>
                <a:gd fmla="*/ 104 h 406" name="T3"/>
                <a:gd fmla="*/ 0 w 332" name="T4"/>
                <a:gd fmla="*/ 0 h 406" name="T5"/>
                <a:gd fmla="*/ 81 w 332" name="T6"/>
                <a:gd fmla="*/ 299 h 406" name="T7"/>
                <a:gd fmla="*/ 261 w 332" name="T8"/>
                <a:gd fmla="*/ 406 h 406" name="T9"/>
              </a:gdLst>
              <a:cxnLst>
                <a:cxn ang="0">
                  <a:pos x="T0" y="T1"/>
                </a:cxn>
                <a:cxn ang="0">
                  <a:pos x="T2" y="T3"/>
                </a:cxn>
                <a:cxn ang="0">
                  <a:pos x="T4" y="T5"/>
                </a:cxn>
                <a:cxn ang="0">
                  <a:pos x="T6" y="T7"/>
                </a:cxn>
                <a:cxn ang="0">
                  <a:pos x="T8" y="T9"/>
                </a:cxn>
              </a:cxnLst>
              <a:rect b="b" l="0" r="r" t="0"/>
              <a:pathLst>
                <a:path h="406" w="332">
                  <a:moveTo>
                    <a:pt x="261" y="406"/>
                  </a:moveTo>
                  <a:cubicBezTo>
                    <a:pt x="304" y="316"/>
                    <a:pt x="330" y="213"/>
                    <a:pt x="332" y="104"/>
                  </a:cubicBezTo>
                  <a:cubicBezTo>
                    <a:pt x="232" y="43"/>
                    <a:pt x="117" y="7"/>
                    <a:pt x="0" y="0"/>
                  </a:cubicBezTo>
                  <a:cubicBezTo>
                    <a:pt x="49" y="97"/>
                    <a:pt x="76" y="200"/>
                    <a:pt x="81" y="299"/>
                  </a:cubicBezTo>
                  <a:cubicBezTo>
                    <a:pt x="149" y="319"/>
                    <a:pt x="211" y="356"/>
                    <a:pt x="261" y="40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29">
              <a:extLst>
                <a:ext uri="{FF2B5EF4-FFF2-40B4-BE49-F238E27FC236}">
                  <a16:creationId xmlns:a16="http://schemas.microsoft.com/office/drawing/2014/main" id="{EC53ED21-90D0-4D99-8993-9FFA5DDB9F15}"/>
                </a:ext>
              </a:extLst>
            </p:cNvPr>
            <p:cNvSpPr/>
            <p:nvPr/>
          </p:nvSpPr>
          <p:spPr bwMode="auto">
            <a:xfrm>
              <a:off x="7204075" y="819151"/>
              <a:ext cx="819150" cy="1231900"/>
            </a:xfrm>
            <a:custGeom>
              <a:gdLst>
                <a:gd fmla="*/ 76 w 318" name="T0"/>
                <a:gd fmla="*/ 480 h 480" name="T1"/>
                <a:gd fmla="*/ 318 w 318" name="T2"/>
                <a:gd fmla="*/ 286 h 480" name="T3"/>
                <a:gd fmla="*/ 119 w 318" name="T4"/>
                <a:gd fmla="*/ 0 h 480" name="T5"/>
                <a:gd fmla="*/ 0 w 318" name="T6"/>
                <a:gd fmla="*/ 286 h 480" name="T7"/>
                <a:gd fmla="*/ 76 w 318" name="T8"/>
                <a:gd fmla="*/ 480 h 480" name="T9"/>
              </a:gdLst>
              <a:cxnLst>
                <a:cxn ang="0">
                  <a:pos x="T0" y="T1"/>
                </a:cxn>
                <a:cxn ang="0">
                  <a:pos x="T2" y="T3"/>
                </a:cxn>
                <a:cxn ang="0">
                  <a:pos x="T4" y="T5"/>
                </a:cxn>
                <a:cxn ang="0">
                  <a:pos x="T6" y="T7"/>
                </a:cxn>
                <a:cxn ang="0">
                  <a:pos x="T8" y="T9"/>
                </a:cxn>
              </a:cxnLst>
              <a:rect b="b" l="0" r="r" t="0"/>
              <a:pathLst>
                <a:path h="480" w="318">
                  <a:moveTo>
                    <a:pt x="76" y="480"/>
                  </a:moveTo>
                  <a:cubicBezTo>
                    <a:pt x="166" y="436"/>
                    <a:pt x="248" y="370"/>
                    <a:pt x="318" y="286"/>
                  </a:cubicBezTo>
                  <a:cubicBezTo>
                    <a:pt x="277" y="176"/>
                    <a:pt x="207" y="76"/>
                    <a:pt x="119" y="0"/>
                  </a:cubicBezTo>
                  <a:cubicBezTo>
                    <a:pt x="98" y="107"/>
                    <a:pt x="57" y="204"/>
                    <a:pt x="0" y="286"/>
                  </a:cubicBezTo>
                  <a:cubicBezTo>
                    <a:pt x="41" y="343"/>
                    <a:pt x="67" y="410"/>
                    <a:pt x="76" y="4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30">
              <a:extLst>
                <a:ext uri="{FF2B5EF4-FFF2-40B4-BE49-F238E27FC236}">
                  <a16:creationId xmlns:a16="http://schemas.microsoft.com/office/drawing/2014/main" id="{27B80A45-0386-45C0-8BDA-1B315AA618E3}"/>
                </a:ext>
              </a:extLst>
            </p:cNvPr>
            <p:cNvSpPr/>
            <p:nvPr/>
          </p:nvSpPr>
          <p:spPr bwMode="auto">
            <a:xfrm>
              <a:off x="7254875" y="1838326"/>
              <a:ext cx="908050" cy="957263"/>
            </a:xfrm>
            <a:custGeom>
              <a:gdLst>
                <a:gd fmla="*/ 329 w 352" name="T0"/>
                <a:gd fmla="*/ 0 h 373" name="T1"/>
                <a:gd fmla="*/ 59 w 352" name="T2"/>
                <a:gd fmla="*/ 152 h 373" name="T3"/>
                <a:gd fmla="*/ 0 w 352" name="T4"/>
                <a:gd fmla="*/ 353 h 373" name="T5"/>
                <a:gd fmla="*/ 310 w 352" name="T6"/>
                <a:gd fmla="*/ 347 h 373" name="T7"/>
                <a:gd fmla="*/ 329 w 352" name="T8"/>
                <a:gd fmla="*/ 0 h 373" name="T9"/>
              </a:gdLst>
              <a:cxnLst>
                <a:cxn ang="0">
                  <a:pos x="T0" y="T1"/>
                </a:cxn>
                <a:cxn ang="0">
                  <a:pos x="T2" y="T3"/>
                </a:cxn>
                <a:cxn ang="0">
                  <a:pos x="T4" y="T5"/>
                </a:cxn>
                <a:cxn ang="0">
                  <a:pos x="T6" y="T7"/>
                </a:cxn>
                <a:cxn ang="0">
                  <a:pos x="T8" y="T9"/>
                </a:cxn>
              </a:cxnLst>
              <a:rect b="b" l="0" r="r" t="0"/>
              <a:pathLst>
                <a:path h="373" w="352">
                  <a:moveTo>
                    <a:pt x="329" y="0"/>
                  </a:moveTo>
                  <a:cubicBezTo>
                    <a:pt x="247" y="71"/>
                    <a:pt x="155" y="123"/>
                    <a:pt x="59" y="152"/>
                  </a:cubicBezTo>
                  <a:cubicBezTo>
                    <a:pt x="57" y="223"/>
                    <a:pt x="36" y="292"/>
                    <a:pt x="0" y="353"/>
                  </a:cubicBezTo>
                  <a:cubicBezTo>
                    <a:pt x="98" y="373"/>
                    <a:pt x="204" y="371"/>
                    <a:pt x="310" y="347"/>
                  </a:cubicBezTo>
                  <a:cubicBezTo>
                    <a:pt x="345" y="235"/>
                    <a:pt x="352" y="115"/>
                    <a:pt x="3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47" name="文本框 146">
            <a:extLst>
              <a:ext uri="{FF2B5EF4-FFF2-40B4-BE49-F238E27FC236}">
                <a16:creationId xmlns:a16="http://schemas.microsoft.com/office/drawing/2014/main" id="{1A18D993-2BD9-4FFD-81A7-B33471A4B3E4}"/>
              </a:ext>
            </a:extLst>
          </p:cNvPr>
          <p:cNvSpPr txBox="1"/>
          <p:nvPr/>
        </p:nvSpPr>
        <p:spPr>
          <a:xfrm>
            <a:off x="5884327" y="1786940"/>
            <a:ext cx="3228994" cy="518160"/>
          </a:xfrm>
          <a:prstGeom prst="rect">
            <a:avLst/>
          </a:prstGeom>
          <a:noFill/>
        </p:spPr>
        <p:txBody>
          <a:bodyPr rtlCol="0" wrap="none">
            <a:spAutoFit/>
          </a:bodyPr>
          <a:lstStyle/>
          <a:p>
            <a:r>
              <a:rPr altLang="zh-CN" lang="en-US" sz="2800">
                <a:solidFill>
                  <a:schemeClr val="bg1"/>
                </a:solidFill>
                <a:latin charset="-128" panose="020b0300000000000000" pitchFamily="34" typeface="Yu Gothic UI Light"/>
                <a:ea charset="-128" panose="020b0300000000000000" pitchFamily="34" typeface="Yu Gothic UI Light"/>
              </a:rPr>
              <a:t>MERRY  CHRISTMAS</a:t>
            </a:r>
          </a:p>
        </p:txBody>
      </p:sp>
      <p:sp>
        <p:nvSpPr>
          <p:cNvPr id="148" name="文本框 147">
            <a:extLst>
              <a:ext uri="{FF2B5EF4-FFF2-40B4-BE49-F238E27FC236}">
                <a16:creationId xmlns:a16="http://schemas.microsoft.com/office/drawing/2014/main" id="{FDC4EF41-DF3F-4897-AFB7-073E7CDE247F}"/>
              </a:ext>
            </a:extLst>
          </p:cNvPr>
          <p:cNvSpPr txBox="1"/>
          <p:nvPr/>
        </p:nvSpPr>
        <p:spPr>
          <a:xfrm>
            <a:off x="5310641" y="2496548"/>
            <a:ext cx="4411409" cy="131064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此处输入文字，此处输入文字，此处输入文字。</a:t>
            </a:r>
          </a:p>
        </p:txBody>
      </p:sp>
      <p:sp>
        <p:nvSpPr>
          <p:cNvPr id="149" name="矩形: 圆角 148">
            <a:extLst>
              <a:ext uri="{FF2B5EF4-FFF2-40B4-BE49-F238E27FC236}">
                <a16:creationId xmlns:a16="http://schemas.microsoft.com/office/drawing/2014/main" id="{4101B023-7C66-4C94-B8D4-31155DEA9239}"/>
              </a:ext>
            </a:extLst>
          </p:cNvPr>
          <p:cNvSpPr/>
          <p:nvPr/>
        </p:nvSpPr>
        <p:spPr>
          <a:xfrm>
            <a:off x="4032643" y="4083202"/>
            <a:ext cx="2079759" cy="1423231"/>
          </a:xfrm>
          <a:prstGeom prst="roundRect">
            <a:avLst/>
          </a:prstGeom>
          <a:blipFill>
            <a:blip r:embed="rId4"/>
            <a:stretch>
              <a:fillRect b="1659" l="-10169" r="-12019" t="-1659"/>
            </a:stretch>
          </a:blipFill>
          <a:ln w="38100">
            <a:solidFill>
              <a:srgbClr val="FE9494">
                <a:alpha val="7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2" name="矩形: 圆角 151">
            <a:extLst>
              <a:ext uri="{FF2B5EF4-FFF2-40B4-BE49-F238E27FC236}">
                <a16:creationId xmlns:a16="http://schemas.microsoft.com/office/drawing/2014/main" id="{DA574047-AE6E-43E4-82A0-8DA833B89056}"/>
              </a:ext>
            </a:extLst>
          </p:cNvPr>
          <p:cNvSpPr/>
          <p:nvPr/>
        </p:nvSpPr>
        <p:spPr>
          <a:xfrm>
            <a:off x="6396630" y="4083202"/>
            <a:ext cx="2079759" cy="1423231"/>
          </a:xfrm>
          <a:prstGeom prst="roundRect">
            <a:avLst/>
          </a:prstGeom>
          <a:blipFill>
            <a:blip r:embed="rId5"/>
            <a:stretch>
              <a:fillRect b="1659" l="-10169" r="-12019" t="-1659"/>
            </a:stretch>
          </a:blipFill>
          <a:ln w="38100">
            <a:solidFill>
              <a:srgbClr val="FE9494">
                <a:alpha val="7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3" name="矩形: 圆角 152">
            <a:extLst>
              <a:ext uri="{FF2B5EF4-FFF2-40B4-BE49-F238E27FC236}">
                <a16:creationId xmlns:a16="http://schemas.microsoft.com/office/drawing/2014/main" id="{4DAA8AF1-E368-4101-B770-0331D4355908}"/>
              </a:ext>
            </a:extLst>
          </p:cNvPr>
          <p:cNvSpPr/>
          <p:nvPr/>
        </p:nvSpPr>
        <p:spPr>
          <a:xfrm>
            <a:off x="8760617" y="4083202"/>
            <a:ext cx="2079759" cy="1423231"/>
          </a:xfrm>
          <a:prstGeom prst="roundRect">
            <a:avLst/>
          </a:prstGeom>
          <a:blipFill>
            <a:blip r:embed="rId6"/>
            <a:stretch>
              <a:fillRect b="1659" l="-10169" r="-12019" t="-1659"/>
            </a:stretch>
          </a:blipFill>
          <a:ln w="38100">
            <a:solidFill>
              <a:srgbClr val="FE9494">
                <a:alpha val="7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07201851"/>
      </p:ext>
    </p:extLst>
  </p:cSld>
  <p:clrMapOvr>
    <a:masterClrMapping/>
  </p:clrMapOvr>
  <mc:AlternateContent>
    <mc:Choice Requires="p14">
      <p:transition p14:dur="700" spd="med">
        <p:fade/>
      </p:transition>
    </mc:Choice>
    <mc:Fallback>
      <p:transition spd="med">
        <p:fade/>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圆角 24">
            <a:extLst>
              <a:ext uri="{FF2B5EF4-FFF2-40B4-BE49-F238E27FC236}">
                <a16:creationId xmlns:a16="http://schemas.microsoft.com/office/drawing/2014/main" id="{A6AAFACB-401E-4686-82CB-A00CFCF6B220}"/>
              </a:ext>
            </a:extLst>
          </p:cNvPr>
          <p:cNvSpPr/>
          <p:nvPr/>
        </p:nvSpPr>
        <p:spPr>
          <a:xfrm>
            <a:off x="927100" y="1728634"/>
            <a:ext cx="10337800" cy="1772058"/>
          </a:xfrm>
          <a:prstGeom prst="roundRect">
            <a:avLst>
              <a:gd fmla="val 50000" name="adj"/>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a:extLst>
              <a:ext uri="{FF2B5EF4-FFF2-40B4-BE49-F238E27FC236}">
                <a16:creationId xmlns:a16="http://schemas.microsoft.com/office/drawing/2014/main" id="{C4E2A8CB-BD1D-487D-9392-861D3CE84FF6}"/>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761C6892-D5AE-4C31-AA0F-12C3E1FCE06E}"/>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3CB8EEC2-7410-446C-9D8E-1CDFD9BD311B}"/>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1879A58C-173B-4EA9-B151-A639C55DE2E6}"/>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id="8" name="组合 7">
            <a:extLst>
              <a:ext uri="{FF2B5EF4-FFF2-40B4-BE49-F238E27FC236}">
                <a16:creationId xmlns:a16="http://schemas.microsoft.com/office/drawing/2014/main" id="{6FBFC984-B739-44F7-BFDA-A6F8F03598AA}"/>
              </a:ext>
            </a:extLst>
          </p:cNvPr>
          <p:cNvGrpSpPr/>
          <p:nvPr/>
        </p:nvGrpSpPr>
        <p:grpSpPr>
          <a:xfrm>
            <a:off x="6543455" y="1886422"/>
            <a:ext cx="1436472" cy="1436471"/>
            <a:chOff x="5092014" y="2280120"/>
            <a:chExt cx="1436472" cy="1436471"/>
          </a:xfrm>
        </p:grpSpPr>
        <p:sp>
          <p:nvSpPr>
            <p:cNvPr id="9" name="椭圆 8">
              <a:extLst>
                <a:ext uri="{FF2B5EF4-FFF2-40B4-BE49-F238E27FC236}">
                  <a16:creationId xmlns:a16="http://schemas.microsoft.com/office/drawing/2014/main" id="{88C80EBB-BFBC-4A29-8C90-34333250EEDE}"/>
                </a:ext>
              </a:extLst>
            </p:cNvPr>
            <p:cNvSpPr/>
            <p:nvPr/>
          </p:nvSpPr>
          <p:spPr>
            <a:xfrm>
              <a:off x="5092015" y="2280120"/>
              <a:ext cx="1436471" cy="1436471"/>
            </a:xfrm>
            <a:prstGeom prst="ellipse">
              <a:avLst/>
            </a:prstGeom>
            <a:solidFill>
              <a:srgbClr val="0192FF">
                <a:alpha val="89000"/>
              </a:srgb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big-euro-coin-on-hand_20961">
              <a:extLst>
                <a:ext uri="{FF2B5EF4-FFF2-40B4-BE49-F238E27FC236}">
                  <a16:creationId xmlns:a16="http://schemas.microsoft.com/office/drawing/2014/main" id="{0EAD0520-B2C8-47A8-A8C1-6E4F94627BFF}"/>
                </a:ext>
              </a:extLst>
            </p:cNvPr>
            <p:cNvSpPr>
              <a:spLocks noChangeAspect="1"/>
            </p:cNvSpPr>
            <p:nvPr/>
          </p:nvSpPr>
          <p:spPr bwMode="auto">
            <a:xfrm>
              <a:off x="5434309" y="2663367"/>
              <a:ext cx="751882" cy="669976"/>
            </a:xfrm>
            <a:custGeom>
              <a:gdLst>
                <a:gd fmla="*/ 1896 w 2406" name="T0"/>
                <a:gd fmla="*/ 1458 h 2147" name="T1"/>
                <a:gd fmla="*/ 1929 w 2406" name="T2"/>
                <a:gd fmla="*/ 1330 h 2147" name="T3"/>
                <a:gd fmla="*/ 1856 w 2406" name="T4"/>
                <a:gd fmla="*/ 1203 h 2147" name="T5"/>
                <a:gd fmla="*/ 1905 w 2406" name="T6"/>
                <a:gd fmla="*/ 1009 h 2147" name="T7"/>
                <a:gd fmla="*/ 1779 w 2406" name="T8"/>
                <a:gd fmla="*/ 1009 h 2147" name="T9"/>
                <a:gd fmla="*/ 1736 w 2406" name="T10"/>
                <a:gd fmla="*/ 1157 h 2147" name="T11"/>
                <a:gd fmla="*/ 1649 w 2406" name="T12"/>
                <a:gd fmla="*/ 1152 h 2147" name="T13"/>
                <a:gd fmla="*/ 1523 w 2406" name="T14"/>
                <a:gd fmla="*/ 1157 h 2147" name="T15"/>
                <a:gd fmla="*/ 1366 w 2406" name="T16"/>
                <a:gd fmla="*/ 1161 h 2147" name="T17"/>
                <a:gd fmla="*/ 1236 w 2406" name="T18"/>
                <a:gd fmla="*/ 1140 h 2147" name="T19"/>
                <a:gd fmla="*/ 1200 w 2406" name="T20"/>
                <a:gd fmla="*/ 1021 h 2147" name="T21"/>
                <a:gd fmla="*/ 1606 w 2406" name="T22"/>
                <a:gd fmla="*/ 1021 h 2147" name="T23"/>
                <a:gd fmla="*/ 1639 w 2406" name="T24"/>
                <a:gd fmla="*/ 911 h 2147" name="T25"/>
                <a:gd fmla="*/ 1189 w 2406" name="T26"/>
                <a:gd fmla="*/ 911 h 2147" name="T27"/>
                <a:gd fmla="*/ 1188 w 2406" name="T28"/>
                <a:gd fmla="*/ 872 h 2147" name="T29"/>
                <a:gd fmla="*/ 1190 w 2406" name="T30"/>
                <a:gd fmla="*/ 788 h 2147" name="T31"/>
                <a:gd fmla="*/ 1606 w 2406" name="T32"/>
                <a:gd fmla="*/ 788 h 2147" name="T33"/>
                <a:gd fmla="*/ 1639 w 2406" name="T34"/>
                <a:gd fmla="*/ 678 h 2147" name="T35"/>
                <a:gd fmla="*/ 1206 w 2406" name="T36"/>
                <a:gd fmla="*/ 678 h 2147" name="T37"/>
                <a:gd fmla="*/ 1275 w 2406" name="T38"/>
                <a:gd fmla="*/ 510 h 2147" name="T39"/>
                <a:gd fmla="*/ 1504 w 2406" name="T40"/>
                <a:gd fmla="*/ 391 h 2147" name="T41"/>
                <a:gd fmla="*/ 1684 w 2406" name="T42"/>
                <a:gd fmla="*/ 456 h 2147" name="T43"/>
                <a:gd fmla="*/ 1769 w 2406" name="T44"/>
                <a:gd fmla="*/ 630 h 2147" name="T45"/>
                <a:gd fmla="*/ 1896 w 2406" name="T46"/>
                <a:gd fmla="*/ 630 h 2147" name="T47"/>
                <a:gd fmla="*/ 1784 w 2406" name="T48"/>
                <a:gd fmla="*/ 371 h 2147" name="T49"/>
                <a:gd fmla="*/ 1502 w 2406" name="T50"/>
                <a:gd fmla="*/ 257 h 2147" name="T51"/>
                <a:gd fmla="*/ 1168 w 2406" name="T52"/>
                <a:gd fmla="*/ 432 h 2147" name="T53"/>
                <a:gd fmla="*/ 1069 w 2406" name="T54"/>
                <a:gd fmla="*/ 678 h 2147" name="T55"/>
                <a:gd fmla="*/ 905 w 2406" name="T56"/>
                <a:gd fmla="*/ 678 h 2147" name="T57"/>
                <a:gd fmla="*/ 872 w 2406" name="T58"/>
                <a:gd fmla="*/ 788 h 2147" name="T59"/>
                <a:gd fmla="*/ 1057 w 2406" name="T60"/>
                <a:gd fmla="*/ 788 h 2147" name="T61"/>
                <a:gd fmla="*/ 1055 w 2406" name="T62"/>
                <a:gd fmla="*/ 846 h 2147" name="T63"/>
                <a:gd fmla="*/ 1057 w 2406" name="T64"/>
                <a:gd fmla="*/ 911 h 2147" name="T65"/>
                <a:gd fmla="*/ 905 w 2406" name="T66"/>
                <a:gd fmla="*/ 911 h 2147" name="T67"/>
                <a:gd fmla="*/ 872 w 2406" name="T68"/>
                <a:gd fmla="*/ 1021 h 2147" name="T69"/>
                <a:gd fmla="*/ 1068 w 2406" name="T70"/>
                <a:gd fmla="*/ 1021 h 2147" name="T71"/>
                <a:gd fmla="*/ 1085 w 2406" name="T72"/>
                <a:gd fmla="*/ 1104 h 2147" name="T73"/>
                <a:gd fmla="*/ 784 w 2406" name="T74"/>
                <a:gd fmla="*/ 1071 h 2147" name="T75"/>
                <a:gd fmla="*/ 635 w 2406" name="T76"/>
                <a:gd fmla="*/ 1110 h 2147" name="T77"/>
                <a:gd fmla="*/ 597 w 2406" name="T78"/>
                <a:gd fmla="*/ 857 h 2147" name="T79"/>
                <a:gd fmla="*/ 1454 w 2406" name="T80"/>
                <a:gd fmla="*/ 0 h 2147" name="T81"/>
                <a:gd fmla="*/ 2312 w 2406" name="T82"/>
                <a:gd fmla="*/ 857 h 2147" name="T83"/>
                <a:gd fmla="*/ 2227 w 2406" name="T84"/>
                <a:gd fmla="*/ 1226 h 2147" name="T85"/>
                <a:gd fmla="*/ 2191 w 2406" name="T86"/>
                <a:gd fmla="*/ 1246 h 2147" name="T87"/>
                <a:gd fmla="*/ 2038 w 2406" name="T88"/>
                <a:gd fmla="*/ 1412 h 2147" name="T89"/>
                <a:gd fmla="*/ 1834 w 2406" name="T90"/>
                <a:gd fmla="*/ 1606 h 2147" name="T91"/>
                <a:gd fmla="*/ 1645 w 2406" name="T92"/>
                <a:gd fmla="*/ 1557 h 2147" name="T93"/>
                <a:gd fmla="*/ 1896 w 2406" name="T94"/>
                <a:gd fmla="*/ 1458 h 2147" name="T95"/>
                <a:gd fmla="*/ 2222 w 2406" name="T96"/>
                <a:gd fmla="*/ 1296 h 2147" name="T97"/>
                <a:gd fmla="*/ 1850 w 2406" name="T98"/>
                <a:gd fmla="*/ 1662 h 2147" name="T99"/>
                <a:gd fmla="*/ 1391 w 2406" name="T100"/>
                <a:gd fmla="*/ 1519 h 2147" name="T101"/>
                <a:gd fmla="*/ 1871 w 2406" name="T102"/>
                <a:gd fmla="*/ 1339 h 2147" name="T103"/>
                <a:gd fmla="*/ 1361 w 2406" name="T104"/>
                <a:gd fmla="*/ 1219 h 2147" name="T105"/>
                <a:gd fmla="*/ 792 w 2406" name="T106"/>
                <a:gd fmla="*/ 1129 h 2147" name="T107"/>
                <a:gd fmla="*/ 0 w 2406" name="T108"/>
                <a:gd fmla="*/ 1601 h 2147" name="T109"/>
                <a:gd fmla="*/ 393 w 2406" name="T110"/>
                <a:gd fmla="*/ 1995 h 2147" name="T111"/>
                <a:gd fmla="*/ 1991 w 2406" name="T112"/>
                <a:gd fmla="*/ 1938 h 2147" name="T113"/>
                <a:gd fmla="*/ 2380 w 2406" name="T114"/>
                <a:gd fmla="*/ 1369 h 2147" name="T115"/>
                <a:gd fmla="*/ 2222 w 2406" name="T116"/>
                <a:gd fmla="*/ 1296 h 214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147" w="2406">
                  <a:moveTo>
                    <a:pt x="1896" y="1458"/>
                  </a:moveTo>
                  <a:cubicBezTo>
                    <a:pt x="1924" y="1423"/>
                    <a:pt x="1936" y="1379"/>
                    <a:pt x="1929" y="1330"/>
                  </a:cubicBezTo>
                  <a:cubicBezTo>
                    <a:pt x="1920" y="1269"/>
                    <a:pt x="1891" y="1229"/>
                    <a:pt x="1856" y="1203"/>
                  </a:cubicBezTo>
                  <a:cubicBezTo>
                    <a:pt x="1881" y="1145"/>
                    <a:pt x="1898" y="1081"/>
                    <a:pt x="1905" y="1009"/>
                  </a:cubicBezTo>
                  <a:lnTo>
                    <a:pt x="1779" y="1009"/>
                  </a:lnTo>
                  <a:cubicBezTo>
                    <a:pt x="1769" y="1067"/>
                    <a:pt x="1754" y="1117"/>
                    <a:pt x="1736" y="1157"/>
                  </a:cubicBezTo>
                  <a:cubicBezTo>
                    <a:pt x="1701" y="1152"/>
                    <a:pt x="1668" y="1152"/>
                    <a:pt x="1649" y="1152"/>
                  </a:cubicBezTo>
                  <a:cubicBezTo>
                    <a:pt x="1607" y="1152"/>
                    <a:pt x="1565" y="1155"/>
                    <a:pt x="1523" y="1157"/>
                  </a:cubicBezTo>
                  <a:cubicBezTo>
                    <a:pt x="1468" y="1161"/>
                    <a:pt x="1412" y="1165"/>
                    <a:pt x="1366" y="1161"/>
                  </a:cubicBezTo>
                  <a:cubicBezTo>
                    <a:pt x="1323" y="1156"/>
                    <a:pt x="1280" y="1149"/>
                    <a:pt x="1236" y="1140"/>
                  </a:cubicBezTo>
                  <a:cubicBezTo>
                    <a:pt x="1221" y="1104"/>
                    <a:pt x="1208" y="1065"/>
                    <a:pt x="1200" y="1021"/>
                  </a:cubicBezTo>
                  <a:lnTo>
                    <a:pt x="1606" y="1021"/>
                  </a:lnTo>
                  <a:lnTo>
                    <a:pt x="1639" y="911"/>
                  </a:lnTo>
                  <a:lnTo>
                    <a:pt x="1189" y="911"/>
                  </a:lnTo>
                  <a:cubicBezTo>
                    <a:pt x="1188" y="899"/>
                    <a:pt x="1188" y="886"/>
                    <a:pt x="1188" y="872"/>
                  </a:cubicBezTo>
                  <a:cubicBezTo>
                    <a:pt x="1188" y="843"/>
                    <a:pt x="1189" y="815"/>
                    <a:pt x="1190" y="788"/>
                  </a:cubicBezTo>
                  <a:lnTo>
                    <a:pt x="1606" y="788"/>
                  </a:lnTo>
                  <a:lnTo>
                    <a:pt x="1639" y="678"/>
                  </a:lnTo>
                  <a:lnTo>
                    <a:pt x="1206" y="678"/>
                  </a:lnTo>
                  <a:cubicBezTo>
                    <a:pt x="1220" y="609"/>
                    <a:pt x="1243" y="553"/>
                    <a:pt x="1275" y="510"/>
                  </a:cubicBezTo>
                  <a:cubicBezTo>
                    <a:pt x="1333" y="431"/>
                    <a:pt x="1409" y="391"/>
                    <a:pt x="1504" y="391"/>
                  </a:cubicBezTo>
                  <a:cubicBezTo>
                    <a:pt x="1581" y="391"/>
                    <a:pt x="1641" y="413"/>
                    <a:pt x="1684" y="456"/>
                  </a:cubicBezTo>
                  <a:cubicBezTo>
                    <a:pt x="1727" y="498"/>
                    <a:pt x="1755" y="557"/>
                    <a:pt x="1769" y="630"/>
                  </a:cubicBezTo>
                  <a:lnTo>
                    <a:pt x="1896" y="630"/>
                  </a:lnTo>
                  <a:cubicBezTo>
                    <a:pt x="1889" y="533"/>
                    <a:pt x="1852" y="447"/>
                    <a:pt x="1784" y="371"/>
                  </a:cubicBezTo>
                  <a:cubicBezTo>
                    <a:pt x="1717" y="295"/>
                    <a:pt x="1624" y="257"/>
                    <a:pt x="1502" y="257"/>
                  </a:cubicBezTo>
                  <a:cubicBezTo>
                    <a:pt x="1360" y="257"/>
                    <a:pt x="1249" y="315"/>
                    <a:pt x="1168" y="432"/>
                  </a:cubicBezTo>
                  <a:cubicBezTo>
                    <a:pt x="1120" y="501"/>
                    <a:pt x="1087" y="583"/>
                    <a:pt x="1069" y="678"/>
                  </a:cubicBezTo>
                  <a:lnTo>
                    <a:pt x="905" y="678"/>
                  </a:lnTo>
                  <a:lnTo>
                    <a:pt x="872" y="788"/>
                  </a:lnTo>
                  <a:lnTo>
                    <a:pt x="1057" y="788"/>
                  </a:lnTo>
                  <a:cubicBezTo>
                    <a:pt x="1056" y="808"/>
                    <a:pt x="1055" y="827"/>
                    <a:pt x="1055" y="846"/>
                  </a:cubicBezTo>
                  <a:cubicBezTo>
                    <a:pt x="1055" y="868"/>
                    <a:pt x="1056" y="890"/>
                    <a:pt x="1057" y="911"/>
                  </a:cubicBezTo>
                  <a:lnTo>
                    <a:pt x="905" y="911"/>
                  </a:lnTo>
                  <a:lnTo>
                    <a:pt x="872" y="1021"/>
                  </a:lnTo>
                  <a:lnTo>
                    <a:pt x="1068" y="1021"/>
                  </a:lnTo>
                  <a:cubicBezTo>
                    <a:pt x="1072" y="1051"/>
                    <a:pt x="1078" y="1078"/>
                    <a:pt x="1085" y="1104"/>
                  </a:cubicBezTo>
                  <a:cubicBezTo>
                    <a:pt x="978" y="1079"/>
                    <a:pt x="877" y="1059"/>
                    <a:pt x="784" y="1071"/>
                  </a:cubicBezTo>
                  <a:cubicBezTo>
                    <a:pt x="733" y="1077"/>
                    <a:pt x="683" y="1091"/>
                    <a:pt x="635" y="1110"/>
                  </a:cubicBezTo>
                  <a:cubicBezTo>
                    <a:pt x="611" y="1030"/>
                    <a:pt x="597" y="945"/>
                    <a:pt x="597" y="857"/>
                  </a:cubicBezTo>
                  <a:cubicBezTo>
                    <a:pt x="597" y="384"/>
                    <a:pt x="981" y="0"/>
                    <a:pt x="1454" y="0"/>
                  </a:cubicBezTo>
                  <a:cubicBezTo>
                    <a:pt x="1928" y="0"/>
                    <a:pt x="2312" y="384"/>
                    <a:pt x="2312" y="857"/>
                  </a:cubicBezTo>
                  <a:cubicBezTo>
                    <a:pt x="2312" y="989"/>
                    <a:pt x="2281" y="1114"/>
                    <a:pt x="2227" y="1226"/>
                  </a:cubicBezTo>
                  <a:cubicBezTo>
                    <a:pt x="2216" y="1231"/>
                    <a:pt x="2204" y="1238"/>
                    <a:pt x="2191" y="1246"/>
                  </a:cubicBezTo>
                  <a:cubicBezTo>
                    <a:pt x="2134" y="1281"/>
                    <a:pt x="2087" y="1345"/>
                    <a:pt x="2038" y="1412"/>
                  </a:cubicBezTo>
                  <a:cubicBezTo>
                    <a:pt x="1977" y="1497"/>
                    <a:pt x="1914" y="1584"/>
                    <a:pt x="1834" y="1606"/>
                  </a:cubicBezTo>
                  <a:cubicBezTo>
                    <a:pt x="1787" y="1618"/>
                    <a:pt x="1718" y="1592"/>
                    <a:pt x="1645" y="1557"/>
                  </a:cubicBezTo>
                  <a:cubicBezTo>
                    <a:pt x="1752" y="1545"/>
                    <a:pt x="1846" y="1520"/>
                    <a:pt x="1896" y="1458"/>
                  </a:cubicBezTo>
                  <a:close/>
                  <a:moveTo>
                    <a:pt x="2222" y="1296"/>
                  </a:moveTo>
                  <a:cubicBezTo>
                    <a:pt x="2105" y="1368"/>
                    <a:pt x="2018" y="1616"/>
                    <a:pt x="1850" y="1662"/>
                  </a:cubicBezTo>
                  <a:cubicBezTo>
                    <a:pt x="1720" y="1698"/>
                    <a:pt x="1549" y="1550"/>
                    <a:pt x="1391" y="1519"/>
                  </a:cubicBezTo>
                  <a:cubicBezTo>
                    <a:pt x="1593" y="1501"/>
                    <a:pt x="1896" y="1510"/>
                    <a:pt x="1871" y="1339"/>
                  </a:cubicBezTo>
                  <a:cubicBezTo>
                    <a:pt x="1842" y="1141"/>
                    <a:pt x="1540" y="1235"/>
                    <a:pt x="1361" y="1219"/>
                  </a:cubicBezTo>
                  <a:cubicBezTo>
                    <a:pt x="1158" y="1200"/>
                    <a:pt x="954" y="1108"/>
                    <a:pt x="792" y="1129"/>
                  </a:cubicBezTo>
                  <a:cubicBezTo>
                    <a:pt x="479" y="1169"/>
                    <a:pt x="211" y="1512"/>
                    <a:pt x="0" y="1601"/>
                  </a:cubicBezTo>
                  <a:lnTo>
                    <a:pt x="393" y="1995"/>
                  </a:lnTo>
                  <a:cubicBezTo>
                    <a:pt x="819" y="1745"/>
                    <a:pt x="1427" y="2147"/>
                    <a:pt x="1991" y="1938"/>
                  </a:cubicBezTo>
                  <a:cubicBezTo>
                    <a:pt x="2207" y="1858"/>
                    <a:pt x="2316" y="1623"/>
                    <a:pt x="2380" y="1369"/>
                  </a:cubicBezTo>
                  <a:cubicBezTo>
                    <a:pt x="2406" y="1267"/>
                    <a:pt x="2355" y="1214"/>
                    <a:pt x="2222" y="1296"/>
                  </a:cubicBezTo>
                  <a:close/>
                </a:path>
              </a:pathLst>
            </a:custGeom>
            <a:solidFill>
              <a:schemeClr val="bg1"/>
            </a:solidFill>
            <a:ln>
              <a:noFill/>
            </a:ln>
            <a:effectLst>
              <a:outerShdw algn="tl" blurRad="50800" dir="2700000" dist="38100" rotWithShape="0">
                <a:prstClr val="black">
                  <a:alpha val="40000"/>
                </a:prstClr>
              </a:outerShdw>
            </a:effectLst>
          </p:spPr>
          <p:txBody>
            <a:bodyPr/>
            <a:lstStyle/>
            <a:p/>
          </p:txBody>
        </p:sp>
        <p:sp>
          <p:nvSpPr>
            <p:cNvPr id="11" name="任意多边形: 形状 10">
              <a:extLst>
                <a:ext uri="{FF2B5EF4-FFF2-40B4-BE49-F238E27FC236}">
                  <a16:creationId xmlns:a16="http://schemas.microsoft.com/office/drawing/2014/main" id="{E76525B1-C12A-4A2E-88FD-E4A97961F105}"/>
                </a:ext>
              </a:extLst>
            </p:cNvPr>
            <p:cNvSpPr/>
            <p:nvPr/>
          </p:nvSpPr>
          <p:spPr>
            <a:xfrm>
              <a:off x="5092014" y="2280120"/>
              <a:ext cx="1436472" cy="1436471"/>
            </a:xfrm>
            <a:custGeom>
              <a:gdLst>
                <a:gd fmla="*/ 1118937 w 2237874" name="connsiteX0"/>
                <a:gd fmla="*/ 24063 h 2237874" name="connsiteY0"/>
                <a:gd fmla="*/ 24063 w 2237874" name="connsiteX1"/>
                <a:gd fmla="*/ 1118937 h 2237874" name="connsiteY1"/>
                <a:gd fmla="*/ 1118937 w 2237874" name="connsiteX2"/>
                <a:gd fmla="*/ 2213811 h 2237874" name="connsiteY2"/>
                <a:gd fmla="*/ 2213811 w 2237874" name="connsiteX3"/>
                <a:gd fmla="*/ 1118937 h 2237874" name="connsiteY3"/>
                <a:gd fmla="*/ 1118937 w 2237874" name="connsiteX4"/>
                <a:gd fmla="*/ 24063 h 2237874" name="connsiteY4"/>
                <a:gd fmla="*/ 1118937 w 2237874" name="connsiteX5"/>
                <a:gd fmla="*/ 0 h 2237874" name="connsiteY5"/>
                <a:gd fmla="*/ 2237874 w 2237874" name="connsiteX6"/>
                <a:gd fmla="*/ 1118937 h 2237874" name="connsiteY6"/>
                <a:gd fmla="*/ 1118937 w 2237874" name="connsiteX7"/>
                <a:gd fmla="*/ 2237874 h 2237874" name="connsiteY7"/>
                <a:gd fmla="*/ 0 w 2237874" name="connsiteX8"/>
                <a:gd fmla="*/ 1118937 h 2237874" name="connsiteY8"/>
                <a:gd fmla="*/ 1118937 w 2237874" name="connsiteX9"/>
                <a:gd fmla="*/ 0 h 22378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7874" w="2237874">
                  <a:moveTo>
                    <a:pt x="1118937" y="24063"/>
                  </a:moveTo>
                  <a:cubicBezTo>
                    <a:pt x="514255" y="24063"/>
                    <a:pt x="24063" y="514255"/>
                    <a:pt x="24063" y="1118937"/>
                  </a:cubicBezTo>
                  <a:cubicBezTo>
                    <a:pt x="24063" y="1723619"/>
                    <a:pt x="514255" y="2213811"/>
                    <a:pt x="1118937" y="2213811"/>
                  </a:cubicBezTo>
                  <a:cubicBezTo>
                    <a:pt x="1723619" y="2213811"/>
                    <a:pt x="2213811" y="1723619"/>
                    <a:pt x="2213811" y="1118937"/>
                  </a:cubicBezTo>
                  <a:cubicBezTo>
                    <a:pt x="2213811" y="514255"/>
                    <a:pt x="1723619" y="24063"/>
                    <a:pt x="1118937" y="24063"/>
                  </a:cubicBezTo>
                  <a:close/>
                  <a:moveTo>
                    <a:pt x="1118937" y="0"/>
                  </a:moveTo>
                  <a:cubicBezTo>
                    <a:pt x="1736909" y="0"/>
                    <a:pt x="2237874" y="500965"/>
                    <a:pt x="2237874" y="1118937"/>
                  </a:cubicBezTo>
                  <a:cubicBezTo>
                    <a:pt x="2237874" y="1736909"/>
                    <a:pt x="1736909" y="2237874"/>
                    <a:pt x="1118937" y="2237874"/>
                  </a:cubicBezTo>
                  <a:cubicBezTo>
                    <a:pt x="500965" y="2237874"/>
                    <a:pt x="0" y="1736909"/>
                    <a:pt x="0" y="1118937"/>
                  </a:cubicBezTo>
                  <a:cubicBezTo>
                    <a:pt x="0" y="500965"/>
                    <a:pt x="500965" y="0"/>
                    <a:pt x="1118937" y="0"/>
                  </a:cubicBezTo>
                  <a:close/>
                </a:path>
              </a:pathLst>
            </a:custGeom>
            <a:solidFill>
              <a:srgbClr val="FFC000"/>
            </a:solidFill>
            <a:ln w="50800">
              <a:solidFill>
                <a:srgbClr val="0070C0"/>
              </a:solidFill>
            </a:ln>
            <a:effectLst>
              <a:outerShdw algn="tl" blurRad="38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a:extLst>
              <a:ext uri="{FF2B5EF4-FFF2-40B4-BE49-F238E27FC236}">
                <a16:creationId xmlns:a16="http://schemas.microsoft.com/office/drawing/2014/main" id="{E8F6FE65-070F-424B-AA62-4EA92B9E36A3}"/>
              </a:ext>
            </a:extLst>
          </p:cNvPr>
          <p:cNvGrpSpPr/>
          <p:nvPr/>
        </p:nvGrpSpPr>
        <p:grpSpPr>
          <a:xfrm>
            <a:off x="8825448" y="1886421"/>
            <a:ext cx="1436472" cy="1436472"/>
            <a:chOff x="8365863" y="2280119"/>
            <a:chExt cx="1436472" cy="1436472"/>
          </a:xfrm>
        </p:grpSpPr>
        <p:sp>
          <p:nvSpPr>
            <p:cNvPr id="13" name="椭圆 12">
              <a:extLst>
                <a:ext uri="{FF2B5EF4-FFF2-40B4-BE49-F238E27FC236}">
                  <a16:creationId xmlns:a16="http://schemas.microsoft.com/office/drawing/2014/main" id="{48E3499D-5C03-4220-A6A8-5589B9D70BB6}"/>
                </a:ext>
              </a:extLst>
            </p:cNvPr>
            <p:cNvSpPr/>
            <p:nvPr/>
          </p:nvSpPr>
          <p:spPr>
            <a:xfrm>
              <a:off x="8365863" y="2280119"/>
              <a:ext cx="1436471" cy="1436471"/>
            </a:xfrm>
            <a:prstGeom prst="ellipse">
              <a:avLst/>
            </a:prstGeom>
            <a:solidFill>
              <a:srgbClr val="FF0101">
                <a:alpha val="71000"/>
              </a:srgb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anti-virus_93619">
              <a:extLst>
                <a:ext uri="{FF2B5EF4-FFF2-40B4-BE49-F238E27FC236}">
                  <a16:creationId xmlns:a16="http://schemas.microsoft.com/office/drawing/2014/main" id="{08DC483A-7C00-4941-98B4-C6C69A0F7428}"/>
                </a:ext>
              </a:extLst>
            </p:cNvPr>
            <p:cNvSpPr>
              <a:spLocks noChangeAspect="1"/>
            </p:cNvSpPr>
            <p:nvPr/>
          </p:nvSpPr>
          <p:spPr bwMode="auto">
            <a:xfrm>
              <a:off x="8807983" y="2659624"/>
              <a:ext cx="552233" cy="677463"/>
            </a:xfrm>
            <a:custGeom>
              <a:gdLst>
                <a:gd fmla="*/ 325724 w 495087" name="connsiteX0"/>
                <a:gd fmla="*/ 203209 h 607357" name="connsiteY0"/>
                <a:gd fmla="*/ 340402 w 495087" name="connsiteX1"/>
                <a:gd fmla="*/ 209291 h 607357" name="connsiteY1"/>
                <a:gd fmla="*/ 340402 w 495087" name="connsiteX2"/>
                <a:gd fmla="*/ 238608 h 607357" name="connsiteY2"/>
                <a:gd fmla="*/ 236300 w 495087" name="connsiteX3"/>
                <a:gd fmla="*/ 342775 h 607357" name="connsiteY3"/>
                <a:gd fmla="*/ 225474 w 495087" name="connsiteX4"/>
                <a:gd fmla="*/ 348389 h 607357" name="connsiteY4"/>
                <a:gd fmla="*/ 221518 w 495087" name="connsiteX5"/>
                <a:gd fmla="*/ 348805 h 607357" name="connsiteY5"/>
                <a:gd fmla="*/ 219019 w 495087" name="connsiteX6"/>
                <a:gd fmla="*/ 348597 h 607357" name="connsiteY6"/>
                <a:gd fmla="*/ 213190 w 495087" name="connsiteX7"/>
                <a:gd fmla="*/ 347142 h 607357" name="connsiteY7"/>
                <a:gd fmla="*/ 206735 w 495087" name="connsiteX8"/>
                <a:gd fmla="*/ 342775 h 607357" name="connsiteY8"/>
                <a:gd fmla="*/ 154684 w 495087" name="connsiteX9"/>
                <a:gd fmla="*/ 290588 h 607357" name="connsiteY9"/>
                <a:gd fmla="*/ 154684 w 495087" name="connsiteX10"/>
                <a:gd fmla="*/ 261271 h 607357" name="connsiteY10"/>
                <a:gd fmla="*/ 184041 w 495087" name="connsiteX11"/>
                <a:gd fmla="*/ 261271 h 607357" name="connsiteY11"/>
                <a:gd fmla="*/ 221518 w 495087" name="connsiteX12"/>
                <a:gd fmla="*/ 298696 h 607357" name="connsiteY12"/>
                <a:gd fmla="*/ 311045 w 495087" name="connsiteX13"/>
                <a:gd fmla="*/ 209291 h 607357" name="connsiteY13"/>
                <a:gd fmla="*/ 325724 w 495087" name="connsiteX14"/>
                <a:gd fmla="*/ 203209 h 607357" name="connsiteY14"/>
                <a:gd fmla="*/ 126806 w 495087" name="connsiteX15"/>
                <a:gd fmla="*/ 131759 h 607357" name="connsiteY15"/>
                <a:gd fmla="*/ 126806 w 495087" name="connsiteX16"/>
                <a:gd fmla="*/ 354190 h 607357" name="connsiteY16"/>
                <a:gd fmla="*/ 193003 w 495087" name="connsiteX17"/>
                <a:gd fmla="*/ 429858 h 607357" name="connsiteY17"/>
                <a:gd fmla="*/ 247543 w 495087" name="connsiteX18"/>
                <a:gd fmla="*/ 464574 h 607357" name="connsiteY18"/>
                <a:gd fmla="*/ 302083 w 495087" name="connsiteX19"/>
                <a:gd fmla="*/ 429858 h 607357" name="connsiteY19"/>
                <a:gd fmla="*/ 368281 w 495087" name="connsiteX20"/>
                <a:gd fmla="*/ 354190 h 607357" name="connsiteY20"/>
                <a:gd fmla="*/ 368281 w 495087" name="connsiteX21"/>
                <a:gd fmla="*/ 131759 h 607357" name="connsiteY21"/>
                <a:gd fmla="*/ 105989 w 495087" name="connsiteX22"/>
                <a:gd fmla="*/ 90183 h 607357" name="connsiteY22"/>
                <a:gd fmla="*/ 389097 w 495087" name="connsiteX23"/>
                <a:gd fmla="*/ 90183 h 607357" name="connsiteY23"/>
                <a:gd fmla="*/ 409914 w 495087" name="connsiteX24"/>
                <a:gd fmla="*/ 110971 h 607357" name="connsiteY24"/>
                <a:gd fmla="*/ 409914 w 495087" name="connsiteX25"/>
                <a:gd fmla="*/ 354190 h 607357" name="connsiteY25"/>
                <a:gd fmla="*/ 326647 w 495087" name="connsiteX26"/>
                <a:gd fmla="*/ 463535 h 607357" name="connsiteY26"/>
                <a:gd fmla="*/ 257327 w 495087" name="connsiteX27"/>
                <a:gd fmla="*/ 506566 h 607357" name="connsiteY27"/>
                <a:gd fmla="*/ 247543 w 495087" name="connsiteX28"/>
                <a:gd fmla="*/ 509060 h 607357" name="connsiteY28"/>
                <a:gd fmla="*/ 237759 w 495087" name="connsiteX29"/>
                <a:gd fmla="*/ 506566 h 607357" name="connsiteY29"/>
                <a:gd fmla="*/ 168439 w 495087" name="connsiteX30"/>
                <a:gd fmla="*/ 463535 h 607357" name="connsiteY30"/>
                <a:gd fmla="*/ 85172 w 495087" name="connsiteX31"/>
                <a:gd fmla="*/ 354190 h 607357" name="connsiteY31"/>
                <a:gd fmla="*/ 85172 w 495087" name="connsiteX32"/>
                <a:gd fmla="*/ 110971 h 607357" name="connsiteY32"/>
                <a:gd fmla="*/ 105989 w 495087" name="connsiteX33"/>
                <a:gd fmla="*/ 90183 h 607357" name="connsiteY33"/>
                <a:gd fmla="*/ 41639 w 495087" name="connsiteX34"/>
                <a:gd fmla="*/ 41571 h 607357" name="connsiteY34"/>
                <a:gd fmla="*/ 41639 w 495087" name="connsiteX35"/>
                <a:gd fmla="*/ 360216 h 607357" name="connsiteY35"/>
                <a:gd fmla="*/ 247544 w 495087" name="connsiteX36"/>
                <a:gd fmla="*/ 563707 h 607357" name="connsiteY36"/>
                <a:gd fmla="*/ 453448 w 495087" name="connsiteX37"/>
                <a:gd fmla="*/ 360216 h 607357" name="connsiteY37"/>
                <a:gd fmla="*/ 453448 w 495087" name="connsiteX38"/>
                <a:gd fmla="*/ 41571 h 607357" name="connsiteY38"/>
                <a:gd fmla="*/ 20819 w 495087" name="connsiteX39"/>
                <a:gd fmla="*/ 0 h 607357" name="connsiteY39"/>
                <a:gd fmla="*/ 474268 w 495087" name="connsiteX40"/>
                <a:gd fmla="*/ 0 h 607357" name="connsiteY40"/>
                <a:gd fmla="*/ 495087 w 495087" name="connsiteX41"/>
                <a:gd fmla="*/ 20786 h 607357" name="connsiteY41"/>
                <a:gd fmla="*/ 495087 w 495087" name="connsiteX42"/>
                <a:gd fmla="*/ 360216 h 607357" name="connsiteY42"/>
                <a:gd fmla="*/ 256080 w 495087" name="connsiteX43"/>
                <a:gd fmla="*/ 605486 h 607357" name="connsiteY43"/>
                <a:gd fmla="*/ 247544 w 495087" name="connsiteX44"/>
                <a:gd fmla="*/ 607357 h 607357" name="connsiteY44"/>
                <a:gd fmla="*/ 239008 w 495087" name="connsiteX45"/>
                <a:gd fmla="*/ 605486 h 607357" name="connsiteY45"/>
                <a:gd fmla="*/ 0 w 495087" name="connsiteX46"/>
                <a:gd fmla="*/ 360216 h 607357" name="connsiteY46"/>
                <a:gd fmla="*/ 0 w 495087" name="connsiteX47"/>
                <a:gd fmla="*/ 20786 h 607357" name="connsiteY47"/>
                <a:gd fmla="*/ 20819 w 495087" name="connsiteX48"/>
                <a:gd fmla="*/ 0 h 607357"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607357" w="495087">
                  <a:moveTo>
                    <a:pt x="325724" y="203209"/>
                  </a:moveTo>
                  <a:cubicBezTo>
                    <a:pt x="331033" y="203209"/>
                    <a:pt x="336342" y="205237"/>
                    <a:pt x="340402" y="209291"/>
                  </a:cubicBezTo>
                  <a:cubicBezTo>
                    <a:pt x="348522" y="217400"/>
                    <a:pt x="348522" y="230499"/>
                    <a:pt x="340402" y="238608"/>
                  </a:cubicBezTo>
                  <a:lnTo>
                    <a:pt x="236300" y="342775"/>
                  </a:lnTo>
                  <a:cubicBezTo>
                    <a:pt x="233177" y="345686"/>
                    <a:pt x="229429" y="347558"/>
                    <a:pt x="225474" y="348389"/>
                  </a:cubicBezTo>
                  <a:cubicBezTo>
                    <a:pt x="224224" y="348597"/>
                    <a:pt x="222767" y="348805"/>
                    <a:pt x="221518" y="348805"/>
                  </a:cubicBezTo>
                  <a:cubicBezTo>
                    <a:pt x="220685" y="348805"/>
                    <a:pt x="219852" y="348805"/>
                    <a:pt x="219019" y="348597"/>
                  </a:cubicBezTo>
                  <a:cubicBezTo>
                    <a:pt x="217145" y="348389"/>
                    <a:pt x="215063" y="347766"/>
                    <a:pt x="213190" y="347142"/>
                  </a:cubicBezTo>
                  <a:cubicBezTo>
                    <a:pt x="210899" y="346102"/>
                    <a:pt x="208609" y="344647"/>
                    <a:pt x="206735" y="342775"/>
                  </a:cubicBezTo>
                  <a:lnTo>
                    <a:pt x="154684" y="290588"/>
                  </a:lnTo>
                  <a:cubicBezTo>
                    <a:pt x="146564" y="282479"/>
                    <a:pt x="146564" y="269380"/>
                    <a:pt x="154684" y="261271"/>
                  </a:cubicBezTo>
                  <a:cubicBezTo>
                    <a:pt x="162804" y="253162"/>
                    <a:pt x="175921" y="253162"/>
                    <a:pt x="184041" y="261271"/>
                  </a:cubicBezTo>
                  <a:lnTo>
                    <a:pt x="221518" y="298696"/>
                  </a:lnTo>
                  <a:lnTo>
                    <a:pt x="311045" y="209291"/>
                  </a:lnTo>
                  <a:cubicBezTo>
                    <a:pt x="315105" y="205237"/>
                    <a:pt x="320415" y="203209"/>
                    <a:pt x="325724" y="203209"/>
                  </a:cubicBezTo>
                  <a:close/>
                  <a:moveTo>
                    <a:pt x="126806" y="131759"/>
                  </a:moveTo>
                  <a:lnTo>
                    <a:pt x="126806" y="354190"/>
                  </a:lnTo>
                  <a:cubicBezTo>
                    <a:pt x="126806" y="363752"/>
                    <a:pt x="140545" y="391816"/>
                    <a:pt x="193003" y="429858"/>
                  </a:cubicBezTo>
                  <a:cubicBezTo>
                    <a:pt x="212363" y="443994"/>
                    <a:pt x="232139" y="455843"/>
                    <a:pt x="247543" y="464574"/>
                  </a:cubicBezTo>
                  <a:cubicBezTo>
                    <a:pt x="262948" y="455843"/>
                    <a:pt x="282724" y="443994"/>
                    <a:pt x="302083" y="429858"/>
                  </a:cubicBezTo>
                  <a:cubicBezTo>
                    <a:pt x="354542" y="391816"/>
                    <a:pt x="368281" y="363752"/>
                    <a:pt x="368281" y="354190"/>
                  </a:cubicBezTo>
                  <a:lnTo>
                    <a:pt x="368281" y="131759"/>
                  </a:lnTo>
                  <a:close/>
                  <a:moveTo>
                    <a:pt x="105989" y="90183"/>
                  </a:moveTo>
                  <a:lnTo>
                    <a:pt x="389097" y="90183"/>
                  </a:lnTo>
                  <a:cubicBezTo>
                    <a:pt x="400547" y="90183"/>
                    <a:pt x="409914" y="99538"/>
                    <a:pt x="409914" y="110971"/>
                  </a:cubicBezTo>
                  <a:lnTo>
                    <a:pt x="409914" y="354190"/>
                  </a:lnTo>
                  <a:cubicBezTo>
                    <a:pt x="409914" y="396390"/>
                    <a:pt x="357664" y="440876"/>
                    <a:pt x="326647" y="463535"/>
                  </a:cubicBezTo>
                  <a:cubicBezTo>
                    <a:pt x="301042" y="482244"/>
                    <a:pt x="274813" y="497211"/>
                    <a:pt x="257327" y="506566"/>
                  </a:cubicBezTo>
                  <a:cubicBezTo>
                    <a:pt x="254205" y="508229"/>
                    <a:pt x="250874" y="509060"/>
                    <a:pt x="247543" y="509060"/>
                  </a:cubicBezTo>
                  <a:cubicBezTo>
                    <a:pt x="244213" y="509060"/>
                    <a:pt x="240882" y="508229"/>
                    <a:pt x="237759" y="506566"/>
                  </a:cubicBezTo>
                  <a:cubicBezTo>
                    <a:pt x="220273" y="497211"/>
                    <a:pt x="194044" y="482244"/>
                    <a:pt x="168439" y="463535"/>
                  </a:cubicBezTo>
                  <a:cubicBezTo>
                    <a:pt x="137422" y="440876"/>
                    <a:pt x="85172" y="396390"/>
                    <a:pt x="85172" y="354190"/>
                  </a:cubicBezTo>
                  <a:lnTo>
                    <a:pt x="85172" y="110971"/>
                  </a:lnTo>
                  <a:cubicBezTo>
                    <a:pt x="85172" y="99538"/>
                    <a:pt x="94540" y="90183"/>
                    <a:pt x="105989" y="90183"/>
                  </a:cubicBezTo>
                  <a:close/>
                  <a:moveTo>
                    <a:pt x="41639" y="41571"/>
                  </a:moveTo>
                  <a:lnTo>
                    <a:pt x="41639" y="360216"/>
                  </a:lnTo>
                  <a:cubicBezTo>
                    <a:pt x="41639" y="447723"/>
                    <a:pt x="183003" y="532944"/>
                    <a:pt x="247544" y="563707"/>
                  </a:cubicBezTo>
                  <a:cubicBezTo>
                    <a:pt x="312084" y="532944"/>
                    <a:pt x="453448" y="447515"/>
                    <a:pt x="453448" y="360216"/>
                  </a:cubicBezTo>
                  <a:lnTo>
                    <a:pt x="453448" y="41571"/>
                  </a:lnTo>
                  <a:close/>
                  <a:moveTo>
                    <a:pt x="20819" y="0"/>
                  </a:moveTo>
                  <a:lnTo>
                    <a:pt x="474268" y="0"/>
                  </a:lnTo>
                  <a:cubicBezTo>
                    <a:pt x="485718" y="0"/>
                    <a:pt x="495087" y="9353"/>
                    <a:pt x="495087" y="20786"/>
                  </a:cubicBezTo>
                  <a:lnTo>
                    <a:pt x="495087" y="360216"/>
                  </a:lnTo>
                  <a:cubicBezTo>
                    <a:pt x="495087" y="497193"/>
                    <a:pt x="265865" y="601121"/>
                    <a:pt x="256080" y="605486"/>
                  </a:cubicBezTo>
                  <a:cubicBezTo>
                    <a:pt x="253373" y="606734"/>
                    <a:pt x="250458" y="607357"/>
                    <a:pt x="247544" y="607357"/>
                  </a:cubicBezTo>
                  <a:cubicBezTo>
                    <a:pt x="244629" y="607357"/>
                    <a:pt x="241714" y="606734"/>
                    <a:pt x="239008" y="605486"/>
                  </a:cubicBezTo>
                  <a:cubicBezTo>
                    <a:pt x="229223" y="601121"/>
                    <a:pt x="0" y="497193"/>
                    <a:pt x="0" y="360216"/>
                  </a:cubicBezTo>
                  <a:lnTo>
                    <a:pt x="0" y="20786"/>
                  </a:lnTo>
                  <a:cubicBezTo>
                    <a:pt x="0" y="9353"/>
                    <a:pt x="9369" y="0"/>
                    <a:pt x="20819" y="0"/>
                  </a:cubicBezTo>
                  <a:close/>
                </a:path>
              </a:pathLst>
            </a:custGeom>
            <a:solidFill>
              <a:schemeClr val="bg1"/>
            </a:solidFill>
            <a:ln>
              <a:noFill/>
            </a:ln>
            <a:effectLst>
              <a:outerShdw algn="tl" blurRad="50800" dir="2700000" dist="38100" rotWithShape="0">
                <a:prstClr val="black">
                  <a:alpha val="40000"/>
                </a:prstClr>
              </a:outerShdw>
            </a:effectLst>
          </p:spPr>
          <p:txBody>
            <a:bodyPr/>
            <a:lstStyle/>
            <a:p/>
          </p:txBody>
        </p:sp>
        <p:sp>
          <p:nvSpPr>
            <p:cNvPr id="15" name="任意多边形: 形状 14">
              <a:extLst>
                <a:ext uri="{FF2B5EF4-FFF2-40B4-BE49-F238E27FC236}">
                  <a16:creationId xmlns:a16="http://schemas.microsoft.com/office/drawing/2014/main" id="{482FAF81-5111-461B-AEF2-2C4333A8F4C8}"/>
                </a:ext>
              </a:extLst>
            </p:cNvPr>
            <p:cNvSpPr/>
            <p:nvPr/>
          </p:nvSpPr>
          <p:spPr>
            <a:xfrm>
              <a:off x="8365863" y="2280120"/>
              <a:ext cx="1436472" cy="1436471"/>
            </a:xfrm>
            <a:custGeom>
              <a:gdLst>
                <a:gd fmla="*/ 1118937 w 2237874" name="connsiteX0"/>
                <a:gd fmla="*/ 24063 h 2237874" name="connsiteY0"/>
                <a:gd fmla="*/ 24063 w 2237874" name="connsiteX1"/>
                <a:gd fmla="*/ 1118937 h 2237874" name="connsiteY1"/>
                <a:gd fmla="*/ 1118937 w 2237874" name="connsiteX2"/>
                <a:gd fmla="*/ 2213811 h 2237874" name="connsiteY2"/>
                <a:gd fmla="*/ 2213811 w 2237874" name="connsiteX3"/>
                <a:gd fmla="*/ 1118937 h 2237874" name="connsiteY3"/>
                <a:gd fmla="*/ 1118937 w 2237874" name="connsiteX4"/>
                <a:gd fmla="*/ 24063 h 2237874" name="connsiteY4"/>
                <a:gd fmla="*/ 1118937 w 2237874" name="connsiteX5"/>
                <a:gd fmla="*/ 0 h 2237874" name="connsiteY5"/>
                <a:gd fmla="*/ 2237874 w 2237874" name="connsiteX6"/>
                <a:gd fmla="*/ 1118937 h 2237874" name="connsiteY6"/>
                <a:gd fmla="*/ 1118937 w 2237874" name="connsiteX7"/>
                <a:gd fmla="*/ 2237874 h 2237874" name="connsiteY7"/>
                <a:gd fmla="*/ 0 w 2237874" name="connsiteX8"/>
                <a:gd fmla="*/ 1118937 h 2237874" name="connsiteY8"/>
                <a:gd fmla="*/ 1118937 w 2237874" name="connsiteX9"/>
                <a:gd fmla="*/ 0 h 22378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7874" w="2237874">
                  <a:moveTo>
                    <a:pt x="1118937" y="24063"/>
                  </a:moveTo>
                  <a:cubicBezTo>
                    <a:pt x="514255" y="24063"/>
                    <a:pt x="24063" y="514255"/>
                    <a:pt x="24063" y="1118937"/>
                  </a:cubicBezTo>
                  <a:cubicBezTo>
                    <a:pt x="24063" y="1723619"/>
                    <a:pt x="514255" y="2213811"/>
                    <a:pt x="1118937" y="2213811"/>
                  </a:cubicBezTo>
                  <a:cubicBezTo>
                    <a:pt x="1723619" y="2213811"/>
                    <a:pt x="2213811" y="1723619"/>
                    <a:pt x="2213811" y="1118937"/>
                  </a:cubicBezTo>
                  <a:cubicBezTo>
                    <a:pt x="2213811" y="514255"/>
                    <a:pt x="1723619" y="24063"/>
                    <a:pt x="1118937" y="24063"/>
                  </a:cubicBezTo>
                  <a:close/>
                  <a:moveTo>
                    <a:pt x="1118937" y="0"/>
                  </a:moveTo>
                  <a:cubicBezTo>
                    <a:pt x="1736909" y="0"/>
                    <a:pt x="2237874" y="500965"/>
                    <a:pt x="2237874" y="1118937"/>
                  </a:cubicBezTo>
                  <a:cubicBezTo>
                    <a:pt x="2237874" y="1736909"/>
                    <a:pt x="1736909" y="2237874"/>
                    <a:pt x="1118937" y="2237874"/>
                  </a:cubicBezTo>
                  <a:cubicBezTo>
                    <a:pt x="500965" y="2237874"/>
                    <a:pt x="0" y="1736909"/>
                    <a:pt x="0" y="1118937"/>
                  </a:cubicBezTo>
                  <a:cubicBezTo>
                    <a:pt x="0" y="500965"/>
                    <a:pt x="500965" y="0"/>
                    <a:pt x="1118937" y="0"/>
                  </a:cubicBezTo>
                  <a:close/>
                </a:path>
              </a:pathLst>
            </a:custGeom>
            <a:solidFill>
              <a:srgbClr val="FF0000"/>
            </a:solidFill>
            <a:ln w="50800">
              <a:solidFill>
                <a:srgbClr val="C00000"/>
              </a:solidFill>
            </a:ln>
            <a:effectLst>
              <a:outerShdw algn="tl" blurRad="38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a:extLst>
              <a:ext uri="{FF2B5EF4-FFF2-40B4-BE49-F238E27FC236}">
                <a16:creationId xmlns:a16="http://schemas.microsoft.com/office/drawing/2014/main" id="{B170568C-63B2-46F8-B0DD-92E67877733B}"/>
              </a:ext>
            </a:extLst>
          </p:cNvPr>
          <p:cNvGrpSpPr/>
          <p:nvPr/>
        </p:nvGrpSpPr>
        <p:grpSpPr>
          <a:xfrm>
            <a:off x="1926535" y="1886422"/>
            <a:ext cx="1436472" cy="1436471"/>
            <a:chOff x="2228164" y="2280120"/>
            <a:chExt cx="1436472" cy="1436471"/>
          </a:xfrm>
        </p:grpSpPr>
        <p:sp>
          <p:nvSpPr>
            <p:cNvPr id="17" name="椭圆 16">
              <a:extLst>
                <a:ext uri="{FF2B5EF4-FFF2-40B4-BE49-F238E27FC236}">
                  <a16:creationId xmlns:a16="http://schemas.microsoft.com/office/drawing/2014/main" id="{CC75BA4B-F1D2-42E3-A78F-EDA4BA93E447}"/>
                </a:ext>
              </a:extLst>
            </p:cNvPr>
            <p:cNvSpPr/>
            <p:nvPr/>
          </p:nvSpPr>
          <p:spPr>
            <a:xfrm>
              <a:off x="2228165" y="2280120"/>
              <a:ext cx="1436471" cy="1436471"/>
            </a:xfrm>
            <a:prstGeom prst="ellipse">
              <a:avLst/>
            </a:prstGeom>
            <a:solidFill>
              <a:srgbClr val="FF0101">
                <a:alpha val="64000"/>
              </a:srgb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passkey_116909">
              <a:extLst>
                <a:ext uri="{FF2B5EF4-FFF2-40B4-BE49-F238E27FC236}">
                  <a16:creationId xmlns:a16="http://schemas.microsoft.com/office/drawing/2014/main" id="{AEA11C9E-C4AC-412C-B8C6-7615426756B5}"/>
                </a:ext>
              </a:extLst>
            </p:cNvPr>
            <p:cNvSpPr>
              <a:spLocks noChangeAspect="1"/>
            </p:cNvSpPr>
            <p:nvPr/>
          </p:nvSpPr>
          <p:spPr bwMode="auto">
            <a:xfrm>
              <a:off x="2565358" y="2694400"/>
              <a:ext cx="609685" cy="607910"/>
            </a:xfrm>
            <a:custGeom>
              <a:gdLst>
                <a:gd fmla="*/ 325000 h 606722" name="connsiteX0"/>
                <a:gd fmla="*/ 325000 h 606722" name="connsiteY0"/>
                <a:gd fmla="*/ 325000 h 606722" name="connsiteX1"/>
                <a:gd fmla="*/ 325000 h 606722" name="connsiteY1"/>
                <a:gd fmla="*/ 325000 h 606722" name="connsiteX2"/>
                <a:gd fmla="*/ 325000 h 606722" name="connsiteY2"/>
                <a:gd fmla="*/ 325000 h 606722" name="connsiteX3"/>
                <a:gd fmla="*/ 325000 h 606722" name="connsiteY3"/>
                <a:gd fmla="*/ 325000 h 606722" name="connsiteX4"/>
                <a:gd fmla="*/ 325000 h 606722" name="connsiteY4"/>
                <a:gd fmla="*/ 325000 h 606722" name="connsiteX5"/>
                <a:gd fmla="*/ 325000 h 606722" name="connsiteY5"/>
                <a:gd fmla="*/ 325000 h 606722" name="connsiteX6"/>
                <a:gd fmla="*/ 325000 h 606722" name="connsiteY6"/>
                <a:gd fmla="*/ 325000 h 606722" name="connsiteX7"/>
                <a:gd fmla="*/ 325000 h 606722" name="connsiteY7"/>
                <a:gd fmla="*/ 325000 h 606722" name="connsiteX8"/>
                <a:gd fmla="*/ 325000 h 606722" name="connsiteY8"/>
                <a:gd fmla="*/ 325000 h 606722" name="connsiteX9"/>
                <a:gd fmla="*/ 325000 h 606722" name="connsiteY9"/>
                <a:gd fmla="*/ 325000 h 606722" name="connsiteX10"/>
                <a:gd fmla="*/ 325000 h 606722" name="connsiteY10"/>
                <a:gd fmla="*/ 325000 h 606722" name="connsiteX11"/>
                <a:gd fmla="*/ 325000 h 606722" name="connsiteY11"/>
                <a:gd fmla="*/ 325000 h 606722" name="connsiteX12"/>
                <a:gd fmla="*/ 325000 h 606722" name="connsiteY12"/>
                <a:gd fmla="*/ 325000 h 606722" name="connsiteX13"/>
                <a:gd fmla="*/ 325000 h 606722" name="connsiteY13"/>
                <a:gd fmla="*/ 325000 h 606722" name="connsiteX14"/>
                <a:gd fmla="*/ 325000 h 606722" name="connsiteY14"/>
                <a:gd fmla="*/ 325000 h 606722" name="connsiteX15"/>
                <a:gd fmla="*/ 325000 h 606722" name="connsiteY15"/>
                <a:gd fmla="*/ 325000 h 606722" name="connsiteX16"/>
                <a:gd fmla="*/ 325000 h 606722" name="connsiteY16"/>
                <a:gd fmla="*/ 325000 h 606722" name="connsiteX17"/>
                <a:gd fmla="*/ 325000 h 606722" name="connsiteY17"/>
                <a:gd fmla="*/ 325000 h 606722" name="connsiteX18"/>
                <a:gd fmla="*/ 325000 h 606722" name="connsiteY18"/>
                <a:gd fmla="*/ 325000 h 606722" name="connsiteX19"/>
                <a:gd fmla="*/ 325000 h 606722" name="connsiteY19"/>
                <a:gd fmla="*/ 325000 h 606722" name="connsiteX20"/>
                <a:gd fmla="*/ 325000 h 606722" name="connsiteY20"/>
                <a:gd fmla="*/ 325000 h 606722" name="connsiteX21"/>
                <a:gd fmla="*/ 325000 h 606722" name="connsiteY21"/>
                <a:gd fmla="*/ 325000 h 606722" name="connsiteX22"/>
                <a:gd fmla="*/ 325000 h 606722" name="connsiteY22"/>
                <a:gd fmla="*/ 325000 h 606722" name="connsiteX23"/>
                <a:gd fmla="*/ 325000 h 606722" name="connsiteY23"/>
                <a:gd fmla="*/ 325000 h 606722" name="connsiteX24"/>
                <a:gd fmla="*/ 325000 h 606722" name="connsiteY24"/>
                <a:gd fmla="*/ 325000 h 606722" name="connsiteX25"/>
                <a:gd fmla="*/ 325000 h 606722" name="connsiteY25"/>
                <a:gd fmla="*/ 325000 h 606722" name="connsiteX26"/>
                <a:gd fmla="*/ 325000 h 606722" name="connsiteY26"/>
                <a:gd fmla="*/ 325000 h 606722" name="connsiteX27"/>
                <a:gd fmla="*/ 325000 h 606722" name="connsiteY27"/>
                <a:gd fmla="*/ 325000 h 606722" name="connsiteX28"/>
                <a:gd fmla="*/ 325000 h 606722" name="connsiteY28"/>
                <a:gd fmla="*/ 325000 h 606722" name="connsiteX29"/>
                <a:gd fmla="*/ 325000 h 606722" name="connsiteY29"/>
                <a:gd fmla="*/ 325000 h 606722" name="connsiteX30"/>
                <a:gd fmla="*/ 325000 h 606722" name="connsiteY30"/>
                <a:gd fmla="*/ 325000 h 606722" name="connsiteX31"/>
                <a:gd fmla="*/ 325000 h 606722" name="connsiteY31"/>
                <a:gd fmla="*/ 325000 h 606722" name="connsiteX32"/>
                <a:gd fmla="*/ 325000 h 606722" name="connsiteY32"/>
                <a:gd fmla="*/ 325000 h 606722" name="connsiteX33"/>
                <a:gd fmla="*/ 325000 h 606722" name="connsiteY33"/>
                <a:gd fmla="*/ 325000 h 606722" name="connsiteX34"/>
                <a:gd fmla="*/ 325000 h 606722" name="connsiteY34"/>
                <a:gd fmla="*/ 325000 h 606722" name="connsiteX35"/>
                <a:gd fmla="*/ 325000 h 606722" name="connsiteY35"/>
                <a:gd fmla="*/ 325000 h 606722" name="connsiteX36"/>
                <a:gd fmla="*/ 325000 h 606722" name="connsiteY36"/>
                <a:gd fmla="*/ 325000 h 606722" name="connsiteX37"/>
                <a:gd fmla="*/ 325000 h 606722" name="connsiteY37"/>
                <a:gd fmla="*/ 325000 h 606722" name="connsiteX38"/>
                <a:gd fmla="*/ 325000 h 606722" name="connsiteY38"/>
                <a:gd fmla="*/ 325000 h 606722" name="connsiteX39"/>
                <a:gd fmla="*/ 325000 h 606722" name="connsiteY39"/>
                <a:gd fmla="*/ 325000 h 606722" name="connsiteX40"/>
                <a:gd fmla="*/ 325000 h 606722" name="connsiteY40"/>
                <a:gd fmla="*/ 325000 h 606722" name="connsiteX41"/>
                <a:gd fmla="*/ 325000 h 606722" name="connsiteY41"/>
                <a:gd fmla="*/ 325000 h 606722" name="connsiteX42"/>
                <a:gd fmla="*/ 325000 h 606722" name="connsiteY42"/>
                <a:gd fmla="*/ 325000 h 606722" name="connsiteX43"/>
                <a:gd fmla="*/ 325000 h 606722" name="connsiteY43"/>
                <a:gd fmla="*/ 325000 h 606722" name="connsiteX44"/>
                <a:gd fmla="*/ 325000 h 606722" name="connsiteY44"/>
                <a:gd fmla="*/ 325000 h 606722" name="connsiteX45"/>
                <a:gd fmla="*/ 325000 h 606722" name="connsiteY45"/>
                <a:gd fmla="*/ 325000 h 606722" name="connsiteX46"/>
                <a:gd fmla="*/ 325000 h 606722" name="connsiteY46"/>
                <a:gd fmla="*/ 325000 h 606722" name="connsiteX47"/>
                <a:gd fmla="*/ 325000 h 606722" name="connsiteY47"/>
                <a:gd fmla="*/ 325000 h 606722" name="connsiteX48"/>
                <a:gd fmla="*/ 325000 h 606722" name="connsiteY48"/>
                <a:gd fmla="*/ 325000 h 606722" name="connsiteX49"/>
                <a:gd fmla="*/ 325000 h 606722" name="connsiteY49"/>
                <a:gd fmla="*/ 325000 h 606722" name="connsiteX50"/>
                <a:gd fmla="*/ 325000 h 606722" name="connsiteY50"/>
                <a:gd fmla="*/ 325000 h 606722" name="connsiteX51"/>
                <a:gd fmla="*/ 325000 h 606722" name="connsiteY51"/>
                <a:gd fmla="*/ 325000 h 606722" name="connsiteX52"/>
                <a:gd fmla="*/ 325000 h 606722" name="connsiteY52"/>
                <a:gd fmla="*/ 325000 h 606722" name="connsiteX53"/>
                <a:gd fmla="*/ 325000 h 606722" name="connsiteY53"/>
                <a:gd fmla="*/ 325000 h 606722" name="connsiteX54"/>
                <a:gd fmla="*/ 325000 h 606722" name="connsiteY54"/>
                <a:gd fmla="*/ 325000 h 606722" name="connsiteX55"/>
                <a:gd fmla="*/ 325000 h 606722" name="connsiteY55"/>
                <a:gd fmla="*/ 325000 h 606722" name="connsiteX56"/>
                <a:gd fmla="*/ 325000 h 606722" name="connsiteY56"/>
                <a:gd fmla="*/ 325000 h 606722" name="connsiteX57"/>
                <a:gd fmla="*/ 325000 h 606722" name="connsiteY57"/>
                <a:gd fmla="*/ 325000 h 606722" name="connsiteX58"/>
                <a:gd fmla="*/ 325000 h 606722" name="connsiteY58"/>
                <a:gd fmla="*/ 325000 h 606722" name="connsiteX59"/>
                <a:gd fmla="*/ 325000 h 606722" name="connsiteY59"/>
                <a:gd fmla="*/ 325000 h 606722" name="connsiteX60"/>
                <a:gd fmla="*/ 325000 h 606722" name="connsiteY60"/>
                <a:gd fmla="*/ 325000 h 606722" name="connsiteX61"/>
                <a:gd fmla="*/ 325000 h 606722" name="connsiteY61"/>
                <a:gd fmla="*/ 325000 h 606722" name="connsiteX62"/>
                <a:gd fmla="*/ 325000 h 606722" name="connsiteY62"/>
                <a:gd fmla="*/ 325000 h 606722" name="connsiteX63"/>
                <a:gd fmla="*/ 325000 h 606722" name="connsiteY63"/>
                <a:gd fmla="*/ 325000 h 606722" name="connsiteX64"/>
                <a:gd fmla="*/ 325000 h 606722" name="connsiteY64"/>
                <a:gd fmla="*/ 325000 h 606722" name="connsiteX65"/>
                <a:gd fmla="*/ 325000 h 606722" name="connsiteY65"/>
                <a:gd fmla="*/ 325000 h 606722" name="connsiteX66"/>
                <a:gd fmla="*/ 325000 h 606722" name="connsiteY66"/>
                <a:gd fmla="*/ 325000 h 606722" name="connsiteX67"/>
                <a:gd fmla="*/ 325000 h 606722" name="connsiteY67"/>
                <a:gd fmla="*/ 325000 h 606722" name="connsiteX68"/>
                <a:gd fmla="*/ 325000 h 606722" name="connsiteY68"/>
                <a:gd fmla="*/ 325000 h 606722" name="connsiteX69"/>
                <a:gd fmla="*/ 325000 h 606722" name="connsiteY69"/>
                <a:gd fmla="*/ 325000 h 606722" name="connsiteX70"/>
                <a:gd fmla="*/ 325000 h 606722" name="connsiteY70"/>
                <a:gd fmla="*/ 325000 h 606722" name="connsiteX71"/>
                <a:gd fmla="*/ 325000 h 606722"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579351" w="581042">
                  <a:moveTo>
                    <a:pt x="463508" y="440761"/>
                  </a:moveTo>
                  <a:cubicBezTo>
                    <a:pt x="476964" y="440761"/>
                    <a:pt x="487747" y="451526"/>
                    <a:pt x="487747" y="464959"/>
                  </a:cubicBezTo>
                  <a:lnTo>
                    <a:pt x="487747" y="466382"/>
                  </a:lnTo>
                  <a:cubicBezTo>
                    <a:pt x="487747" y="479816"/>
                    <a:pt x="476964" y="490580"/>
                    <a:pt x="463508" y="490580"/>
                  </a:cubicBezTo>
                  <a:cubicBezTo>
                    <a:pt x="450052" y="490580"/>
                    <a:pt x="439269" y="479816"/>
                    <a:pt x="439269" y="466382"/>
                  </a:cubicBezTo>
                  <a:lnTo>
                    <a:pt x="439269" y="464959"/>
                  </a:lnTo>
                  <a:cubicBezTo>
                    <a:pt x="439269" y="451526"/>
                    <a:pt x="450052" y="440761"/>
                    <a:pt x="463508" y="440761"/>
                  </a:cubicBezTo>
                  <a:close/>
                  <a:moveTo>
                    <a:pt x="344571" y="440761"/>
                  </a:moveTo>
                  <a:cubicBezTo>
                    <a:pt x="358008" y="440761"/>
                    <a:pt x="368775" y="451526"/>
                    <a:pt x="368775" y="464959"/>
                  </a:cubicBezTo>
                  <a:lnTo>
                    <a:pt x="368775" y="466382"/>
                  </a:lnTo>
                  <a:cubicBezTo>
                    <a:pt x="368775" y="479816"/>
                    <a:pt x="358008" y="490580"/>
                    <a:pt x="344571" y="490580"/>
                  </a:cubicBezTo>
                  <a:cubicBezTo>
                    <a:pt x="331134" y="490580"/>
                    <a:pt x="320367" y="479816"/>
                    <a:pt x="320367" y="466382"/>
                  </a:cubicBezTo>
                  <a:lnTo>
                    <a:pt x="320367" y="464959"/>
                  </a:lnTo>
                  <a:cubicBezTo>
                    <a:pt x="320367" y="451526"/>
                    <a:pt x="331134" y="440761"/>
                    <a:pt x="344571" y="440761"/>
                  </a:cubicBezTo>
                  <a:close/>
                  <a:moveTo>
                    <a:pt x="463508" y="332301"/>
                  </a:moveTo>
                  <a:cubicBezTo>
                    <a:pt x="476964" y="332301"/>
                    <a:pt x="487747" y="343050"/>
                    <a:pt x="487747" y="356465"/>
                  </a:cubicBezTo>
                  <a:lnTo>
                    <a:pt x="487747" y="357886"/>
                  </a:lnTo>
                  <a:cubicBezTo>
                    <a:pt x="487747" y="371212"/>
                    <a:pt x="476964" y="382050"/>
                    <a:pt x="463508" y="382050"/>
                  </a:cubicBezTo>
                  <a:cubicBezTo>
                    <a:pt x="450052" y="382050"/>
                    <a:pt x="439269" y="371212"/>
                    <a:pt x="439269" y="357886"/>
                  </a:cubicBezTo>
                  <a:lnTo>
                    <a:pt x="439269" y="356465"/>
                  </a:lnTo>
                  <a:cubicBezTo>
                    <a:pt x="439269" y="343050"/>
                    <a:pt x="450052" y="332301"/>
                    <a:pt x="463508" y="332301"/>
                  </a:cubicBezTo>
                  <a:close/>
                  <a:moveTo>
                    <a:pt x="344571" y="332301"/>
                  </a:moveTo>
                  <a:cubicBezTo>
                    <a:pt x="358008" y="332301"/>
                    <a:pt x="368775" y="343050"/>
                    <a:pt x="368775" y="356465"/>
                  </a:cubicBezTo>
                  <a:lnTo>
                    <a:pt x="368775" y="357886"/>
                  </a:lnTo>
                  <a:cubicBezTo>
                    <a:pt x="368775" y="371212"/>
                    <a:pt x="358008" y="382050"/>
                    <a:pt x="344571" y="382050"/>
                  </a:cubicBezTo>
                  <a:cubicBezTo>
                    <a:pt x="331134" y="382050"/>
                    <a:pt x="320367" y="371212"/>
                    <a:pt x="320367" y="357886"/>
                  </a:cubicBezTo>
                  <a:lnTo>
                    <a:pt x="320367" y="356465"/>
                  </a:lnTo>
                  <a:cubicBezTo>
                    <a:pt x="320367" y="343050"/>
                    <a:pt x="331134" y="332301"/>
                    <a:pt x="344571" y="332301"/>
                  </a:cubicBezTo>
                  <a:close/>
                  <a:moveTo>
                    <a:pt x="279204" y="291739"/>
                  </a:moveTo>
                  <a:lnTo>
                    <a:pt x="279204" y="531001"/>
                  </a:lnTo>
                  <a:lnTo>
                    <a:pt x="528948" y="531001"/>
                  </a:lnTo>
                  <a:lnTo>
                    <a:pt x="528948" y="291739"/>
                  </a:lnTo>
                  <a:close/>
                  <a:moveTo>
                    <a:pt x="254995" y="243389"/>
                  </a:moveTo>
                  <a:lnTo>
                    <a:pt x="553157" y="243389"/>
                  </a:lnTo>
                  <a:cubicBezTo>
                    <a:pt x="566508" y="243389"/>
                    <a:pt x="577366" y="254143"/>
                    <a:pt x="577366" y="267564"/>
                  </a:cubicBezTo>
                  <a:lnTo>
                    <a:pt x="577366" y="555176"/>
                  </a:lnTo>
                  <a:cubicBezTo>
                    <a:pt x="577366" y="568508"/>
                    <a:pt x="566508" y="579351"/>
                    <a:pt x="553157" y="579351"/>
                  </a:cubicBezTo>
                  <a:lnTo>
                    <a:pt x="254995" y="579351"/>
                  </a:lnTo>
                  <a:cubicBezTo>
                    <a:pt x="241645" y="579351"/>
                    <a:pt x="230786" y="568508"/>
                    <a:pt x="230786" y="555176"/>
                  </a:cubicBezTo>
                  <a:lnTo>
                    <a:pt x="230786" y="449943"/>
                  </a:lnTo>
                  <a:lnTo>
                    <a:pt x="24209" y="449943"/>
                  </a:lnTo>
                  <a:cubicBezTo>
                    <a:pt x="10769" y="449943"/>
                    <a:pt x="0" y="439100"/>
                    <a:pt x="0" y="425768"/>
                  </a:cubicBezTo>
                  <a:cubicBezTo>
                    <a:pt x="0" y="412348"/>
                    <a:pt x="10769" y="401593"/>
                    <a:pt x="24209" y="401593"/>
                  </a:cubicBezTo>
                  <a:lnTo>
                    <a:pt x="35245" y="401593"/>
                  </a:lnTo>
                  <a:lnTo>
                    <a:pt x="35245" y="368264"/>
                  </a:lnTo>
                  <a:cubicBezTo>
                    <a:pt x="35245" y="354843"/>
                    <a:pt x="46015" y="344089"/>
                    <a:pt x="59454" y="344089"/>
                  </a:cubicBezTo>
                  <a:cubicBezTo>
                    <a:pt x="72894" y="344089"/>
                    <a:pt x="83663" y="354843"/>
                    <a:pt x="83663" y="368264"/>
                  </a:cubicBezTo>
                  <a:lnTo>
                    <a:pt x="83663" y="401593"/>
                  </a:lnTo>
                  <a:lnTo>
                    <a:pt x="120244" y="401593"/>
                  </a:lnTo>
                  <a:lnTo>
                    <a:pt x="120244" y="368264"/>
                  </a:lnTo>
                  <a:cubicBezTo>
                    <a:pt x="120244" y="354843"/>
                    <a:pt x="131013" y="344089"/>
                    <a:pt x="144453" y="344089"/>
                  </a:cubicBezTo>
                  <a:cubicBezTo>
                    <a:pt x="157803" y="344089"/>
                    <a:pt x="168662" y="354843"/>
                    <a:pt x="168662" y="368264"/>
                  </a:cubicBezTo>
                  <a:lnTo>
                    <a:pt x="168662" y="401593"/>
                  </a:lnTo>
                  <a:lnTo>
                    <a:pt x="230786" y="401593"/>
                  </a:lnTo>
                  <a:lnTo>
                    <a:pt x="230786" y="267564"/>
                  </a:lnTo>
                  <a:cubicBezTo>
                    <a:pt x="230786" y="254143"/>
                    <a:pt x="241645" y="243389"/>
                    <a:pt x="254995" y="243389"/>
                  </a:cubicBezTo>
                  <a:close/>
                  <a:moveTo>
                    <a:pt x="404058" y="108762"/>
                  </a:moveTo>
                  <a:cubicBezTo>
                    <a:pt x="437782" y="108762"/>
                    <a:pt x="471507" y="119781"/>
                    <a:pt x="497224" y="141821"/>
                  </a:cubicBezTo>
                  <a:cubicBezTo>
                    <a:pt x="511105" y="153641"/>
                    <a:pt x="511105" y="173014"/>
                    <a:pt x="497224" y="184922"/>
                  </a:cubicBezTo>
                  <a:cubicBezTo>
                    <a:pt x="487257" y="193632"/>
                    <a:pt x="463855" y="199497"/>
                    <a:pt x="447037" y="184922"/>
                  </a:cubicBezTo>
                  <a:cubicBezTo>
                    <a:pt x="423278" y="164660"/>
                    <a:pt x="384748" y="164571"/>
                    <a:pt x="361078" y="184922"/>
                  </a:cubicBezTo>
                  <a:cubicBezTo>
                    <a:pt x="347197" y="196920"/>
                    <a:pt x="324773" y="196920"/>
                    <a:pt x="310891" y="184922"/>
                  </a:cubicBezTo>
                  <a:cubicBezTo>
                    <a:pt x="297010" y="173103"/>
                    <a:pt x="297010" y="153641"/>
                    <a:pt x="310891" y="141821"/>
                  </a:cubicBezTo>
                  <a:cubicBezTo>
                    <a:pt x="336608" y="119781"/>
                    <a:pt x="370333" y="108762"/>
                    <a:pt x="404058" y="108762"/>
                  </a:cubicBezTo>
                  <a:close/>
                  <a:moveTo>
                    <a:pt x="404057" y="0"/>
                  </a:moveTo>
                  <a:cubicBezTo>
                    <a:pt x="464687" y="0"/>
                    <a:pt x="525317" y="19819"/>
                    <a:pt x="571462" y="59459"/>
                  </a:cubicBezTo>
                  <a:cubicBezTo>
                    <a:pt x="584634" y="70835"/>
                    <a:pt x="583833" y="88255"/>
                    <a:pt x="571462" y="100520"/>
                  </a:cubicBezTo>
                  <a:cubicBezTo>
                    <a:pt x="560961" y="110919"/>
                    <a:pt x="541381" y="115807"/>
                    <a:pt x="523759" y="100520"/>
                  </a:cubicBezTo>
                  <a:cubicBezTo>
                    <a:pt x="458168" y="43372"/>
                    <a:pt x="350302" y="43727"/>
                    <a:pt x="284355" y="100520"/>
                  </a:cubicBezTo>
                  <a:cubicBezTo>
                    <a:pt x="271183" y="111896"/>
                    <a:pt x="249823" y="111896"/>
                    <a:pt x="236652" y="100520"/>
                  </a:cubicBezTo>
                  <a:cubicBezTo>
                    <a:pt x="223480" y="89233"/>
                    <a:pt x="223480" y="70835"/>
                    <a:pt x="236652" y="59459"/>
                  </a:cubicBezTo>
                  <a:cubicBezTo>
                    <a:pt x="282798" y="19819"/>
                    <a:pt x="343427" y="0"/>
                    <a:pt x="404057" y="0"/>
                  </a:cubicBezTo>
                  <a:close/>
                </a:path>
              </a:pathLst>
            </a:custGeom>
            <a:solidFill>
              <a:schemeClr val="bg1"/>
            </a:solidFill>
            <a:ln>
              <a:noFill/>
            </a:ln>
            <a:effectLst>
              <a:outerShdw algn="tl" blurRad="50800" dir="2700000" dist="38100" rotWithShape="0">
                <a:prstClr val="black">
                  <a:alpha val="40000"/>
                </a:prstClr>
              </a:outerShdw>
            </a:effectLst>
          </p:spPr>
          <p:txBody>
            <a:bodyPr/>
            <a:lstStyle/>
            <a:p/>
          </p:txBody>
        </p:sp>
        <p:sp>
          <p:nvSpPr>
            <p:cNvPr id="19" name="任意多边形: 形状 18">
              <a:extLst>
                <a:ext uri="{FF2B5EF4-FFF2-40B4-BE49-F238E27FC236}">
                  <a16:creationId xmlns:a16="http://schemas.microsoft.com/office/drawing/2014/main" id="{CE191E53-BB37-405E-9CDE-AED793891466}"/>
                </a:ext>
              </a:extLst>
            </p:cNvPr>
            <p:cNvSpPr/>
            <p:nvPr/>
          </p:nvSpPr>
          <p:spPr>
            <a:xfrm>
              <a:off x="2228164" y="2280120"/>
              <a:ext cx="1436472" cy="1436471"/>
            </a:xfrm>
            <a:custGeom>
              <a:gdLst>
                <a:gd fmla="*/ 1118937 w 2237874" name="connsiteX0"/>
                <a:gd fmla="*/ 24063 h 2237874" name="connsiteY0"/>
                <a:gd fmla="*/ 24063 w 2237874" name="connsiteX1"/>
                <a:gd fmla="*/ 1118937 h 2237874" name="connsiteY1"/>
                <a:gd fmla="*/ 1118937 w 2237874" name="connsiteX2"/>
                <a:gd fmla="*/ 2213811 h 2237874" name="connsiteY2"/>
                <a:gd fmla="*/ 2213811 w 2237874" name="connsiteX3"/>
                <a:gd fmla="*/ 1118937 h 2237874" name="connsiteY3"/>
                <a:gd fmla="*/ 1118937 w 2237874" name="connsiteX4"/>
                <a:gd fmla="*/ 24063 h 2237874" name="connsiteY4"/>
                <a:gd fmla="*/ 1118937 w 2237874" name="connsiteX5"/>
                <a:gd fmla="*/ 0 h 2237874" name="connsiteY5"/>
                <a:gd fmla="*/ 2237874 w 2237874" name="connsiteX6"/>
                <a:gd fmla="*/ 1118937 h 2237874" name="connsiteY6"/>
                <a:gd fmla="*/ 1118937 w 2237874" name="connsiteX7"/>
                <a:gd fmla="*/ 2237874 h 2237874" name="connsiteY7"/>
                <a:gd fmla="*/ 0 w 2237874" name="connsiteX8"/>
                <a:gd fmla="*/ 1118937 h 2237874" name="connsiteY8"/>
                <a:gd fmla="*/ 1118937 w 2237874" name="connsiteX9"/>
                <a:gd fmla="*/ 0 h 22378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7874" w="2237874">
                  <a:moveTo>
                    <a:pt x="1118937" y="24063"/>
                  </a:moveTo>
                  <a:cubicBezTo>
                    <a:pt x="514255" y="24063"/>
                    <a:pt x="24063" y="514255"/>
                    <a:pt x="24063" y="1118937"/>
                  </a:cubicBezTo>
                  <a:cubicBezTo>
                    <a:pt x="24063" y="1723619"/>
                    <a:pt x="514255" y="2213811"/>
                    <a:pt x="1118937" y="2213811"/>
                  </a:cubicBezTo>
                  <a:cubicBezTo>
                    <a:pt x="1723619" y="2213811"/>
                    <a:pt x="2213811" y="1723619"/>
                    <a:pt x="2213811" y="1118937"/>
                  </a:cubicBezTo>
                  <a:cubicBezTo>
                    <a:pt x="2213811" y="514255"/>
                    <a:pt x="1723619" y="24063"/>
                    <a:pt x="1118937" y="24063"/>
                  </a:cubicBezTo>
                  <a:close/>
                  <a:moveTo>
                    <a:pt x="1118937" y="0"/>
                  </a:moveTo>
                  <a:cubicBezTo>
                    <a:pt x="1736909" y="0"/>
                    <a:pt x="2237874" y="500965"/>
                    <a:pt x="2237874" y="1118937"/>
                  </a:cubicBezTo>
                  <a:cubicBezTo>
                    <a:pt x="2237874" y="1736909"/>
                    <a:pt x="1736909" y="2237874"/>
                    <a:pt x="1118937" y="2237874"/>
                  </a:cubicBezTo>
                  <a:cubicBezTo>
                    <a:pt x="500965" y="2237874"/>
                    <a:pt x="0" y="1736909"/>
                    <a:pt x="0" y="1118937"/>
                  </a:cubicBezTo>
                  <a:cubicBezTo>
                    <a:pt x="0" y="500965"/>
                    <a:pt x="500965" y="0"/>
                    <a:pt x="1118937" y="0"/>
                  </a:cubicBezTo>
                  <a:close/>
                </a:path>
              </a:pathLst>
            </a:custGeom>
            <a:solidFill>
              <a:srgbClr val="FF0101"/>
            </a:solidFill>
            <a:ln w="50800">
              <a:solidFill>
                <a:srgbClr val="C00000"/>
              </a:solidFill>
            </a:ln>
            <a:effectLst>
              <a:outerShdw algn="tl" blurRad="38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文本框 19">
            <a:extLst>
              <a:ext uri="{FF2B5EF4-FFF2-40B4-BE49-F238E27FC236}">
                <a16:creationId xmlns:a16="http://schemas.microsoft.com/office/drawing/2014/main" id="{A99368C5-6BDB-47E0-A360-5654D2B51931}"/>
              </a:ext>
            </a:extLst>
          </p:cNvPr>
          <p:cNvSpPr txBox="1"/>
          <p:nvPr/>
        </p:nvSpPr>
        <p:spPr>
          <a:xfrm>
            <a:off x="1616289" y="3641407"/>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grpSp>
        <p:nvGrpSpPr>
          <p:cNvPr id="21" name="组合 20">
            <a:extLst>
              <a:ext uri="{FF2B5EF4-FFF2-40B4-BE49-F238E27FC236}">
                <a16:creationId xmlns:a16="http://schemas.microsoft.com/office/drawing/2014/main" id="{223A7D40-2897-4CC0-8BC1-C226C7B8D9EC}"/>
              </a:ext>
            </a:extLst>
          </p:cNvPr>
          <p:cNvGrpSpPr/>
          <p:nvPr/>
        </p:nvGrpSpPr>
        <p:grpSpPr>
          <a:xfrm>
            <a:off x="4252390" y="1886422"/>
            <a:ext cx="1436472" cy="1436471"/>
            <a:chOff x="5092014" y="2280120"/>
            <a:chExt cx="1436472" cy="1436471"/>
          </a:xfrm>
        </p:grpSpPr>
        <p:sp>
          <p:nvSpPr>
            <p:cNvPr id="22" name="椭圆 21">
              <a:extLst>
                <a:ext uri="{FF2B5EF4-FFF2-40B4-BE49-F238E27FC236}">
                  <a16:creationId xmlns:a16="http://schemas.microsoft.com/office/drawing/2014/main" id="{FC970522-9DE5-4357-836A-F5B696F70A02}"/>
                </a:ext>
              </a:extLst>
            </p:cNvPr>
            <p:cNvSpPr/>
            <p:nvPr/>
          </p:nvSpPr>
          <p:spPr>
            <a:xfrm>
              <a:off x="5092015" y="2280120"/>
              <a:ext cx="1436471" cy="1436471"/>
            </a:xfrm>
            <a:prstGeom prst="ellipse">
              <a:avLst/>
            </a:prstGeom>
            <a:solidFill>
              <a:srgbClr val="FFC000">
                <a:alpha val="89000"/>
              </a:srgbClr>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23" name="big-euro-coin-on-hand_20961">
              <a:extLst>
                <a:ext uri="{FF2B5EF4-FFF2-40B4-BE49-F238E27FC236}">
                  <a16:creationId xmlns:a16="http://schemas.microsoft.com/office/drawing/2014/main" id="{0EABD8D8-2C5D-4182-80DA-B6CE33F88A67}"/>
                </a:ext>
              </a:extLst>
            </p:cNvPr>
            <p:cNvSpPr>
              <a:spLocks noChangeAspect="1"/>
            </p:cNvSpPr>
            <p:nvPr/>
          </p:nvSpPr>
          <p:spPr bwMode="auto">
            <a:xfrm>
              <a:off x="5531724" y="2622414"/>
              <a:ext cx="557051" cy="751882"/>
            </a:xfrm>
            <a:custGeom>
              <a:gdLst>
                <a:gd fmla="*/ 340540 w 450185" name="connsiteX0"/>
                <a:gd fmla="*/ 438706 h 607639" name="connsiteY0"/>
                <a:gd fmla="*/ 318096 w 450185" name="connsiteX1"/>
                <a:gd fmla="*/ 461130 h 607639" name="connsiteY1"/>
                <a:gd fmla="*/ 310673 w 450185" name="connsiteX2"/>
                <a:gd fmla="*/ 453714 h 607639" name="connsiteY2"/>
                <a:gd fmla="*/ 297242 w 450185" name="connsiteX3"/>
                <a:gd fmla="*/ 453714 h 607639" name="connsiteY3"/>
                <a:gd fmla="*/ 297242 w 450185" name="connsiteX4"/>
                <a:gd fmla="*/ 466957 h 607639" name="connsiteY4"/>
                <a:gd fmla="*/ 311380 w 450185" name="connsiteX5"/>
                <a:gd fmla="*/ 481082 h 607639" name="connsiteY5"/>
                <a:gd fmla="*/ 318096 w 450185" name="connsiteX6"/>
                <a:gd fmla="*/ 483907 h 607639" name="connsiteY6"/>
                <a:gd fmla="*/ 324811 w 450185" name="connsiteX7"/>
                <a:gd fmla="*/ 481082 h 607639" name="connsiteY7"/>
                <a:gd fmla="*/ 353971 w 450185" name="connsiteX8"/>
                <a:gd fmla="*/ 451948 h 607639" name="connsiteY8"/>
                <a:gd fmla="*/ 353971 w 450185" name="connsiteX9"/>
                <a:gd fmla="*/ 438706 h 607639" name="connsiteY9"/>
                <a:gd fmla="*/ 340540 w 450185" name="connsiteX10"/>
                <a:gd fmla="*/ 438706 h 607639" name="connsiteY10"/>
                <a:gd fmla="*/ 325695 w 450185" name="connsiteX11"/>
                <a:gd fmla="*/ 398271 h 607639" name="connsiteY11"/>
                <a:gd fmla="*/ 385781 w 450185" name="connsiteX12"/>
                <a:gd fmla="*/ 458128 h 607639" name="connsiteY12"/>
                <a:gd fmla="*/ 325695 w 450185" name="connsiteX13"/>
                <a:gd fmla="*/ 518162 h 607639" name="connsiteY13"/>
                <a:gd fmla="*/ 265608 w 450185" name="connsiteX14"/>
                <a:gd fmla="*/ 458128 h 607639" name="connsiteY14"/>
                <a:gd fmla="*/ 325695 w 450185" name="connsiteX15"/>
                <a:gd fmla="*/ 398271 h 607639" name="connsiteY15"/>
                <a:gd fmla="*/ 265399 w 450185" name="connsiteX16"/>
                <a:gd fmla="*/ 377788 h 607639" name="connsiteY16"/>
                <a:gd fmla="*/ 252492 w 450185" name="connsiteX17"/>
                <a:gd fmla="*/ 401268 h 607639" name="connsiteY17"/>
                <a:gd fmla="*/ 230390 w 450185" name="connsiteX18"/>
                <a:gd fmla="*/ 414861 h 607639" name="connsiteY18"/>
                <a:gd fmla="*/ 325694 w 450185" name="connsiteX19"/>
                <a:gd fmla="*/ 576745 h 607639" name="connsiteY19"/>
                <a:gd fmla="*/ 420997 w 450185" name="connsiteX20"/>
                <a:gd fmla="*/ 415038 h 607639" name="connsiteY20"/>
                <a:gd fmla="*/ 398718 w 450185" name="connsiteX21"/>
                <a:gd fmla="*/ 401268 h 607639" name="connsiteY21"/>
                <a:gd fmla="*/ 385988 w 450185" name="connsiteX22"/>
                <a:gd fmla="*/ 377788 h 607639" name="connsiteY22"/>
                <a:gd fmla="*/ 77290 w 450185" name="connsiteX23"/>
                <a:gd fmla="*/ 306325 h 607639" name="connsiteY23"/>
                <a:gd fmla="*/ 314031 w 450185" name="connsiteX24"/>
                <a:gd fmla="*/ 306325 h 607639" name="connsiteY24"/>
                <a:gd fmla="*/ 323401 w 450185" name="connsiteX25"/>
                <a:gd fmla="*/ 315657 h 607639" name="connsiteY25"/>
                <a:gd fmla="*/ 314031 w 450185" name="connsiteX26"/>
                <a:gd fmla="*/ 325166 h 607639" name="connsiteY26"/>
                <a:gd fmla="*/ 77290 w 450185" name="connsiteX27"/>
                <a:gd fmla="*/ 325166 h 607639" name="connsiteY27"/>
                <a:gd fmla="*/ 67743 w 450185" name="connsiteX28"/>
                <a:gd fmla="*/ 315657 h 607639" name="connsiteY28"/>
                <a:gd fmla="*/ 77290 w 450185" name="connsiteX29"/>
                <a:gd fmla="*/ 306325 h 607639" name="connsiteY29"/>
                <a:gd fmla="*/ 77290 w 450185" name="connsiteX30"/>
                <a:gd fmla="*/ 252624 h 607639" name="connsiteY30"/>
                <a:gd fmla="*/ 314031 w 450185" name="connsiteX31"/>
                <a:gd fmla="*/ 252624 h 607639" name="connsiteY31"/>
                <a:gd fmla="*/ 323401 w 450185" name="connsiteX32"/>
                <a:gd fmla="*/ 261974 h 607639" name="connsiteY32"/>
                <a:gd fmla="*/ 314031 w 450185" name="connsiteX33"/>
                <a:gd fmla="*/ 271324 h 607639" name="connsiteY33"/>
                <a:gd fmla="*/ 77290 w 450185" name="connsiteX34"/>
                <a:gd fmla="*/ 271324 h 607639" name="connsiteY34"/>
                <a:gd fmla="*/ 67743 w 450185" name="connsiteX35"/>
                <a:gd fmla="*/ 261974 h 607639" name="connsiteY35"/>
                <a:gd fmla="*/ 77290 w 450185" name="connsiteX36"/>
                <a:gd fmla="*/ 252624 h 607639" name="connsiteY36"/>
                <a:gd fmla="*/ 77290 w 450185" name="connsiteX37"/>
                <a:gd fmla="*/ 198995 h 607639" name="connsiteY37"/>
                <a:gd fmla="*/ 314031 w 450185" name="connsiteX38"/>
                <a:gd fmla="*/ 198995 h 607639" name="connsiteY38"/>
                <a:gd fmla="*/ 323401 w 450185" name="connsiteX39"/>
                <a:gd fmla="*/ 208345 h 607639" name="connsiteY39"/>
                <a:gd fmla="*/ 314031 w 450185" name="connsiteX40"/>
                <a:gd fmla="*/ 217695 h 607639" name="connsiteY40"/>
                <a:gd fmla="*/ 77290 w 450185" name="connsiteX41"/>
                <a:gd fmla="*/ 217695 h 607639" name="connsiteY41"/>
                <a:gd fmla="*/ 67743 w 450185" name="connsiteX42"/>
                <a:gd fmla="*/ 208345 h 607639" name="connsiteY42"/>
                <a:gd fmla="*/ 77290 w 450185" name="connsiteX43"/>
                <a:gd fmla="*/ 198995 h 607639" name="connsiteY43"/>
                <a:gd fmla="*/ 77290 w 450185" name="connsiteX44"/>
                <a:gd fmla="*/ 145294 h 607639" name="connsiteY44"/>
                <a:gd fmla="*/ 314031 w 450185" name="connsiteX45"/>
                <a:gd fmla="*/ 145294 h 607639" name="connsiteY45"/>
                <a:gd fmla="*/ 323401 w 450185" name="connsiteX46"/>
                <a:gd fmla="*/ 154644 h 607639" name="connsiteY46"/>
                <a:gd fmla="*/ 314031 w 450185" name="connsiteX47"/>
                <a:gd fmla="*/ 163994 h 607639" name="connsiteY47"/>
                <a:gd fmla="*/ 77290 w 450185" name="connsiteX48"/>
                <a:gd fmla="*/ 163994 h 607639" name="connsiteY48"/>
                <a:gd fmla="*/ 67743 w 450185" name="connsiteX49"/>
                <a:gd fmla="*/ 154644 h 607639" name="connsiteY49"/>
                <a:gd fmla="*/ 77290 w 450185" name="connsiteX50"/>
                <a:gd fmla="*/ 145294 h 607639" name="connsiteY50"/>
                <a:gd fmla="*/ 77290 w 450185" name="connsiteX51"/>
                <a:gd fmla="*/ 91594 h 607639" name="connsiteY51"/>
                <a:gd fmla="*/ 314031 w 450185" name="connsiteX52"/>
                <a:gd fmla="*/ 91594 h 607639" name="connsiteY52"/>
                <a:gd fmla="*/ 323401 w 450185" name="connsiteX53"/>
                <a:gd fmla="*/ 100979 h 607639" name="connsiteY53"/>
                <a:gd fmla="*/ 314031 w 450185" name="connsiteX54"/>
                <a:gd fmla="*/ 110364 h 607639" name="connsiteY54"/>
                <a:gd fmla="*/ 77290 w 450185" name="connsiteX55"/>
                <a:gd fmla="*/ 110364 h 607639" name="connsiteY55"/>
                <a:gd fmla="*/ 67743 w 450185" name="connsiteX56"/>
                <a:gd fmla="*/ 100979 h 607639" name="connsiteY56"/>
                <a:gd fmla="*/ 77290 w 450185" name="connsiteX57"/>
                <a:gd fmla="*/ 91594 h 607639" name="connsiteY57"/>
                <a:gd fmla="*/ 28290 w 450185" name="connsiteX58"/>
                <a:gd fmla="*/ 28246 h 607639" name="connsiteY58"/>
                <a:gd fmla="*/ 28290 w 450185" name="connsiteX59"/>
                <a:gd fmla="*/ 495715 h 607639" name="connsiteY59"/>
                <a:gd fmla="*/ 222433 w 450185" name="connsiteX60"/>
                <a:gd fmla="*/ 495715 h 607639" name="connsiteY60"/>
                <a:gd fmla="*/ 204044 w 450185" name="connsiteX61"/>
                <a:gd fmla="*/ 432515 h 607639" name="connsiteY61"/>
                <a:gd fmla="*/ 77268 w 450185" name="connsiteX62"/>
                <a:gd fmla="*/ 432515 h 607639" name="connsiteY62"/>
                <a:gd fmla="*/ 67720 w 450185" name="connsiteX63"/>
                <a:gd fmla="*/ 422982 h 607639" name="connsiteY63"/>
                <a:gd fmla="*/ 77268 w 450185" name="connsiteX64"/>
                <a:gd fmla="*/ 413625 h 607639" name="connsiteY64"/>
                <a:gd fmla="*/ 201746 w 450185" name="connsiteX65"/>
                <a:gd fmla="*/ 413625 h 607639" name="connsiteY65"/>
                <a:gd fmla="*/ 201038 w 450185" name="connsiteX66"/>
                <a:gd fmla="*/ 403739 h 607639" name="connsiteY66"/>
                <a:gd fmla="*/ 204928 w 450185" name="connsiteX67"/>
                <a:gd fmla="*/ 393324 h 607639" name="connsiteY67"/>
                <a:gd fmla="*/ 215184 w 450185" name="connsiteX68"/>
                <a:gd fmla="*/ 388910 h 607639" name="connsiteY68"/>
                <a:gd fmla="*/ 215361 w 450185" name="connsiteX69"/>
                <a:gd fmla="*/ 388910 h 607639" name="connsiteY69"/>
                <a:gd fmla="*/ 231981 w 450185" name="connsiteX70"/>
                <a:gd fmla="*/ 381672 h 607639" name="connsiteY70"/>
                <a:gd fmla="*/ 234457 w 450185" name="connsiteX71"/>
                <a:gd fmla="*/ 378848 h 607639" name="connsiteY71"/>
                <a:gd fmla="*/ 77268 w 450185" name="connsiteX72"/>
                <a:gd fmla="*/ 378848 h 607639" name="connsiteY72"/>
                <a:gd fmla="*/ 67720 w 450185" name="connsiteX73"/>
                <a:gd fmla="*/ 369315 h 607639" name="connsiteY73"/>
                <a:gd fmla="*/ 77268 w 450185" name="connsiteX74"/>
                <a:gd fmla="*/ 359958 h 607639" name="connsiteY74"/>
                <a:gd fmla="*/ 239054 w 450185" name="connsiteX75"/>
                <a:gd fmla="*/ 359958 h 607639" name="connsiteY75"/>
                <a:gd fmla="*/ 242413 w 450185" name="connsiteX76"/>
                <a:gd fmla="*/ 353956 h 607639" name="connsiteY76"/>
                <a:gd fmla="*/ 252669 w 450185" name="connsiteX77"/>
                <a:gd fmla="*/ 349542 h 607639" name="connsiteY77"/>
                <a:gd fmla="*/ 363002 w 450185" name="connsiteX78"/>
                <a:gd fmla="*/ 349542 h 607639" name="connsiteY78"/>
                <a:gd fmla="*/ 363002 w 450185" name="connsiteX79"/>
                <a:gd fmla="*/ 28246 h 607639" name="connsiteY79"/>
                <a:gd fmla="*/ 14145 w 450185" name="connsiteX80"/>
                <a:gd fmla="*/ 0 h 607639" name="connsiteY80"/>
                <a:gd fmla="*/ 377147 w 450185" name="connsiteX81"/>
                <a:gd fmla="*/ 0 h 607639" name="connsiteY81"/>
                <a:gd fmla="*/ 391292 w 450185" name="connsiteX82"/>
                <a:gd fmla="*/ 14123 h 607639" name="connsiteY82"/>
                <a:gd fmla="*/ 391292 w 450185" name="connsiteX83"/>
                <a:gd fmla="*/ 349542 h 607639" name="connsiteY83"/>
                <a:gd fmla="*/ 398541 w 450185" name="connsiteX84"/>
                <a:gd fmla="*/ 349542 h 607639" name="connsiteY84"/>
                <a:gd fmla="*/ 408797 w 450185" name="connsiteX85"/>
                <a:gd fmla="*/ 353956 h 607639" name="connsiteY85"/>
                <a:gd fmla="*/ 412687 w 450185" name="connsiteX86"/>
                <a:gd fmla="*/ 364372 h 607639" name="connsiteY86"/>
                <a:gd fmla="*/ 419229 w 450185" name="connsiteX87"/>
                <a:gd fmla="*/ 381672 h 607639" name="connsiteY87"/>
                <a:gd fmla="*/ 435849 w 450185" name="connsiteX88"/>
                <a:gd fmla="*/ 388910 h 607639" name="connsiteY88"/>
                <a:gd fmla="*/ 436026 w 450185" name="connsiteX89"/>
                <a:gd fmla="*/ 388910 h 607639" name="connsiteY89"/>
                <a:gd fmla="*/ 446281 w 450185" name="connsiteX90"/>
                <a:gd fmla="*/ 393324 h 607639" name="connsiteY90"/>
                <a:gd fmla="*/ 450171 w 450185" name="connsiteX91"/>
                <a:gd fmla="*/ 403739 h 607639" name="connsiteY91"/>
                <a:gd fmla="*/ 333120 w 450185" name="connsiteX92"/>
                <a:gd fmla="*/ 605521 h 607639" name="connsiteY92"/>
                <a:gd fmla="*/ 325694 w 450185" name="connsiteX93"/>
                <a:gd fmla="*/ 607639 h 607639" name="connsiteY93"/>
                <a:gd fmla="*/ 318091 w 450185" name="connsiteX94"/>
                <a:gd fmla="*/ 605521 h 607639" name="connsiteY94"/>
                <a:gd fmla="*/ 236932 w 450185" name="connsiteX95"/>
                <a:gd fmla="*/ 523961 h 607639" name="connsiteY95"/>
                <a:gd fmla="*/ 14145 w 450185" name="connsiteX96"/>
                <a:gd fmla="*/ 523961 h 607639" name="connsiteY96"/>
                <a:gd fmla="*/ 0 w 450185" name="connsiteX97"/>
                <a:gd fmla="*/ 509838 h 607639" name="connsiteY97"/>
                <a:gd fmla="*/ 0 w 450185" name="connsiteX98"/>
                <a:gd fmla="*/ 14123 h 607639" name="connsiteY98"/>
                <a:gd fmla="*/ 14145 w 450185" name="connsiteX99"/>
                <a:gd fmla="*/ 0 h 607639" name="connsiteY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b="b" l="l" r="r" t="t"/>
              <a:pathLst>
                <a:path h="607639" w="450185">
                  <a:moveTo>
                    <a:pt x="340540" y="438706"/>
                  </a:moveTo>
                  <a:lnTo>
                    <a:pt x="318096" y="461130"/>
                  </a:lnTo>
                  <a:lnTo>
                    <a:pt x="310673" y="453714"/>
                  </a:lnTo>
                  <a:cubicBezTo>
                    <a:pt x="306962" y="450006"/>
                    <a:pt x="300953" y="450006"/>
                    <a:pt x="297242" y="453714"/>
                  </a:cubicBezTo>
                  <a:cubicBezTo>
                    <a:pt x="293708" y="457422"/>
                    <a:pt x="293708" y="463249"/>
                    <a:pt x="297242" y="466957"/>
                  </a:cubicBezTo>
                  <a:lnTo>
                    <a:pt x="311380" y="481082"/>
                  </a:lnTo>
                  <a:cubicBezTo>
                    <a:pt x="313147" y="482848"/>
                    <a:pt x="315621" y="483907"/>
                    <a:pt x="318096" y="483907"/>
                  </a:cubicBezTo>
                  <a:cubicBezTo>
                    <a:pt x="320570" y="483907"/>
                    <a:pt x="323044" y="482848"/>
                    <a:pt x="324811" y="481082"/>
                  </a:cubicBezTo>
                  <a:lnTo>
                    <a:pt x="353971" y="451948"/>
                  </a:lnTo>
                  <a:cubicBezTo>
                    <a:pt x="357682" y="448417"/>
                    <a:pt x="357682" y="442413"/>
                    <a:pt x="353971" y="438706"/>
                  </a:cubicBezTo>
                  <a:cubicBezTo>
                    <a:pt x="350260" y="434998"/>
                    <a:pt x="344251" y="434998"/>
                    <a:pt x="340540" y="438706"/>
                  </a:cubicBezTo>
                  <a:close/>
                  <a:moveTo>
                    <a:pt x="325695" y="398271"/>
                  </a:moveTo>
                  <a:cubicBezTo>
                    <a:pt x="358742" y="398271"/>
                    <a:pt x="385781" y="425110"/>
                    <a:pt x="385781" y="458128"/>
                  </a:cubicBezTo>
                  <a:cubicBezTo>
                    <a:pt x="385781" y="491323"/>
                    <a:pt x="358742" y="518162"/>
                    <a:pt x="325695" y="518162"/>
                  </a:cubicBezTo>
                  <a:cubicBezTo>
                    <a:pt x="292470" y="518162"/>
                    <a:pt x="265608" y="491323"/>
                    <a:pt x="265608" y="458128"/>
                  </a:cubicBezTo>
                  <a:cubicBezTo>
                    <a:pt x="265608" y="425110"/>
                    <a:pt x="292470" y="398271"/>
                    <a:pt x="325695" y="398271"/>
                  </a:cubicBezTo>
                  <a:close/>
                  <a:moveTo>
                    <a:pt x="265399" y="377788"/>
                  </a:moveTo>
                  <a:cubicBezTo>
                    <a:pt x="263277" y="386615"/>
                    <a:pt x="258857" y="394736"/>
                    <a:pt x="252492" y="401268"/>
                  </a:cubicBezTo>
                  <a:cubicBezTo>
                    <a:pt x="246303" y="407800"/>
                    <a:pt x="238700" y="412389"/>
                    <a:pt x="230390" y="414861"/>
                  </a:cubicBezTo>
                  <a:cubicBezTo>
                    <a:pt x="234987" y="459525"/>
                    <a:pt x="254613" y="528727"/>
                    <a:pt x="325694" y="576745"/>
                  </a:cubicBezTo>
                  <a:cubicBezTo>
                    <a:pt x="396773" y="528727"/>
                    <a:pt x="416223" y="459525"/>
                    <a:pt x="420997" y="415038"/>
                  </a:cubicBezTo>
                  <a:cubicBezTo>
                    <a:pt x="412510" y="412389"/>
                    <a:pt x="404907" y="407800"/>
                    <a:pt x="398718" y="401268"/>
                  </a:cubicBezTo>
                  <a:cubicBezTo>
                    <a:pt x="392530" y="394736"/>
                    <a:pt x="388109" y="386615"/>
                    <a:pt x="385988" y="377788"/>
                  </a:cubicBezTo>
                  <a:close/>
                  <a:moveTo>
                    <a:pt x="77290" y="306325"/>
                  </a:moveTo>
                  <a:lnTo>
                    <a:pt x="314031" y="306325"/>
                  </a:lnTo>
                  <a:cubicBezTo>
                    <a:pt x="319158" y="306325"/>
                    <a:pt x="323401" y="310551"/>
                    <a:pt x="323401" y="315657"/>
                  </a:cubicBezTo>
                  <a:cubicBezTo>
                    <a:pt x="323401" y="320940"/>
                    <a:pt x="319158" y="325166"/>
                    <a:pt x="314031" y="325166"/>
                  </a:cubicBezTo>
                  <a:lnTo>
                    <a:pt x="77290" y="325166"/>
                  </a:lnTo>
                  <a:cubicBezTo>
                    <a:pt x="71986" y="325166"/>
                    <a:pt x="67743" y="320940"/>
                    <a:pt x="67743" y="315657"/>
                  </a:cubicBezTo>
                  <a:cubicBezTo>
                    <a:pt x="67743" y="310551"/>
                    <a:pt x="71986" y="306325"/>
                    <a:pt x="77290" y="306325"/>
                  </a:cubicBezTo>
                  <a:close/>
                  <a:moveTo>
                    <a:pt x="77290" y="252624"/>
                  </a:moveTo>
                  <a:lnTo>
                    <a:pt x="314031" y="252624"/>
                  </a:lnTo>
                  <a:cubicBezTo>
                    <a:pt x="319158" y="252624"/>
                    <a:pt x="323401" y="256858"/>
                    <a:pt x="323401" y="261974"/>
                  </a:cubicBezTo>
                  <a:cubicBezTo>
                    <a:pt x="323401" y="267266"/>
                    <a:pt x="319158" y="271324"/>
                    <a:pt x="314031" y="271324"/>
                  </a:cubicBezTo>
                  <a:lnTo>
                    <a:pt x="77290" y="271324"/>
                  </a:lnTo>
                  <a:cubicBezTo>
                    <a:pt x="71986" y="271324"/>
                    <a:pt x="67743" y="267266"/>
                    <a:pt x="67743" y="261974"/>
                  </a:cubicBezTo>
                  <a:cubicBezTo>
                    <a:pt x="67743" y="256858"/>
                    <a:pt x="71986" y="252624"/>
                    <a:pt x="77290" y="252624"/>
                  </a:cubicBezTo>
                  <a:close/>
                  <a:moveTo>
                    <a:pt x="77290" y="198995"/>
                  </a:moveTo>
                  <a:lnTo>
                    <a:pt x="314031" y="198995"/>
                  </a:lnTo>
                  <a:cubicBezTo>
                    <a:pt x="319158" y="198995"/>
                    <a:pt x="323401" y="203229"/>
                    <a:pt x="323401" y="208345"/>
                  </a:cubicBezTo>
                  <a:cubicBezTo>
                    <a:pt x="323401" y="213461"/>
                    <a:pt x="319158" y="217695"/>
                    <a:pt x="314031" y="217695"/>
                  </a:cubicBezTo>
                  <a:lnTo>
                    <a:pt x="77290" y="217695"/>
                  </a:lnTo>
                  <a:cubicBezTo>
                    <a:pt x="71986" y="217695"/>
                    <a:pt x="67743" y="213461"/>
                    <a:pt x="67743" y="208345"/>
                  </a:cubicBezTo>
                  <a:cubicBezTo>
                    <a:pt x="67743" y="203229"/>
                    <a:pt x="71986" y="198995"/>
                    <a:pt x="77290" y="198995"/>
                  </a:cubicBezTo>
                  <a:close/>
                  <a:moveTo>
                    <a:pt x="77290" y="145294"/>
                  </a:moveTo>
                  <a:lnTo>
                    <a:pt x="314031" y="145294"/>
                  </a:lnTo>
                  <a:cubicBezTo>
                    <a:pt x="319158" y="145294"/>
                    <a:pt x="323401" y="149528"/>
                    <a:pt x="323401" y="154644"/>
                  </a:cubicBezTo>
                  <a:cubicBezTo>
                    <a:pt x="323401" y="159760"/>
                    <a:pt x="319158" y="163994"/>
                    <a:pt x="314031" y="163994"/>
                  </a:cubicBezTo>
                  <a:lnTo>
                    <a:pt x="77290" y="163994"/>
                  </a:lnTo>
                  <a:cubicBezTo>
                    <a:pt x="71986" y="163994"/>
                    <a:pt x="67743" y="159760"/>
                    <a:pt x="67743" y="154644"/>
                  </a:cubicBezTo>
                  <a:cubicBezTo>
                    <a:pt x="67743" y="149528"/>
                    <a:pt x="71986" y="145294"/>
                    <a:pt x="77290" y="145294"/>
                  </a:cubicBezTo>
                  <a:close/>
                  <a:moveTo>
                    <a:pt x="77290" y="91594"/>
                  </a:moveTo>
                  <a:lnTo>
                    <a:pt x="314031" y="91594"/>
                  </a:lnTo>
                  <a:cubicBezTo>
                    <a:pt x="319158" y="91594"/>
                    <a:pt x="323401" y="95667"/>
                    <a:pt x="323401" y="100979"/>
                  </a:cubicBezTo>
                  <a:cubicBezTo>
                    <a:pt x="323401" y="106114"/>
                    <a:pt x="319158" y="110364"/>
                    <a:pt x="314031" y="110364"/>
                  </a:cubicBezTo>
                  <a:lnTo>
                    <a:pt x="77290" y="110364"/>
                  </a:lnTo>
                  <a:cubicBezTo>
                    <a:pt x="71986" y="110364"/>
                    <a:pt x="67743" y="106114"/>
                    <a:pt x="67743" y="100979"/>
                  </a:cubicBezTo>
                  <a:cubicBezTo>
                    <a:pt x="67743" y="95667"/>
                    <a:pt x="71986" y="91594"/>
                    <a:pt x="77290" y="91594"/>
                  </a:cubicBezTo>
                  <a:close/>
                  <a:moveTo>
                    <a:pt x="28290" y="28246"/>
                  </a:moveTo>
                  <a:lnTo>
                    <a:pt x="28290" y="495715"/>
                  </a:lnTo>
                  <a:lnTo>
                    <a:pt x="222433" y="495715"/>
                  </a:lnTo>
                  <a:cubicBezTo>
                    <a:pt x="212708" y="473295"/>
                    <a:pt x="207227" y="451404"/>
                    <a:pt x="204044" y="432515"/>
                  </a:cubicBezTo>
                  <a:lnTo>
                    <a:pt x="77268" y="432515"/>
                  </a:lnTo>
                  <a:cubicBezTo>
                    <a:pt x="71963" y="432515"/>
                    <a:pt x="67720" y="428278"/>
                    <a:pt x="67720" y="422982"/>
                  </a:cubicBezTo>
                  <a:cubicBezTo>
                    <a:pt x="67720" y="417862"/>
                    <a:pt x="71963" y="413625"/>
                    <a:pt x="77268" y="413625"/>
                  </a:cubicBezTo>
                  <a:lnTo>
                    <a:pt x="201746" y="413625"/>
                  </a:lnTo>
                  <a:cubicBezTo>
                    <a:pt x="201392" y="410271"/>
                    <a:pt x="201215" y="406917"/>
                    <a:pt x="201038" y="403739"/>
                  </a:cubicBezTo>
                  <a:cubicBezTo>
                    <a:pt x="200862" y="399855"/>
                    <a:pt x="202276" y="396148"/>
                    <a:pt x="204928" y="393324"/>
                  </a:cubicBezTo>
                  <a:cubicBezTo>
                    <a:pt x="207581" y="390499"/>
                    <a:pt x="211294" y="388910"/>
                    <a:pt x="215184" y="388910"/>
                  </a:cubicBezTo>
                  <a:lnTo>
                    <a:pt x="215361" y="388910"/>
                  </a:lnTo>
                  <a:cubicBezTo>
                    <a:pt x="221726" y="388910"/>
                    <a:pt x="227561" y="386439"/>
                    <a:pt x="231981" y="381672"/>
                  </a:cubicBezTo>
                  <a:cubicBezTo>
                    <a:pt x="232865" y="380789"/>
                    <a:pt x="233749" y="379730"/>
                    <a:pt x="234457" y="378848"/>
                  </a:cubicBezTo>
                  <a:lnTo>
                    <a:pt x="77268" y="378848"/>
                  </a:lnTo>
                  <a:cubicBezTo>
                    <a:pt x="71963" y="378848"/>
                    <a:pt x="67720" y="374611"/>
                    <a:pt x="67720" y="369315"/>
                  </a:cubicBezTo>
                  <a:cubicBezTo>
                    <a:pt x="67720" y="364195"/>
                    <a:pt x="71963" y="359958"/>
                    <a:pt x="77268" y="359958"/>
                  </a:cubicBezTo>
                  <a:lnTo>
                    <a:pt x="239054" y="359958"/>
                  </a:lnTo>
                  <a:cubicBezTo>
                    <a:pt x="239584" y="357663"/>
                    <a:pt x="240822" y="355721"/>
                    <a:pt x="242413" y="353956"/>
                  </a:cubicBezTo>
                  <a:cubicBezTo>
                    <a:pt x="245065" y="351131"/>
                    <a:pt x="248779" y="349542"/>
                    <a:pt x="252669" y="349542"/>
                  </a:cubicBezTo>
                  <a:lnTo>
                    <a:pt x="363002" y="349542"/>
                  </a:lnTo>
                  <a:lnTo>
                    <a:pt x="363002" y="28246"/>
                  </a:lnTo>
                  <a:close/>
                  <a:moveTo>
                    <a:pt x="14145" y="0"/>
                  </a:moveTo>
                  <a:lnTo>
                    <a:pt x="377147" y="0"/>
                  </a:lnTo>
                  <a:cubicBezTo>
                    <a:pt x="384927" y="0"/>
                    <a:pt x="391292" y="6355"/>
                    <a:pt x="391292" y="14123"/>
                  </a:cubicBezTo>
                  <a:lnTo>
                    <a:pt x="391292" y="349542"/>
                  </a:lnTo>
                  <a:lnTo>
                    <a:pt x="398541" y="349542"/>
                  </a:lnTo>
                  <a:cubicBezTo>
                    <a:pt x="402431" y="349542"/>
                    <a:pt x="406144" y="351131"/>
                    <a:pt x="408797" y="353956"/>
                  </a:cubicBezTo>
                  <a:cubicBezTo>
                    <a:pt x="411449" y="356780"/>
                    <a:pt x="412863" y="360488"/>
                    <a:pt x="412687" y="364372"/>
                  </a:cubicBezTo>
                  <a:cubicBezTo>
                    <a:pt x="412333" y="370903"/>
                    <a:pt x="414632" y="377082"/>
                    <a:pt x="419229" y="381672"/>
                  </a:cubicBezTo>
                  <a:cubicBezTo>
                    <a:pt x="423649" y="386439"/>
                    <a:pt x="429484" y="388910"/>
                    <a:pt x="435849" y="388910"/>
                  </a:cubicBezTo>
                  <a:lnTo>
                    <a:pt x="436026" y="388910"/>
                  </a:lnTo>
                  <a:cubicBezTo>
                    <a:pt x="439916" y="388910"/>
                    <a:pt x="443629" y="390499"/>
                    <a:pt x="446281" y="393324"/>
                  </a:cubicBezTo>
                  <a:cubicBezTo>
                    <a:pt x="448934" y="396148"/>
                    <a:pt x="450348" y="399855"/>
                    <a:pt x="450171" y="403739"/>
                  </a:cubicBezTo>
                  <a:cubicBezTo>
                    <a:pt x="447519" y="453523"/>
                    <a:pt x="428777" y="546028"/>
                    <a:pt x="333120" y="605521"/>
                  </a:cubicBezTo>
                  <a:cubicBezTo>
                    <a:pt x="330821" y="606933"/>
                    <a:pt x="328169" y="607639"/>
                    <a:pt x="325694" y="607639"/>
                  </a:cubicBezTo>
                  <a:cubicBezTo>
                    <a:pt x="323041" y="607639"/>
                    <a:pt x="320389" y="606933"/>
                    <a:pt x="318091" y="605521"/>
                  </a:cubicBezTo>
                  <a:cubicBezTo>
                    <a:pt x="280252" y="581865"/>
                    <a:pt x="254437" y="553266"/>
                    <a:pt x="236932" y="523961"/>
                  </a:cubicBezTo>
                  <a:lnTo>
                    <a:pt x="14145" y="523961"/>
                  </a:lnTo>
                  <a:cubicBezTo>
                    <a:pt x="6188" y="523961"/>
                    <a:pt x="0" y="517605"/>
                    <a:pt x="0" y="509838"/>
                  </a:cubicBezTo>
                  <a:lnTo>
                    <a:pt x="0" y="14123"/>
                  </a:lnTo>
                  <a:cubicBezTo>
                    <a:pt x="0" y="6355"/>
                    <a:pt x="6188" y="0"/>
                    <a:pt x="14145" y="0"/>
                  </a:cubicBezTo>
                  <a:close/>
                </a:path>
              </a:pathLst>
            </a:custGeom>
            <a:solidFill>
              <a:schemeClr val="bg1"/>
            </a:solidFill>
            <a:ln>
              <a:noFill/>
            </a:ln>
            <a:effectLst>
              <a:outerShdw algn="tl" blurRad="50800" dir="2700000" dist="38100" rotWithShape="0">
                <a:prstClr val="black">
                  <a:alpha val="40000"/>
                </a:prstClr>
              </a:outerShdw>
            </a:effectLst>
          </p:spPr>
          <p:txBody>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p>
          </p:txBody>
        </p:sp>
        <p:sp>
          <p:nvSpPr>
            <p:cNvPr id="24" name="任意多边形: 形状 23">
              <a:extLst>
                <a:ext uri="{FF2B5EF4-FFF2-40B4-BE49-F238E27FC236}">
                  <a16:creationId xmlns:a16="http://schemas.microsoft.com/office/drawing/2014/main" id="{080D414B-9EBC-4F89-951B-48C2FB7DA4F0}"/>
                </a:ext>
              </a:extLst>
            </p:cNvPr>
            <p:cNvSpPr/>
            <p:nvPr/>
          </p:nvSpPr>
          <p:spPr>
            <a:xfrm>
              <a:off x="5092014" y="2280120"/>
              <a:ext cx="1436472" cy="1436471"/>
            </a:xfrm>
            <a:custGeom>
              <a:gdLst>
                <a:gd fmla="*/ 1118937 w 2237874" name="connsiteX0"/>
                <a:gd fmla="*/ 24063 h 2237874" name="connsiteY0"/>
                <a:gd fmla="*/ 24063 w 2237874" name="connsiteX1"/>
                <a:gd fmla="*/ 1118937 h 2237874" name="connsiteY1"/>
                <a:gd fmla="*/ 1118937 w 2237874" name="connsiteX2"/>
                <a:gd fmla="*/ 2213811 h 2237874" name="connsiteY2"/>
                <a:gd fmla="*/ 2213811 w 2237874" name="connsiteX3"/>
                <a:gd fmla="*/ 1118937 h 2237874" name="connsiteY3"/>
                <a:gd fmla="*/ 1118937 w 2237874" name="connsiteX4"/>
                <a:gd fmla="*/ 24063 h 2237874" name="connsiteY4"/>
                <a:gd fmla="*/ 1118937 w 2237874" name="connsiteX5"/>
                <a:gd fmla="*/ 0 h 2237874" name="connsiteY5"/>
                <a:gd fmla="*/ 2237874 w 2237874" name="connsiteX6"/>
                <a:gd fmla="*/ 1118937 h 2237874" name="connsiteY6"/>
                <a:gd fmla="*/ 1118937 w 2237874" name="connsiteX7"/>
                <a:gd fmla="*/ 2237874 h 2237874" name="connsiteY7"/>
                <a:gd fmla="*/ 0 w 2237874" name="connsiteX8"/>
                <a:gd fmla="*/ 1118937 h 2237874" name="connsiteY8"/>
                <a:gd fmla="*/ 1118937 w 2237874" name="connsiteX9"/>
                <a:gd fmla="*/ 0 h 22378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37874" w="2237874">
                  <a:moveTo>
                    <a:pt x="1118937" y="24063"/>
                  </a:moveTo>
                  <a:cubicBezTo>
                    <a:pt x="514255" y="24063"/>
                    <a:pt x="24063" y="514255"/>
                    <a:pt x="24063" y="1118937"/>
                  </a:cubicBezTo>
                  <a:cubicBezTo>
                    <a:pt x="24063" y="1723619"/>
                    <a:pt x="514255" y="2213811"/>
                    <a:pt x="1118937" y="2213811"/>
                  </a:cubicBezTo>
                  <a:cubicBezTo>
                    <a:pt x="1723619" y="2213811"/>
                    <a:pt x="2213811" y="1723619"/>
                    <a:pt x="2213811" y="1118937"/>
                  </a:cubicBezTo>
                  <a:cubicBezTo>
                    <a:pt x="2213811" y="514255"/>
                    <a:pt x="1723619" y="24063"/>
                    <a:pt x="1118937" y="24063"/>
                  </a:cubicBezTo>
                  <a:close/>
                  <a:moveTo>
                    <a:pt x="1118937" y="0"/>
                  </a:moveTo>
                  <a:cubicBezTo>
                    <a:pt x="1736909" y="0"/>
                    <a:pt x="2237874" y="500965"/>
                    <a:pt x="2237874" y="1118937"/>
                  </a:cubicBezTo>
                  <a:cubicBezTo>
                    <a:pt x="2237874" y="1736909"/>
                    <a:pt x="1736909" y="2237874"/>
                    <a:pt x="1118937" y="2237874"/>
                  </a:cubicBezTo>
                  <a:cubicBezTo>
                    <a:pt x="500965" y="2237874"/>
                    <a:pt x="0" y="1736909"/>
                    <a:pt x="0" y="1118937"/>
                  </a:cubicBezTo>
                  <a:cubicBezTo>
                    <a:pt x="0" y="500965"/>
                    <a:pt x="500965" y="0"/>
                    <a:pt x="1118937" y="0"/>
                  </a:cubicBezTo>
                  <a:close/>
                </a:path>
              </a:pathLst>
            </a:custGeom>
            <a:solidFill>
              <a:srgbClr val="FFC000"/>
            </a:solidFill>
            <a:ln w="50800">
              <a:solidFill>
                <a:schemeClr val="accent4">
                  <a:lumMod val="75000"/>
                </a:schemeClr>
              </a:solidFill>
            </a:ln>
            <a:effectLst>
              <a:outerShdw algn="tl" blurRad="381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26" name="文本框 25">
            <a:extLst>
              <a:ext uri="{FF2B5EF4-FFF2-40B4-BE49-F238E27FC236}">
                <a16:creationId xmlns:a16="http://schemas.microsoft.com/office/drawing/2014/main" id="{5B10B934-7BED-489E-8ED1-35FEF096C876}"/>
              </a:ext>
            </a:extLst>
          </p:cNvPr>
          <p:cNvSpPr txBox="1"/>
          <p:nvPr/>
        </p:nvSpPr>
        <p:spPr>
          <a:xfrm>
            <a:off x="3942143" y="3641407"/>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27" name="文本框 26">
            <a:extLst>
              <a:ext uri="{FF2B5EF4-FFF2-40B4-BE49-F238E27FC236}">
                <a16:creationId xmlns:a16="http://schemas.microsoft.com/office/drawing/2014/main" id="{1A7B1D5C-4DFF-40F9-8D20-143CA6D4C6B7}"/>
              </a:ext>
            </a:extLst>
          </p:cNvPr>
          <p:cNvSpPr txBox="1"/>
          <p:nvPr/>
        </p:nvSpPr>
        <p:spPr>
          <a:xfrm>
            <a:off x="6233209" y="3641407"/>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28" name="文本框 27">
            <a:extLst>
              <a:ext uri="{FF2B5EF4-FFF2-40B4-BE49-F238E27FC236}">
                <a16:creationId xmlns:a16="http://schemas.microsoft.com/office/drawing/2014/main" id="{B537F12E-380E-47C9-A9D8-D01A4F69BCAF}"/>
              </a:ext>
            </a:extLst>
          </p:cNvPr>
          <p:cNvSpPr txBox="1"/>
          <p:nvPr/>
        </p:nvSpPr>
        <p:spPr>
          <a:xfrm>
            <a:off x="8515201" y="3641407"/>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29" name="文本框 28">
            <a:extLst>
              <a:ext uri="{FF2B5EF4-FFF2-40B4-BE49-F238E27FC236}">
                <a16:creationId xmlns:a16="http://schemas.microsoft.com/office/drawing/2014/main" id="{6C9E7807-C583-44D3-838C-9FDF100A5823}"/>
              </a:ext>
            </a:extLst>
          </p:cNvPr>
          <p:cNvSpPr txBox="1"/>
          <p:nvPr/>
        </p:nvSpPr>
        <p:spPr>
          <a:xfrm>
            <a:off x="1915931" y="4090307"/>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30" name="文本框 29">
            <a:extLst>
              <a:ext uri="{FF2B5EF4-FFF2-40B4-BE49-F238E27FC236}">
                <a16:creationId xmlns:a16="http://schemas.microsoft.com/office/drawing/2014/main" id="{9078AEED-A4C3-47AE-B9F0-D0B1D48145AE}"/>
              </a:ext>
            </a:extLst>
          </p:cNvPr>
          <p:cNvSpPr txBox="1"/>
          <p:nvPr/>
        </p:nvSpPr>
        <p:spPr>
          <a:xfrm>
            <a:off x="4252390" y="4090307"/>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31" name="文本框 30">
            <a:extLst>
              <a:ext uri="{FF2B5EF4-FFF2-40B4-BE49-F238E27FC236}">
                <a16:creationId xmlns:a16="http://schemas.microsoft.com/office/drawing/2014/main" id="{D7598A82-EDAD-4D03-AD72-77ECC2310B12}"/>
              </a:ext>
            </a:extLst>
          </p:cNvPr>
          <p:cNvSpPr txBox="1"/>
          <p:nvPr/>
        </p:nvSpPr>
        <p:spPr>
          <a:xfrm>
            <a:off x="6523841" y="4090307"/>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32" name="文本框 31">
            <a:extLst>
              <a:ext uri="{FF2B5EF4-FFF2-40B4-BE49-F238E27FC236}">
                <a16:creationId xmlns:a16="http://schemas.microsoft.com/office/drawing/2014/main" id="{3881E7E8-81A1-4DB6-A66C-5C77A45BDD79}"/>
              </a:ext>
            </a:extLst>
          </p:cNvPr>
          <p:cNvSpPr txBox="1"/>
          <p:nvPr/>
        </p:nvSpPr>
        <p:spPr>
          <a:xfrm>
            <a:off x="8860298" y="4090307"/>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pic>
        <p:nvPicPr>
          <p:cNvPr id="33" name="图片 32">
            <a:extLst>
              <a:ext uri="{FF2B5EF4-FFF2-40B4-BE49-F238E27FC236}">
                <a16:creationId xmlns:a16="http://schemas.microsoft.com/office/drawing/2014/main" id="{FE0D4101-DC8C-41C7-A409-6FD3B08A78E2}"/>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268088916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599"/>
                                  </p:stCondLst>
                                  <p:childTnLst>
                                    <p:set>
                                      <p:cBhvr>
                                        <p:cTn dur="1" fill="hold" id="6">
                                          <p:stCondLst>
                                            <p:cond delay="0"/>
                                          </p:stCondLst>
                                        </p:cTn>
                                        <p:tgtEl>
                                          <p:spTgt spid="16"/>
                                        </p:tgtEl>
                                        <p:attrNameLst>
                                          <p:attrName>style.visibility</p:attrName>
                                        </p:attrNameLst>
                                      </p:cBhvr>
                                      <p:to>
                                        <p:strVal val="visible"/>
                                      </p:to>
                                    </p:set>
                                    <p:animEffect filter="wheel(1)" transition="in">
                                      <p:cBhvr>
                                        <p:cTn dur="750" id="7"/>
                                        <p:tgtEl>
                                          <p:spTgt spid="16"/>
                                        </p:tgtEl>
                                      </p:cBhvr>
                                    </p:animEffect>
                                  </p:childTnLst>
                                </p:cTn>
                              </p:par>
                              <p:par>
                                <p:cTn fill="hold" id="8" nodeType="withEffect" presetClass="entr" presetID="21" presetSubtype="1">
                                  <p:stCondLst>
                                    <p:cond delay="2099"/>
                                  </p:stCondLst>
                                  <p:childTnLst>
                                    <p:set>
                                      <p:cBhvr>
                                        <p:cTn dur="1" fill="hold" id="9">
                                          <p:stCondLst>
                                            <p:cond delay="0"/>
                                          </p:stCondLst>
                                        </p:cTn>
                                        <p:tgtEl>
                                          <p:spTgt spid="8"/>
                                        </p:tgtEl>
                                        <p:attrNameLst>
                                          <p:attrName>style.visibility</p:attrName>
                                        </p:attrNameLst>
                                      </p:cBhvr>
                                      <p:to>
                                        <p:strVal val="visible"/>
                                      </p:to>
                                    </p:set>
                                    <p:animEffect filter="wheel(1)" transition="in">
                                      <p:cBhvr>
                                        <p:cTn dur="750" id="10"/>
                                        <p:tgtEl>
                                          <p:spTgt spid="8"/>
                                        </p:tgtEl>
                                      </p:cBhvr>
                                    </p:animEffect>
                                  </p:childTnLst>
                                </p:cTn>
                              </p:par>
                              <p:par>
                                <p:cTn fill="hold" id="11" nodeType="withEffect" presetClass="entr" presetID="21" presetSubtype="1">
                                  <p:stCondLst>
                                    <p:cond delay="3399"/>
                                  </p:stCondLst>
                                  <p:childTnLst>
                                    <p:set>
                                      <p:cBhvr>
                                        <p:cTn dur="1" fill="hold" id="12">
                                          <p:stCondLst>
                                            <p:cond delay="0"/>
                                          </p:stCondLst>
                                        </p:cTn>
                                        <p:tgtEl>
                                          <p:spTgt spid="12"/>
                                        </p:tgtEl>
                                        <p:attrNameLst>
                                          <p:attrName>style.visibility</p:attrName>
                                        </p:attrNameLst>
                                      </p:cBhvr>
                                      <p:to>
                                        <p:strVal val="visible"/>
                                      </p:to>
                                    </p:set>
                                    <p:animEffect filter="wheel(1)" transition="in">
                                      <p:cBhvr>
                                        <p:cTn dur="750" id="13"/>
                                        <p:tgtEl>
                                          <p:spTgt spid="12"/>
                                        </p:tgtEl>
                                      </p:cBhvr>
                                    </p:animEffect>
                                  </p:childTnLst>
                                </p:cTn>
                              </p:par>
                              <p:par>
                                <p:cTn fill="hold" grpId="0" id="14" nodeType="withEffect" presetClass="entr" presetID="42" presetSubtype="0">
                                  <p:stCondLst>
                                    <p:cond delay="1299"/>
                                  </p:stCondLst>
                                  <p:childTnLst>
                                    <p:set>
                                      <p:cBhvr>
                                        <p:cTn dur="1" fill="hold" id="15">
                                          <p:stCondLst>
                                            <p:cond delay="0"/>
                                          </p:stCondLst>
                                        </p:cTn>
                                        <p:tgtEl>
                                          <p:spTgt spid="20"/>
                                        </p:tgtEl>
                                        <p:attrNameLst>
                                          <p:attrName>style.visibility</p:attrName>
                                        </p:attrNameLst>
                                      </p:cBhvr>
                                      <p:to>
                                        <p:strVal val="visible"/>
                                      </p:to>
                                    </p:set>
                                    <p:animEffect filter="fade" transition="in">
                                      <p:cBhvr>
                                        <p:cTn dur="500" id="16"/>
                                        <p:tgtEl>
                                          <p:spTgt spid="20"/>
                                        </p:tgtEl>
                                      </p:cBhvr>
                                    </p:animEffect>
                                    <p:anim calcmode="lin" valueType="num">
                                      <p:cBhvr>
                                        <p:cTn dur="500" fill="hold" id="17"/>
                                        <p:tgtEl>
                                          <p:spTgt spid="20"/>
                                        </p:tgtEl>
                                        <p:attrNameLst>
                                          <p:attrName>ppt_x</p:attrName>
                                        </p:attrNameLst>
                                      </p:cBhvr>
                                      <p:tavLst>
                                        <p:tav tm="0">
                                          <p:val>
                                            <p:strVal val="#ppt_x"/>
                                          </p:val>
                                        </p:tav>
                                        <p:tav tm="100000">
                                          <p:val>
                                            <p:strVal val="#ppt_x"/>
                                          </p:val>
                                        </p:tav>
                                      </p:tavLst>
                                    </p:anim>
                                    <p:anim calcmode="lin" valueType="num">
                                      <p:cBhvr>
                                        <p:cTn dur="500" fill="hold" id="18"/>
                                        <p:tgtEl>
                                          <p:spTgt spid="20"/>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1299"/>
                                  </p:stCondLst>
                                  <p:childTnLst>
                                    <p:set>
                                      <p:cBhvr>
                                        <p:cTn dur="1" fill="hold" id="20">
                                          <p:stCondLst>
                                            <p:cond delay="0"/>
                                          </p:stCondLst>
                                        </p:cTn>
                                        <p:tgtEl>
                                          <p:spTgt spid="26"/>
                                        </p:tgtEl>
                                        <p:attrNameLst>
                                          <p:attrName>style.visibility</p:attrName>
                                        </p:attrNameLst>
                                      </p:cBhvr>
                                      <p:to>
                                        <p:strVal val="visible"/>
                                      </p:to>
                                    </p:set>
                                    <p:animEffect filter="fade" transition="in">
                                      <p:cBhvr>
                                        <p:cTn dur="500" id="21"/>
                                        <p:tgtEl>
                                          <p:spTgt spid="26"/>
                                        </p:tgtEl>
                                      </p:cBhvr>
                                    </p:animEffect>
                                    <p:anim calcmode="lin" valueType="num">
                                      <p:cBhvr>
                                        <p:cTn dur="500" fill="hold" id="22"/>
                                        <p:tgtEl>
                                          <p:spTgt spid="26"/>
                                        </p:tgtEl>
                                        <p:attrNameLst>
                                          <p:attrName>ppt_x</p:attrName>
                                        </p:attrNameLst>
                                      </p:cBhvr>
                                      <p:tavLst>
                                        <p:tav tm="0">
                                          <p:val>
                                            <p:strVal val="#ppt_x"/>
                                          </p:val>
                                        </p:tav>
                                        <p:tav tm="100000">
                                          <p:val>
                                            <p:strVal val="#ppt_x"/>
                                          </p:val>
                                        </p:tav>
                                      </p:tavLst>
                                    </p:anim>
                                    <p:anim calcmode="lin" valueType="num">
                                      <p:cBhvr>
                                        <p:cTn dur="500" fill="hold" id="23"/>
                                        <p:tgtEl>
                                          <p:spTgt spid="26"/>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1299"/>
                                  </p:stCondLst>
                                  <p:childTnLst>
                                    <p:set>
                                      <p:cBhvr>
                                        <p:cTn dur="1" fill="hold" id="25">
                                          <p:stCondLst>
                                            <p:cond delay="0"/>
                                          </p:stCondLst>
                                        </p:cTn>
                                        <p:tgtEl>
                                          <p:spTgt spid="27"/>
                                        </p:tgtEl>
                                        <p:attrNameLst>
                                          <p:attrName>style.visibility</p:attrName>
                                        </p:attrNameLst>
                                      </p:cBhvr>
                                      <p:to>
                                        <p:strVal val="visible"/>
                                      </p:to>
                                    </p:set>
                                    <p:animEffect filter="fade" transition="in">
                                      <p:cBhvr>
                                        <p:cTn dur="500" id="26"/>
                                        <p:tgtEl>
                                          <p:spTgt spid="27"/>
                                        </p:tgtEl>
                                      </p:cBhvr>
                                    </p:animEffect>
                                    <p:anim calcmode="lin" valueType="num">
                                      <p:cBhvr>
                                        <p:cTn dur="500" fill="hold" id="27"/>
                                        <p:tgtEl>
                                          <p:spTgt spid="27"/>
                                        </p:tgtEl>
                                        <p:attrNameLst>
                                          <p:attrName>ppt_x</p:attrName>
                                        </p:attrNameLst>
                                      </p:cBhvr>
                                      <p:tavLst>
                                        <p:tav tm="0">
                                          <p:val>
                                            <p:strVal val="#ppt_x"/>
                                          </p:val>
                                        </p:tav>
                                        <p:tav tm="100000">
                                          <p:val>
                                            <p:strVal val="#ppt_x"/>
                                          </p:val>
                                        </p:tav>
                                      </p:tavLst>
                                    </p:anim>
                                    <p:anim calcmode="lin" valueType="num">
                                      <p:cBhvr>
                                        <p:cTn dur="500" fill="hold" id="28"/>
                                        <p:tgtEl>
                                          <p:spTgt spid="27"/>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1299"/>
                                  </p:stCondLst>
                                  <p:childTnLst>
                                    <p:set>
                                      <p:cBhvr>
                                        <p:cTn dur="1" fill="hold" id="30">
                                          <p:stCondLst>
                                            <p:cond delay="0"/>
                                          </p:stCondLst>
                                        </p:cTn>
                                        <p:tgtEl>
                                          <p:spTgt spid="28"/>
                                        </p:tgtEl>
                                        <p:attrNameLst>
                                          <p:attrName>style.visibility</p:attrName>
                                        </p:attrNameLst>
                                      </p:cBhvr>
                                      <p:to>
                                        <p:strVal val="visible"/>
                                      </p:to>
                                    </p:set>
                                    <p:animEffect filter="fade" transition="in">
                                      <p:cBhvr>
                                        <p:cTn dur="500" id="31"/>
                                        <p:tgtEl>
                                          <p:spTgt spid="28"/>
                                        </p:tgtEl>
                                      </p:cBhvr>
                                    </p:animEffect>
                                    <p:anim calcmode="lin" valueType="num">
                                      <p:cBhvr>
                                        <p:cTn dur="500" fill="hold" id="32"/>
                                        <p:tgtEl>
                                          <p:spTgt spid="28"/>
                                        </p:tgtEl>
                                        <p:attrNameLst>
                                          <p:attrName>ppt_x</p:attrName>
                                        </p:attrNameLst>
                                      </p:cBhvr>
                                      <p:tavLst>
                                        <p:tav tm="0">
                                          <p:val>
                                            <p:strVal val="#ppt_x"/>
                                          </p:val>
                                        </p:tav>
                                        <p:tav tm="100000">
                                          <p:val>
                                            <p:strVal val="#ppt_x"/>
                                          </p:val>
                                        </p:tav>
                                      </p:tavLst>
                                    </p:anim>
                                    <p:anim calcmode="lin" valueType="num">
                                      <p:cBhvr>
                                        <p:cTn dur="500" fill="hold" id="33"/>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6"/>
      <p:bldP grpId="0" spid="27"/>
      <p:bldP grpId="0" spid="2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A556D41A-BBC7-42F5-864D-D9B1851AAFD9}"/>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grpSp>
        <p:nvGrpSpPr>
          <p:cNvPr id="3" name="组合 2">
            <a:extLst>
              <a:ext uri="{FF2B5EF4-FFF2-40B4-BE49-F238E27FC236}">
                <a16:creationId xmlns:a16="http://schemas.microsoft.com/office/drawing/2014/main" id="{5F147A09-FB91-43AE-B5B8-9620699408E0}"/>
              </a:ext>
            </a:extLst>
          </p:cNvPr>
          <p:cNvGrpSpPr/>
          <p:nvPr/>
        </p:nvGrpSpPr>
        <p:grpSpPr>
          <a:xfrm>
            <a:off x="2846896" y="439016"/>
            <a:ext cx="6682306" cy="798738"/>
            <a:chOff x="2846896" y="426315"/>
            <a:chExt cx="6682306" cy="881785"/>
          </a:xfrm>
        </p:grpSpPr>
        <p:sp>
          <p:nvSpPr>
            <p:cNvPr id="4" name="矩形: 圆角 3">
              <a:extLst>
                <a:ext uri="{FF2B5EF4-FFF2-40B4-BE49-F238E27FC236}">
                  <a16:creationId xmlns:a16="http://schemas.microsoft.com/office/drawing/2014/main" id="{01D9AE7B-1A81-4600-9FD7-81DF2C95D501}"/>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a:extLst>
                <a:ext uri="{FF2B5EF4-FFF2-40B4-BE49-F238E27FC236}">
                  <a16:creationId xmlns:a16="http://schemas.microsoft.com/office/drawing/2014/main" id="{0847DEAB-87BB-4F33-B880-456028A68A06}"/>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a:extLst>
              <a:ext uri="{FF2B5EF4-FFF2-40B4-BE49-F238E27FC236}">
                <a16:creationId xmlns:a16="http://schemas.microsoft.com/office/drawing/2014/main" id="{5BE6A7B4-4AF1-419F-B18E-AA65A146ECB2}"/>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id="7" name="组合 6">
            <a:extLst>
              <a:ext uri="{FF2B5EF4-FFF2-40B4-BE49-F238E27FC236}">
                <a16:creationId xmlns:a16="http://schemas.microsoft.com/office/drawing/2014/main" id="{EA6597A8-5496-4ECD-964D-234653B41D66}"/>
              </a:ext>
            </a:extLst>
          </p:cNvPr>
          <p:cNvGrpSpPr/>
          <p:nvPr/>
        </p:nvGrpSpPr>
        <p:grpSpPr>
          <a:xfrm>
            <a:off x="1476935" y="1782772"/>
            <a:ext cx="1001364" cy="866218"/>
            <a:chOff x="2130425" y="3175"/>
            <a:chExt cx="7927975" cy="6858000"/>
          </a:xfrm>
          <a:solidFill>
            <a:schemeClr val="bg1"/>
          </a:solidFill>
        </p:grpSpPr>
        <p:sp>
          <p:nvSpPr>
            <p:cNvPr id="8" name="Freeform 5">
              <a:extLst>
                <a:ext uri="{FF2B5EF4-FFF2-40B4-BE49-F238E27FC236}">
                  <a16:creationId xmlns:a16="http://schemas.microsoft.com/office/drawing/2014/main" id="{79FD7BE2-3469-4F39-9885-863CD9F744C0}"/>
                </a:ext>
              </a:extLst>
            </p:cNvPr>
            <p:cNvSpPr>
              <a:spLocks noEditPoints="1"/>
            </p:cNvSpPr>
            <p:nvPr/>
          </p:nvSpPr>
          <p:spPr bwMode="auto">
            <a:xfrm>
              <a:off x="5449888" y="3062288"/>
              <a:ext cx="50800" cy="0"/>
            </a:xfrm>
            <a:custGeom>
              <a:gdLst>
                <a:gd fmla="*/ 32 w 32" name="T0"/>
                <a:gd fmla="*/ 32 w 32" name="T1"/>
                <a:gd fmla="*/ 0 w 32" name="T2"/>
                <a:gd fmla="*/ 0 w 32" name="T3"/>
              </a:gdLst>
              <a:cxnLst>
                <a:cxn ang="0">
                  <a:pos x="T0" y="0"/>
                </a:cxn>
                <a:cxn ang="0">
                  <a:pos x="T1" y="0"/>
                </a:cxn>
                <a:cxn ang="0">
                  <a:pos x="T2" y="0"/>
                </a:cxn>
                <a:cxn ang="0">
                  <a:pos x="T3" y="0"/>
                </a:cxn>
              </a:cxnLst>
              <a:rect b="b" l="0" r="r" t="0"/>
              <a:pathLst>
                <a:path w="32">
                  <a:moveTo>
                    <a:pt x="32" y="0"/>
                  </a:moveTo>
                  <a:lnTo>
                    <a:pt x="32" y="0"/>
                  </a:lnTo>
                  <a:close/>
                  <a:moveTo>
                    <a:pt x="0" y="0"/>
                  </a:move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6">
              <a:extLst>
                <a:ext uri="{FF2B5EF4-FFF2-40B4-BE49-F238E27FC236}">
                  <a16:creationId xmlns:a16="http://schemas.microsoft.com/office/drawing/2014/main" id="{E7A10E3A-E624-43F1-B3DB-F1CD6966E76F}"/>
                </a:ext>
              </a:extLst>
            </p:cNvPr>
            <p:cNvSpPr>
              <a:spLocks noEditPoints="1"/>
            </p:cNvSpPr>
            <p:nvPr/>
          </p:nvSpPr>
          <p:spPr bwMode="auto">
            <a:xfrm>
              <a:off x="5449888" y="3062288"/>
              <a:ext cx="50800" cy="0"/>
            </a:xfrm>
            <a:custGeom>
              <a:gdLst>
                <a:gd fmla="*/ 32 w 32" name="T0"/>
                <a:gd fmla="*/ 32 w 32" name="T1"/>
                <a:gd fmla="*/ 0 w 32" name="T2"/>
                <a:gd fmla="*/ 0 w 32" name="T3"/>
              </a:gdLst>
              <a:cxnLst>
                <a:cxn ang="0">
                  <a:pos x="T0" y="0"/>
                </a:cxn>
                <a:cxn ang="0">
                  <a:pos x="T1" y="0"/>
                </a:cxn>
                <a:cxn ang="0">
                  <a:pos x="T2" y="0"/>
                </a:cxn>
                <a:cxn ang="0">
                  <a:pos x="T3" y="0"/>
                </a:cxn>
              </a:cxnLst>
              <a:rect b="b" l="0" r="r" t="0"/>
              <a:pathLst>
                <a:path w="32">
                  <a:moveTo>
                    <a:pt x="32" y="0"/>
                  </a:moveTo>
                  <a:lnTo>
                    <a:pt x="32" y="0"/>
                  </a:lnTo>
                  <a:moveTo>
                    <a:pt x="0" y="0"/>
                  </a:moveTo>
                  <a:lnTo>
                    <a:pt x="0"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7">
              <a:extLst>
                <a:ext uri="{FF2B5EF4-FFF2-40B4-BE49-F238E27FC236}">
                  <a16:creationId xmlns:a16="http://schemas.microsoft.com/office/drawing/2014/main" id="{DDDA6EC0-311D-40F3-B8F8-829EFF97C571}"/>
                </a:ext>
              </a:extLst>
            </p:cNvPr>
            <p:cNvSpPr/>
            <p:nvPr/>
          </p:nvSpPr>
          <p:spPr bwMode="auto">
            <a:xfrm>
              <a:off x="3321050" y="990600"/>
              <a:ext cx="1139825" cy="1577975"/>
            </a:xfrm>
            <a:custGeom>
              <a:gdLst>
                <a:gd fmla="*/ 20 w 471" name="T0"/>
                <a:gd fmla="*/ 389 h 655" name="T1"/>
                <a:gd fmla="*/ 143 w 471" name="T2"/>
                <a:gd fmla="*/ 655 h 655" name="T3"/>
                <a:gd fmla="*/ 471 w 471" name="T4"/>
                <a:gd fmla="*/ 573 h 655" name="T5"/>
                <a:gd fmla="*/ 409 w 471" name="T6"/>
                <a:gd fmla="*/ 245 h 655" name="T7"/>
                <a:gd fmla="*/ 450 w 471" name="T8"/>
                <a:gd fmla="*/ 225 h 655" name="T9"/>
                <a:gd fmla="*/ 430 w 471" name="T10"/>
                <a:gd fmla="*/ 225 h 655" name="T11"/>
                <a:gd fmla="*/ 143 w 471" name="T12"/>
                <a:gd fmla="*/ 0 h 655" name="T13"/>
                <a:gd fmla="*/ 0 w 471" name="T14"/>
                <a:gd fmla="*/ 184 h 655" name="T15"/>
                <a:gd fmla="*/ 389 w 471" name="T16"/>
                <a:gd fmla="*/ 245 h 655" name="T17"/>
                <a:gd fmla="*/ 20 w 471" name="T18"/>
                <a:gd fmla="*/ 389 h 6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5" w="471">
                  <a:moveTo>
                    <a:pt x="20" y="389"/>
                  </a:moveTo>
                  <a:cubicBezTo>
                    <a:pt x="143" y="655"/>
                    <a:pt x="143" y="655"/>
                    <a:pt x="143" y="655"/>
                  </a:cubicBezTo>
                  <a:cubicBezTo>
                    <a:pt x="471" y="573"/>
                    <a:pt x="471" y="573"/>
                    <a:pt x="471" y="573"/>
                  </a:cubicBezTo>
                  <a:cubicBezTo>
                    <a:pt x="409" y="245"/>
                    <a:pt x="409" y="245"/>
                    <a:pt x="409" y="245"/>
                  </a:cubicBezTo>
                  <a:cubicBezTo>
                    <a:pt x="450" y="225"/>
                    <a:pt x="450" y="225"/>
                    <a:pt x="450" y="225"/>
                  </a:cubicBezTo>
                  <a:cubicBezTo>
                    <a:pt x="430" y="225"/>
                    <a:pt x="430" y="225"/>
                    <a:pt x="430" y="225"/>
                  </a:cubicBezTo>
                  <a:cubicBezTo>
                    <a:pt x="143" y="0"/>
                    <a:pt x="143" y="0"/>
                    <a:pt x="143" y="0"/>
                  </a:cubicBezTo>
                  <a:cubicBezTo>
                    <a:pt x="102" y="61"/>
                    <a:pt x="61" y="122"/>
                    <a:pt x="0" y="184"/>
                  </a:cubicBezTo>
                  <a:cubicBezTo>
                    <a:pt x="389" y="245"/>
                    <a:pt x="389" y="245"/>
                    <a:pt x="389" y="245"/>
                  </a:cubicBezTo>
                  <a:cubicBezTo>
                    <a:pt x="266" y="286"/>
                    <a:pt x="143" y="327"/>
                    <a:pt x="20" y="38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8">
              <a:extLst>
                <a:ext uri="{FF2B5EF4-FFF2-40B4-BE49-F238E27FC236}">
                  <a16:creationId xmlns:a16="http://schemas.microsoft.com/office/drawing/2014/main" id="{4414D1F4-8119-4C55-B0E3-4995ABCDAB1F}"/>
                </a:ext>
              </a:extLst>
            </p:cNvPr>
            <p:cNvSpPr/>
            <p:nvPr/>
          </p:nvSpPr>
          <p:spPr bwMode="auto">
            <a:xfrm>
              <a:off x="4360863" y="841375"/>
              <a:ext cx="941388" cy="1430338"/>
            </a:xfrm>
            <a:custGeom>
              <a:gdLst>
                <a:gd fmla="*/ 389 w 389" name="T0"/>
                <a:gd fmla="*/ 512 h 594" name="T1"/>
                <a:gd fmla="*/ 348 w 389" name="T2"/>
                <a:gd fmla="*/ 184 h 594" name="T3"/>
                <a:gd fmla="*/ 20 w 389" name="T4"/>
                <a:gd fmla="*/ 287 h 594" name="T5"/>
                <a:gd fmla="*/ 245 w 389" name="T6"/>
                <a:gd fmla="*/ 41 h 594" name="T7"/>
                <a:gd fmla="*/ 20 w 389" name="T8"/>
                <a:gd fmla="*/ 0 h 594" name="T9"/>
                <a:gd fmla="*/ 0 w 389" name="T10"/>
                <a:gd fmla="*/ 307 h 594" name="T11"/>
                <a:gd fmla="*/ 102 w 389" name="T12"/>
                <a:gd fmla="*/ 594 h 594" name="T13"/>
                <a:gd fmla="*/ 389 w 389" name="T14"/>
                <a:gd fmla="*/ 512 h 5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94" w="389">
                  <a:moveTo>
                    <a:pt x="389" y="512"/>
                  </a:moveTo>
                  <a:cubicBezTo>
                    <a:pt x="348" y="184"/>
                    <a:pt x="348" y="184"/>
                    <a:pt x="348" y="184"/>
                  </a:cubicBezTo>
                  <a:cubicBezTo>
                    <a:pt x="225" y="225"/>
                    <a:pt x="61" y="266"/>
                    <a:pt x="20" y="287"/>
                  </a:cubicBezTo>
                  <a:cubicBezTo>
                    <a:pt x="245" y="41"/>
                    <a:pt x="245" y="41"/>
                    <a:pt x="245" y="41"/>
                  </a:cubicBezTo>
                  <a:cubicBezTo>
                    <a:pt x="163" y="21"/>
                    <a:pt x="102" y="21"/>
                    <a:pt x="20" y="0"/>
                  </a:cubicBezTo>
                  <a:cubicBezTo>
                    <a:pt x="0" y="307"/>
                    <a:pt x="0" y="307"/>
                    <a:pt x="0" y="307"/>
                  </a:cubicBezTo>
                  <a:cubicBezTo>
                    <a:pt x="102" y="594"/>
                    <a:pt x="102" y="594"/>
                    <a:pt x="102" y="594"/>
                  </a:cubicBezTo>
                  <a:cubicBezTo>
                    <a:pt x="389" y="512"/>
                    <a:pt x="389" y="512"/>
                    <a:pt x="389" y="5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9">
              <a:extLst>
                <a:ext uri="{FF2B5EF4-FFF2-40B4-BE49-F238E27FC236}">
                  <a16:creationId xmlns:a16="http://schemas.microsoft.com/office/drawing/2014/main" id="{0CEE8336-D320-4996-982A-078F08A67E19}"/>
                </a:ext>
              </a:extLst>
            </p:cNvPr>
            <p:cNvSpPr/>
            <p:nvPr/>
          </p:nvSpPr>
          <p:spPr bwMode="auto">
            <a:xfrm>
              <a:off x="6738938" y="3011488"/>
              <a:ext cx="446088" cy="690563"/>
            </a:xfrm>
            <a:custGeom>
              <a:gdLst>
                <a:gd fmla="*/ 184 w 184" name="T0"/>
                <a:gd fmla="*/ 287 h 287" name="T1"/>
                <a:gd fmla="*/ 20 w 184" name="T2"/>
                <a:gd fmla="*/ 0 h 287" name="T3"/>
                <a:gd fmla="*/ 20 w 184" name="T4"/>
                <a:gd fmla="*/ 0 h 287" name="T5"/>
                <a:gd fmla="*/ 0 w 184" name="T6"/>
                <a:gd fmla="*/ 0 h 287" name="T7"/>
                <a:gd fmla="*/ 184 w 184" name="T8"/>
                <a:gd fmla="*/ 287 h 287" name="T9"/>
              </a:gdLst>
              <a:cxnLst>
                <a:cxn ang="0">
                  <a:pos x="T0" y="T1"/>
                </a:cxn>
                <a:cxn ang="0">
                  <a:pos x="T2" y="T3"/>
                </a:cxn>
                <a:cxn ang="0">
                  <a:pos x="T4" y="T5"/>
                </a:cxn>
                <a:cxn ang="0">
                  <a:pos x="T6" y="T7"/>
                </a:cxn>
                <a:cxn ang="0">
                  <a:pos x="T8" y="T9"/>
                </a:cxn>
              </a:cxnLst>
              <a:rect b="b" l="0" r="r" t="0"/>
              <a:pathLst>
                <a:path h="287" w="184">
                  <a:moveTo>
                    <a:pt x="184" y="287"/>
                  </a:moveTo>
                  <a:cubicBezTo>
                    <a:pt x="143" y="205"/>
                    <a:pt x="61" y="41"/>
                    <a:pt x="20" y="0"/>
                  </a:cubicBezTo>
                  <a:cubicBezTo>
                    <a:pt x="20" y="0"/>
                    <a:pt x="20" y="0"/>
                    <a:pt x="20" y="0"/>
                  </a:cubicBezTo>
                  <a:cubicBezTo>
                    <a:pt x="0" y="0"/>
                    <a:pt x="0" y="0"/>
                    <a:pt x="0" y="0"/>
                  </a:cubicBezTo>
                  <a:cubicBezTo>
                    <a:pt x="20" y="21"/>
                    <a:pt x="143" y="205"/>
                    <a:pt x="184" y="2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0">
              <a:extLst>
                <a:ext uri="{FF2B5EF4-FFF2-40B4-BE49-F238E27FC236}">
                  <a16:creationId xmlns:a16="http://schemas.microsoft.com/office/drawing/2014/main" id="{30A5AF68-78E7-4A4C-A5F6-B080A9DEACD0}"/>
                </a:ext>
              </a:extLst>
            </p:cNvPr>
            <p:cNvSpPr/>
            <p:nvPr/>
          </p:nvSpPr>
          <p:spPr bwMode="auto">
            <a:xfrm>
              <a:off x="7232650" y="2863850"/>
              <a:ext cx="646113" cy="198438"/>
            </a:xfrm>
            <a:custGeom>
              <a:gdLst>
                <a:gd fmla="*/ 267 w 267" name="T0"/>
                <a:gd fmla="*/ 82 h 82" name="T1"/>
                <a:gd fmla="*/ 0 w 267" name="T2"/>
                <a:gd fmla="*/ 0 h 82" name="T3"/>
                <a:gd fmla="*/ 0 w 267" name="T4"/>
                <a:gd fmla="*/ 20 h 82" name="T5"/>
                <a:gd fmla="*/ 267 w 267" name="T6"/>
                <a:gd fmla="*/ 82 h 82" name="T7"/>
              </a:gdLst>
              <a:cxnLst>
                <a:cxn ang="0">
                  <a:pos x="T0" y="T1"/>
                </a:cxn>
                <a:cxn ang="0">
                  <a:pos x="T2" y="T3"/>
                </a:cxn>
                <a:cxn ang="0">
                  <a:pos x="T4" y="T5"/>
                </a:cxn>
                <a:cxn ang="0">
                  <a:pos x="T6" y="T7"/>
                </a:cxn>
              </a:cxnLst>
              <a:rect b="b" l="0" r="r" t="0"/>
              <a:pathLst>
                <a:path h="82" w="267">
                  <a:moveTo>
                    <a:pt x="267" y="82"/>
                  </a:moveTo>
                  <a:cubicBezTo>
                    <a:pt x="185" y="61"/>
                    <a:pt x="103" y="20"/>
                    <a:pt x="0" y="0"/>
                  </a:cubicBezTo>
                  <a:cubicBezTo>
                    <a:pt x="0" y="20"/>
                    <a:pt x="0" y="20"/>
                    <a:pt x="0" y="20"/>
                  </a:cubicBezTo>
                  <a:cubicBezTo>
                    <a:pt x="82" y="41"/>
                    <a:pt x="185" y="61"/>
                    <a:pt x="267"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1">
              <a:extLst>
                <a:ext uri="{FF2B5EF4-FFF2-40B4-BE49-F238E27FC236}">
                  <a16:creationId xmlns:a16="http://schemas.microsoft.com/office/drawing/2014/main" id="{3C4D8B85-BB65-46E9-859E-00A09CBF8161}"/>
                </a:ext>
              </a:extLst>
            </p:cNvPr>
            <p:cNvSpPr/>
            <p:nvPr/>
          </p:nvSpPr>
          <p:spPr bwMode="auto">
            <a:xfrm>
              <a:off x="5600700" y="2765425"/>
              <a:ext cx="790575" cy="246063"/>
            </a:xfrm>
            <a:custGeom>
              <a:gdLst>
                <a:gd fmla="*/ 307 w 327" name="T0"/>
                <a:gd fmla="*/ 41 h 102" name="T1"/>
                <a:gd fmla="*/ 327 w 327" name="T2"/>
                <a:gd fmla="*/ 0 h 102" name="T3"/>
                <a:gd fmla="*/ 0 w 327" name="T4"/>
                <a:gd fmla="*/ 102 h 102" name="T5"/>
                <a:gd fmla="*/ 307 w 327" name="T6"/>
                <a:gd fmla="*/ 41 h 102" name="T7"/>
              </a:gdLst>
              <a:cxnLst>
                <a:cxn ang="0">
                  <a:pos x="T0" y="T1"/>
                </a:cxn>
                <a:cxn ang="0">
                  <a:pos x="T2" y="T3"/>
                </a:cxn>
                <a:cxn ang="0">
                  <a:pos x="T4" y="T5"/>
                </a:cxn>
                <a:cxn ang="0">
                  <a:pos x="T6" y="T7"/>
                </a:cxn>
              </a:cxnLst>
              <a:rect b="b" l="0" r="r" t="0"/>
              <a:pathLst>
                <a:path h="102" w="327">
                  <a:moveTo>
                    <a:pt x="307" y="41"/>
                  </a:moveTo>
                  <a:cubicBezTo>
                    <a:pt x="307" y="20"/>
                    <a:pt x="327" y="20"/>
                    <a:pt x="327" y="0"/>
                  </a:cubicBezTo>
                  <a:cubicBezTo>
                    <a:pt x="225" y="41"/>
                    <a:pt x="102" y="82"/>
                    <a:pt x="0" y="102"/>
                  </a:cubicBezTo>
                  <a:cubicBezTo>
                    <a:pt x="102" y="82"/>
                    <a:pt x="204" y="61"/>
                    <a:pt x="307"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2">
              <a:extLst>
                <a:ext uri="{FF2B5EF4-FFF2-40B4-BE49-F238E27FC236}">
                  <a16:creationId xmlns:a16="http://schemas.microsoft.com/office/drawing/2014/main" id="{4E04DA64-6A8A-4555-AA5A-DD99C346F81D}"/>
                </a:ext>
              </a:extLst>
            </p:cNvPr>
            <p:cNvSpPr/>
            <p:nvPr/>
          </p:nvSpPr>
          <p:spPr bwMode="auto">
            <a:xfrm>
              <a:off x="5748338" y="2074863"/>
              <a:ext cx="1931988" cy="639763"/>
            </a:xfrm>
            <a:custGeom>
              <a:gdLst>
                <a:gd fmla="*/ 799 w 799" name="T0"/>
                <a:gd fmla="*/ 246 h 266" name="T1"/>
                <a:gd fmla="*/ 758 w 799" name="T2"/>
                <a:gd fmla="*/ 164 h 266" name="T3"/>
                <a:gd fmla="*/ 676 w 799" name="T4"/>
                <a:gd fmla="*/ 246 h 266" name="T5"/>
                <a:gd fmla="*/ 635 w 799" name="T6"/>
                <a:gd fmla="*/ 246 h 266" name="T7"/>
                <a:gd fmla="*/ 594 w 799" name="T8"/>
                <a:gd fmla="*/ 266 h 266" name="T9"/>
                <a:gd fmla="*/ 553 w 799" name="T10"/>
                <a:gd fmla="*/ 266 h 266" name="T11"/>
                <a:gd fmla="*/ 553 w 799" name="T12"/>
                <a:gd fmla="*/ 246 h 266" name="T13"/>
                <a:gd fmla="*/ 471 w 799" name="T14"/>
                <a:gd fmla="*/ 144 h 266" name="T15"/>
                <a:gd fmla="*/ 430 w 799" name="T16"/>
                <a:gd fmla="*/ 144 h 266" name="T17"/>
                <a:gd fmla="*/ 430 w 799" name="T18"/>
                <a:gd fmla="*/ 62 h 266" name="T19"/>
                <a:gd fmla="*/ 307 w 799" name="T20"/>
                <a:gd fmla="*/ 41 h 266" name="T21"/>
                <a:gd fmla="*/ 287 w 799" name="T22"/>
                <a:gd fmla="*/ 144 h 266" name="T23"/>
                <a:gd fmla="*/ 307 w 799" name="T24"/>
                <a:gd fmla="*/ 164 h 266" name="T25"/>
                <a:gd fmla="*/ 246 w 799" name="T26"/>
                <a:gd fmla="*/ 184 h 266" name="T27"/>
                <a:gd fmla="*/ 246 w 799" name="T28"/>
                <a:gd fmla="*/ 246 h 266" name="T29"/>
                <a:gd fmla="*/ 184 w 799" name="T30"/>
                <a:gd fmla="*/ 225 h 266" name="T31"/>
                <a:gd fmla="*/ 143 w 799" name="T32"/>
                <a:gd fmla="*/ 225 h 266" name="T33"/>
                <a:gd fmla="*/ 61 w 799" name="T34"/>
                <a:gd fmla="*/ 144 h 266" name="T35"/>
                <a:gd fmla="*/ 21 w 799" name="T36"/>
                <a:gd fmla="*/ 225 h 266" name="T37"/>
                <a:gd fmla="*/ 0 w 799" name="T38"/>
                <a:gd fmla="*/ 246 h 266" name="T39"/>
                <a:gd fmla="*/ 799 w 799" name="T40"/>
                <a:gd fmla="*/ 246 h 266" name="T41"/>
                <a:gd fmla="*/ 799 w 799" name="T42"/>
                <a:gd fmla="*/ 246 h 2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66" w="799">
                  <a:moveTo>
                    <a:pt x="799" y="246"/>
                  </a:moveTo>
                  <a:cubicBezTo>
                    <a:pt x="737" y="205"/>
                    <a:pt x="758" y="164"/>
                    <a:pt x="758" y="164"/>
                  </a:cubicBezTo>
                  <a:cubicBezTo>
                    <a:pt x="737" y="205"/>
                    <a:pt x="676" y="246"/>
                    <a:pt x="676" y="246"/>
                  </a:cubicBezTo>
                  <a:cubicBezTo>
                    <a:pt x="655" y="246"/>
                    <a:pt x="655" y="246"/>
                    <a:pt x="635" y="246"/>
                  </a:cubicBezTo>
                  <a:cubicBezTo>
                    <a:pt x="594" y="266"/>
                    <a:pt x="594" y="266"/>
                    <a:pt x="594" y="266"/>
                  </a:cubicBezTo>
                  <a:cubicBezTo>
                    <a:pt x="594" y="266"/>
                    <a:pt x="573" y="266"/>
                    <a:pt x="553" y="266"/>
                  </a:cubicBezTo>
                  <a:cubicBezTo>
                    <a:pt x="573" y="246"/>
                    <a:pt x="553" y="266"/>
                    <a:pt x="553" y="246"/>
                  </a:cubicBezTo>
                  <a:cubicBezTo>
                    <a:pt x="553" y="164"/>
                    <a:pt x="512" y="144"/>
                    <a:pt x="471" y="144"/>
                  </a:cubicBezTo>
                  <a:cubicBezTo>
                    <a:pt x="451" y="144"/>
                    <a:pt x="451" y="144"/>
                    <a:pt x="430" y="144"/>
                  </a:cubicBezTo>
                  <a:cubicBezTo>
                    <a:pt x="451" y="123"/>
                    <a:pt x="451" y="82"/>
                    <a:pt x="430" y="62"/>
                  </a:cubicBezTo>
                  <a:cubicBezTo>
                    <a:pt x="410" y="21"/>
                    <a:pt x="348" y="0"/>
                    <a:pt x="307" y="41"/>
                  </a:cubicBezTo>
                  <a:cubicBezTo>
                    <a:pt x="287" y="62"/>
                    <a:pt x="266" y="123"/>
                    <a:pt x="287" y="144"/>
                  </a:cubicBezTo>
                  <a:cubicBezTo>
                    <a:pt x="307" y="164"/>
                    <a:pt x="307" y="164"/>
                    <a:pt x="307" y="164"/>
                  </a:cubicBezTo>
                  <a:cubicBezTo>
                    <a:pt x="287" y="164"/>
                    <a:pt x="266" y="164"/>
                    <a:pt x="246" y="184"/>
                  </a:cubicBezTo>
                  <a:cubicBezTo>
                    <a:pt x="225" y="205"/>
                    <a:pt x="225" y="225"/>
                    <a:pt x="246" y="246"/>
                  </a:cubicBezTo>
                  <a:cubicBezTo>
                    <a:pt x="225" y="246"/>
                    <a:pt x="184" y="225"/>
                    <a:pt x="184" y="225"/>
                  </a:cubicBezTo>
                  <a:cubicBezTo>
                    <a:pt x="164" y="225"/>
                    <a:pt x="143" y="225"/>
                    <a:pt x="143" y="225"/>
                  </a:cubicBezTo>
                  <a:cubicBezTo>
                    <a:pt x="143" y="225"/>
                    <a:pt x="61" y="205"/>
                    <a:pt x="61" y="144"/>
                  </a:cubicBezTo>
                  <a:cubicBezTo>
                    <a:pt x="61" y="164"/>
                    <a:pt x="61" y="205"/>
                    <a:pt x="21" y="225"/>
                  </a:cubicBezTo>
                  <a:cubicBezTo>
                    <a:pt x="21" y="225"/>
                    <a:pt x="21" y="225"/>
                    <a:pt x="0" y="246"/>
                  </a:cubicBezTo>
                  <a:cubicBezTo>
                    <a:pt x="799" y="246"/>
                    <a:pt x="799" y="246"/>
                    <a:pt x="799" y="246"/>
                  </a:cubicBezTo>
                  <a:cubicBezTo>
                    <a:pt x="799" y="246"/>
                    <a:pt x="799" y="246"/>
                    <a:pt x="799" y="24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3">
              <a:extLst>
                <a:ext uri="{FF2B5EF4-FFF2-40B4-BE49-F238E27FC236}">
                  <a16:creationId xmlns:a16="http://schemas.microsoft.com/office/drawing/2014/main" id="{EA66B0DF-33F9-4ADE-B5D3-7034F22377F2}"/>
                </a:ext>
              </a:extLst>
            </p:cNvPr>
            <p:cNvSpPr>
              <a:spLocks noEditPoints="1"/>
            </p:cNvSpPr>
            <p:nvPr/>
          </p:nvSpPr>
          <p:spPr bwMode="auto">
            <a:xfrm>
              <a:off x="2130425" y="3175"/>
              <a:ext cx="7927975" cy="6858000"/>
            </a:xfrm>
            <a:custGeom>
              <a:gdLst>
                <a:gd fmla="*/ 2355 w 3277" name="T0"/>
                <a:gd fmla="*/ 1126 h 2847" name="T1"/>
                <a:gd fmla="*/ 2642 w 3277" name="T2"/>
                <a:gd fmla="*/ 1311 h 2847" name="T3"/>
                <a:gd fmla="*/ 2335 w 3277" name="T4"/>
                <a:gd fmla="*/ 1413 h 2847" name="T5"/>
                <a:gd fmla="*/ 2089 w 3277" name="T6"/>
                <a:gd fmla="*/ 1270 h 2847" name="T7"/>
                <a:gd fmla="*/ 2068 w 3277" name="T8"/>
                <a:gd fmla="*/ 1270 h 2847" name="T9"/>
                <a:gd fmla="*/ 2007 w 3277" name="T10"/>
                <a:gd fmla="*/ 1249 h 2847" name="T11"/>
                <a:gd fmla="*/ 2253 w 3277" name="T12"/>
                <a:gd fmla="*/ 1454 h 2847" name="T13"/>
                <a:gd fmla="*/ 1987 w 3277" name="T14"/>
                <a:gd fmla="*/ 1679 h 2847" name="T15"/>
                <a:gd fmla="*/ 1925 w 3277" name="T16"/>
                <a:gd fmla="*/ 1434 h 2847" name="T17"/>
                <a:gd fmla="*/ 1823 w 3277" name="T18"/>
                <a:gd fmla="*/ 1270 h 2847" name="T19"/>
                <a:gd fmla="*/ 1843 w 3277" name="T20"/>
                <a:gd fmla="*/ 1434 h 2847" name="T21"/>
                <a:gd fmla="*/ 1802 w 3277" name="T22"/>
                <a:gd fmla="*/ 1700 h 2847" name="T23"/>
                <a:gd fmla="*/ 1536 w 3277" name="T24"/>
                <a:gd fmla="*/ 1495 h 2847" name="T25"/>
                <a:gd fmla="*/ 1802 w 3277" name="T26"/>
                <a:gd fmla="*/ 1270 h 2847" name="T27"/>
                <a:gd fmla="*/ 1618 w 3277" name="T28"/>
                <a:gd fmla="*/ 1352 h 2847" name="T29"/>
                <a:gd fmla="*/ 1372 w 3277" name="T30"/>
                <a:gd fmla="*/ 1434 h 2847" name="T31"/>
                <a:gd fmla="*/ 1311 w 3277" name="T32"/>
                <a:gd fmla="*/ 1167 h 2847" name="T33"/>
                <a:gd fmla="*/ 1352 w 3277" name="T34"/>
                <a:gd fmla="*/ 1147 h 2847" name="T35"/>
                <a:gd fmla="*/ 1352 w 3277" name="T36"/>
                <a:gd fmla="*/ 1106 h 2847" name="T37"/>
                <a:gd fmla="*/ 1085 w 3277" name="T38"/>
                <a:gd fmla="*/ 1106 h 2847" name="T39"/>
                <a:gd fmla="*/ 717 w 3277" name="T40"/>
                <a:gd fmla="*/ 1106 h 2847" name="T41"/>
                <a:gd fmla="*/ 61 w 3277" name="T42"/>
                <a:gd fmla="*/ 0 h 2847" name="T43"/>
                <a:gd fmla="*/ 184 w 3277" name="T44"/>
                <a:gd fmla="*/ 143 h 2847" name="T45"/>
                <a:gd fmla="*/ 430 w 3277" name="T46"/>
                <a:gd fmla="*/ 1188 h 2847" name="T47"/>
                <a:gd fmla="*/ 573 w 3277" name="T48"/>
                <a:gd fmla="*/ 2437 h 2847" name="T49"/>
                <a:gd fmla="*/ 1024 w 3277" name="T50"/>
                <a:gd fmla="*/ 2847 h 2847" name="T51"/>
                <a:gd fmla="*/ 3031 w 3277" name="T52"/>
                <a:gd fmla="*/ 2458 h 2847" name="T53"/>
                <a:gd fmla="*/ 3256 w 3277" name="T54"/>
                <a:gd fmla="*/ 1229 h 2847" name="T55"/>
                <a:gd fmla="*/ 2621 w 3277" name="T56"/>
                <a:gd fmla="*/ 2376 h 2847" name="T57"/>
                <a:gd fmla="*/ 2744 w 3277" name="T58"/>
                <a:gd fmla="*/ 2540 h 2847" name="T59"/>
                <a:gd fmla="*/ 2765 w 3277" name="T60"/>
                <a:gd fmla="*/ 2335 h 2847" name="T61"/>
                <a:gd fmla="*/ 2724 w 3277" name="T62"/>
                <a:gd fmla="*/ 2376 h 2847" name="T63"/>
                <a:gd fmla="*/ 2785 w 3277" name="T64"/>
                <a:gd fmla="*/ 2376 h 2847" name="T65"/>
                <a:gd fmla="*/ 2744 w 3277" name="T66"/>
                <a:gd fmla="*/ 2437 h 2847" name="T67"/>
                <a:gd fmla="*/ 2785 w 3277" name="T68"/>
                <a:gd fmla="*/ 2273 h 2847" name="T69"/>
                <a:gd fmla="*/ 2662 w 3277" name="T70"/>
                <a:gd fmla="*/ 2499 h 2847" name="T71"/>
                <a:gd fmla="*/ 881 w 3277" name="T72"/>
                <a:gd fmla="*/ 2355 h 2847" name="T73"/>
                <a:gd fmla="*/ 799 w 3277" name="T74"/>
                <a:gd fmla="*/ 2396 h 2847" name="T75"/>
                <a:gd fmla="*/ 1004 w 3277" name="T76"/>
                <a:gd fmla="*/ 2519 h 2847" name="T77"/>
                <a:gd fmla="*/ 1044 w 3277" name="T78"/>
                <a:gd fmla="*/ 2335 h 2847" name="T79"/>
                <a:gd fmla="*/ 758 w 3277" name="T80"/>
                <a:gd fmla="*/ 2376 h 2847" name="T81"/>
                <a:gd fmla="*/ 922 w 3277" name="T82"/>
                <a:gd fmla="*/ 2458 h 2847" name="T83"/>
                <a:gd fmla="*/ 840 w 3277" name="T84"/>
                <a:gd fmla="*/ 2437 h 2847" name="T85"/>
                <a:gd fmla="*/ 901 w 3277" name="T86"/>
                <a:gd fmla="*/ 2437 h 2847" name="T87"/>
                <a:gd fmla="*/ 2888 w 3277" name="T88"/>
                <a:gd fmla="*/ 2253 h 2847" name="T89"/>
                <a:gd fmla="*/ 2601 w 3277" name="T90"/>
                <a:gd fmla="*/ 2662 h 2847" name="T91"/>
                <a:gd fmla="*/ 635 w 3277" name="T92"/>
                <a:gd fmla="*/ 2417 h 2847" name="T93"/>
                <a:gd fmla="*/ 922 w 3277" name="T94"/>
                <a:gd fmla="*/ 2253 h 2847" name="T95"/>
                <a:gd fmla="*/ 696 w 3277" name="T96"/>
                <a:gd fmla="*/ 2499 h 2847" name="T97"/>
                <a:gd fmla="*/ 1106 w 3277" name="T98"/>
                <a:gd fmla="*/ 2396 h 2847" name="T99"/>
                <a:gd fmla="*/ 2642 w 3277" name="T100"/>
                <a:gd fmla="*/ 2621 h 2847" name="T101"/>
                <a:gd fmla="*/ 2806 w 3277" name="T102"/>
                <a:gd fmla="*/ 2253 h 2847" name="T103"/>
                <a:gd fmla="*/ 2888 w 3277" name="T104"/>
                <a:gd fmla="*/ 2253 h 284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47" w="3277">
                  <a:moveTo>
                    <a:pt x="3277" y="1106"/>
                  </a:moveTo>
                  <a:cubicBezTo>
                    <a:pt x="2314" y="1106"/>
                    <a:pt x="2314" y="1106"/>
                    <a:pt x="2314" y="1106"/>
                  </a:cubicBezTo>
                  <a:cubicBezTo>
                    <a:pt x="2314" y="1106"/>
                    <a:pt x="2335" y="1126"/>
                    <a:pt x="2355" y="1126"/>
                  </a:cubicBezTo>
                  <a:cubicBezTo>
                    <a:pt x="2355" y="1126"/>
                    <a:pt x="2478" y="1126"/>
                    <a:pt x="2519" y="1167"/>
                  </a:cubicBezTo>
                  <a:cubicBezTo>
                    <a:pt x="2560" y="1188"/>
                    <a:pt x="2560" y="1188"/>
                    <a:pt x="2560" y="1188"/>
                  </a:cubicBezTo>
                  <a:cubicBezTo>
                    <a:pt x="2560" y="1188"/>
                    <a:pt x="2499" y="1208"/>
                    <a:pt x="2642" y="1311"/>
                  </a:cubicBezTo>
                  <a:cubicBezTo>
                    <a:pt x="2642" y="1311"/>
                    <a:pt x="2458" y="1352"/>
                    <a:pt x="2458" y="1434"/>
                  </a:cubicBezTo>
                  <a:cubicBezTo>
                    <a:pt x="2458" y="1413"/>
                    <a:pt x="2417" y="1352"/>
                    <a:pt x="2396" y="1352"/>
                  </a:cubicBezTo>
                  <a:cubicBezTo>
                    <a:pt x="2396" y="1352"/>
                    <a:pt x="2273" y="1352"/>
                    <a:pt x="2335" y="1413"/>
                  </a:cubicBezTo>
                  <a:cubicBezTo>
                    <a:pt x="2335" y="1413"/>
                    <a:pt x="2273" y="1352"/>
                    <a:pt x="2212" y="1352"/>
                  </a:cubicBezTo>
                  <a:cubicBezTo>
                    <a:pt x="2212" y="1352"/>
                    <a:pt x="2191" y="1270"/>
                    <a:pt x="2109" y="1270"/>
                  </a:cubicBezTo>
                  <a:cubicBezTo>
                    <a:pt x="2089" y="1270"/>
                    <a:pt x="2089" y="1270"/>
                    <a:pt x="2089" y="1270"/>
                  </a:cubicBezTo>
                  <a:cubicBezTo>
                    <a:pt x="2068" y="1270"/>
                    <a:pt x="2068" y="1270"/>
                    <a:pt x="2068" y="1270"/>
                  </a:cubicBezTo>
                  <a:cubicBezTo>
                    <a:pt x="2068" y="1270"/>
                    <a:pt x="2068" y="1270"/>
                    <a:pt x="2068" y="1270"/>
                  </a:cubicBezTo>
                  <a:cubicBezTo>
                    <a:pt x="2068" y="1270"/>
                    <a:pt x="2068" y="1270"/>
                    <a:pt x="2068" y="1270"/>
                  </a:cubicBezTo>
                  <a:cubicBezTo>
                    <a:pt x="2048" y="1270"/>
                    <a:pt x="2028" y="1249"/>
                    <a:pt x="2007" y="1208"/>
                  </a:cubicBezTo>
                  <a:cubicBezTo>
                    <a:pt x="2007" y="1208"/>
                    <a:pt x="1987" y="1229"/>
                    <a:pt x="1966" y="1229"/>
                  </a:cubicBezTo>
                  <a:cubicBezTo>
                    <a:pt x="2007" y="1249"/>
                    <a:pt x="2007" y="1249"/>
                    <a:pt x="2007" y="1249"/>
                  </a:cubicBezTo>
                  <a:cubicBezTo>
                    <a:pt x="2028" y="1311"/>
                    <a:pt x="2109" y="1290"/>
                    <a:pt x="2150" y="1290"/>
                  </a:cubicBezTo>
                  <a:cubicBezTo>
                    <a:pt x="2109" y="1311"/>
                    <a:pt x="2130" y="1372"/>
                    <a:pt x="2150" y="1393"/>
                  </a:cubicBezTo>
                  <a:cubicBezTo>
                    <a:pt x="2171" y="1434"/>
                    <a:pt x="2212" y="1434"/>
                    <a:pt x="2253" y="1454"/>
                  </a:cubicBezTo>
                  <a:cubicBezTo>
                    <a:pt x="2171" y="1495"/>
                    <a:pt x="2171" y="1597"/>
                    <a:pt x="2191" y="1679"/>
                  </a:cubicBezTo>
                  <a:cubicBezTo>
                    <a:pt x="2171" y="1659"/>
                    <a:pt x="2109" y="1618"/>
                    <a:pt x="2089" y="1618"/>
                  </a:cubicBezTo>
                  <a:cubicBezTo>
                    <a:pt x="2028" y="1618"/>
                    <a:pt x="2007" y="1659"/>
                    <a:pt x="1987" y="1679"/>
                  </a:cubicBezTo>
                  <a:cubicBezTo>
                    <a:pt x="1987" y="1638"/>
                    <a:pt x="2007" y="1597"/>
                    <a:pt x="1987" y="1556"/>
                  </a:cubicBezTo>
                  <a:cubicBezTo>
                    <a:pt x="1966" y="1536"/>
                    <a:pt x="1925" y="1536"/>
                    <a:pt x="1884" y="1536"/>
                  </a:cubicBezTo>
                  <a:cubicBezTo>
                    <a:pt x="1905" y="1495"/>
                    <a:pt x="1946" y="1475"/>
                    <a:pt x="1925" y="1434"/>
                  </a:cubicBezTo>
                  <a:cubicBezTo>
                    <a:pt x="1925" y="1393"/>
                    <a:pt x="1905" y="1311"/>
                    <a:pt x="1884" y="1249"/>
                  </a:cubicBezTo>
                  <a:cubicBezTo>
                    <a:pt x="1884" y="1249"/>
                    <a:pt x="1864" y="1249"/>
                    <a:pt x="1864" y="1229"/>
                  </a:cubicBezTo>
                  <a:cubicBezTo>
                    <a:pt x="1864" y="1249"/>
                    <a:pt x="1843" y="1270"/>
                    <a:pt x="1823" y="1270"/>
                  </a:cubicBezTo>
                  <a:cubicBezTo>
                    <a:pt x="1802" y="1352"/>
                    <a:pt x="1741" y="1475"/>
                    <a:pt x="1700" y="1536"/>
                  </a:cubicBezTo>
                  <a:cubicBezTo>
                    <a:pt x="1741" y="1454"/>
                    <a:pt x="1864" y="1249"/>
                    <a:pt x="1884" y="1249"/>
                  </a:cubicBezTo>
                  <a:cubicBezTo>
                    <a:pt x="1864" y="1311"/>
                    <a:pt x="1843" y="1393"/>
                    <a:pt x="1843" y="1434"/>
                  </a:cubicBezTo>
                  <a:cubicBezTo>
                    <a:pt x="1843" y="1475"/>
                    <a:pt x="1864" y="1516"/>
                    <a:pt x="1884" y="1556"/>
                  </a:cubicBezTo>
                  <a:cubicBezTo>
                    <a:pt x="1864" y="1536"/>
                    <a:pt x="1823" y="1556"/>
                    <a:pt x="1802" y="1577"/>
                  </a:cubicBezTo>
                  <a:cubicBezTo>
                    <a:pt x="1782" y="1618"/>
                    <a:pt x="1802" y="1659"/>
                    <a:pt x="1802" y="1700"/>
                  </a:cubicBezTo>
                  <a:cubicBezTo>
                    <a:pt x="1782" y="1659"/>
                    <a:pt x="1741" y="1618"/>
                    <a:pt x="1700" y="1638"/>
                  </a:cubicBezTo>
                  <a:cubicBezTo>
                    <a:pt x="1679" y="1659"/>
                    <a:pt x="1618" y="1679"/>
                    <a:pt x="1597" y="1720"/>
                  </a:cubicBezTo>
                  <a:cubicBezTo>
                    <a:pt x="1638" y="1638"/>
                    <a:pt x="1618" y="1516"/>
                    <a:pt x="1536" y="1495"/>
                  </a:cubicBezTo>
                  <a:cubicBezTo>
                    <a:pt x="1577" y="1475"/>
                    <a:pt x="1618" y="1454"/>
                    <a:pt x="1659" y="1413"/>
                  </a:cubicBezTo>
                  <a:cubicBezTo>
                    <a:pt x="1679" y="1393"/>
                    <a:pt x="1700" y="1331"/>
                    <a:pt x="1659" y="1311"/>
                  </a:cubicBezTo>
                  <a:cubicBezTo>
                    <a:pt x="1700" y="1331"/>
                    <a:pt x="1761" y="1331"/>
                    <a:pt x="1802" y="1270"/>
                  </a:cubicBezTo>
                  <a:cubicBezTo>
                    <a:pt x="1782" y="1270"/>
                    <a:pt x="1782" y="1270"/>
                    <a:pt x="1782" y="1270"/>
                  </a:cubicBezTo>
                  <a:cubicBezTo>
                    <a:pt x="1782" y="1270"/>
                    <a:pt x="1782" y="1270"/>
                    <a:pt x="1782" y="1270"/>
                  </a:cubicBezTo>
                  <a:cubicBezTo>
                    <a:pt x="1659" y="1249"/>
                    <a:pt x="1618" y="1352"/>
                    <a:pt x="1618" y="1352"/>
                  </a:cubicBezTo>
                  <a:cubicBezTo>
                    <a:pt x="1556" y="1372"/>
                    <a:pt x="1495" y="1413"/>
                    <a:pt x="1495" y="1413"/>
                  </a:cubicBezTo>
                  <a:cubicBezTo>
                    <a:pt x="1556" y="1352"/>
                    <a:pt x="1434" y="1352"/>
                    <a:pt x="1434" y="1352"/>
                  </a:cubicBezTo>
                  <a:cubicBezTo>
                    <a:pt x="1393" y="1352"/>
                    <a:pt x="1372" y="1413"/>
                    <a:pt x="1372" y="1434"/>
                  </a:cubicBezTo>
                  <a:cubicBezTo>
                    <a:pt x="1372" y="1331"/>
                    <a:pt x="1188" y="1290"/>
                    <a:pt x="1188" y="1290"/>
                  </a:cubicBezTo>
                  <a:cubicBezTo>
                    <a:pt x="1311" y="1208"/>
                    <a:pt x="1270" y="1188"/>
                    <a:pt x="1270" y="1188"/>
                  </a:cubicBezTo>
                  <a:cubicBezTo>
                    <a:pt x="1311" y="1167"/>
                    <a:pt x="1311" y="1167"/>
                    <a:pt x="1311" y="1167"/>
                  </a:cubicBezTo>
                  <a:cubicBezTo>
                    <a:pt x="1311" y="1167"/>
                    <a:pt x="1311" y="1167"/>
                    <a:pt x="1311" y="1167"/>
                  </a:cubicBezTo>
                  <a:cubicBezTo>
                    <a:pt x="1352" y="1147"/>
                    <a:pt x="1352" y="1147"/>
                    <a:pt x="1352" y="1147"/>
                  </a:cubicBezTo>
                  <a:cubicBezTo>
                    <a:pt x="1352" y="1147"/>
                    <a:pt x="1352" y="1147"/>
                    <a:pt x="1352" y="1147"/>
                  </a:cubicBezTo>
                  <a:cubicBezTo>
                    <a:pt x="1393" y="1126"/>
                    <a:pt x="1475" y="1126"/>
                    <a:pt x="1475" y="1126"/>
                  </a:cubicBezTo>
                  <a:cubicBezTo>
                    <a:pt x="1495" y="1106"/>
                    <a:pt x="1495" y="1106"/>
                    <a:pt x="1495" y="1106"/>
                  </a:cubicBezTo>
                  <a:cubicBezTo>
                    <a:pt x="1352" y="1106"/>
                    <a:pt x="1352" y="1106"/>
                    <a:pt x="1352" y="1106"/>
                  </a:cubicBezTo>
                  <a:cubicBezTo>
                    <a:pt x="1331" y="901"/>
                    <a:pt x="1331" y="901"/>
                    <a:pt x="1331" y="901"/>
                  </a:cubicBezTo>
                  <a:cubicBezTo>
                    <a:pt x="1044" y="1004"/>
                    <a:pt x="1044" y="1004"/>
                    <a:pt x="1044" y="1004"/>
                  </a:cubicBezTo>
                  <a:cubicBezTo>
                    <a:pt x="1085" y="1106"/>
                    <a:pt x="1085" y="1106"/>
                    <a:pt x="1085" y="1106"/>
                  </a:cubicBezTo>
                  <a:cubicBezTo>
                    <a:pt x="1004" y="1106"/>
                    <a:pt x="1004" y="1106"/>
                    <a:pt x="1004" y="1106"/>
                  </a:cubicBezTo>
                  <a:cubicBezTo>
                    <a:pt x="983" y="1024"/>
                    <a:pt x="983" y="1024"/>
                    <a:pt x="983" y="1024"/>
                  </a:cubicBezTo>
                  <a:cubicBezTo>
                    <a:pt x="717" y="1106"/>
                    <a:pt x="717" y="1106"/>
                    <a:pt x="717" y="1106"/>
                  </a:cubicBezTo>
                  <a:cubicBezTo>
                    <a:pt x="553" y="1106"/>
                    <a:pt x="553" y="1106"/>
                    <a:pt x="553" y="1106"/>
                  </a:cubicBezTo>
                  <a:cubicBezTo>
                    <a:pt x="287" y="0"/>
                    <a:pt x="287" y="0"/>
                    <a:pt x="287" y="0"/>
                  </a:cubicBezTo>
                  <a:cubicBezTo>
                    <a:pt x="61" y="0"/>
                    <a:pt x="61" y="0"/>
                    <a:pt x="61" y="0"/>
                  </a:cubicBezTo>
                  <a:cubicBezTo>
                    <a:pt x="20" y="0"/>
                    <a:pt x="0" y="41"/>
                    <a:pt x="0" y="82"/>
                  </a:cubicBezTo>
                  <a:cubicBezTo>
                    <a:pt x="0" y="123"/>
                    <a:pt x="20" y="143"/>
                    <a:pt x="61" y="143"/>
                  </a:cubicBezTo>
                  <a:cubicBezTo>
                    <a:pt x="184" y="143"/>
                    <a:pt x="184" y="143"/>
                    <a:pt x="184" y="143"/>
                  </a:cubicBezTo>
                  <a:cubicBezTo>
                    <a:pt x="430" y="1167"/>
                    <a:pt x="430" y="1167"/>
                    <a:pt x="430" y="1167"/>
                  </a:cubicBezTo>
                  <a:cubicBezTo>
                    <a:pt x="430" y="1167"/>
                    <a:pt x="430" y="1167"/>
                    <a:pt x="430" y="1167"/>
                  </a:cubicBezTo>
                  <a:cubicBezTo>
                    <a:pt x="430" y="1188"/>
                    <a:pt x="430" y="1188"/>
                    <a:pt x="430" y="1188"/>
                  </a:cubicBezTo>
                  <a:cubicBezTo>
                    <a:pt x="430" y="1556"/>
                    <a:pt x="573" y="1905"/>
                    <a:pt x="819" y="2171"/>
                  </a:cubicBezTo>
                  <a:cubicBezTo>
                    <a:pt x="778" y="2171"/>
                    <a:pt x="758" y="2191"/>
                    <a:pt x="717" y="2212"/>
                  </a:cubicBezTo>
                  <a:cubicBezTo>
                    <a:pt x="635" y="2253"/>
                    <a:pt x="573" y="2335"/>
                    <a:pt x="573" y="2437"/>
                  </a:cubicBezTo>
                  <a:cubicBezTo>
                    <a:pt x="573" y="2437"/>
                    <a:pt x="573" y="2621"/>
                    <a:pt x="655" y="2724"/>
                  </a:cubicBezTo>
                  <a:cubicBezTo>
                    <a:pt x="717" y="2806"/>
                    <a:pt x="840" y="2847"/>
                    <a:pt x="983" y="2847"/>
                  </a:cubicBezTo>
                  <a:cubicBezTo>
                    <a:pt x="1004" y="2847"/>
                    <a:pt x="1004" y="2847"/>
                    <a:pt x="1024" y="2847"/>
                  </a:cubicBezTo>
                  <a:cubicBezTo>
                    <a:pt x="1044" y="2847"/>
                    <a:pt x="2560" y="2847"/>
                    <a:pt x="2601" y="2847"/>
                  </a:cubicBezTo>
                  <a:cubicBezTo>
                    <a:pt x="2765" y="2847"/>
                    <a:pt x="2888" y="2806"/>
                    <a:pt x="2970" y="2724"/>
                  </a:cubicBezTo>
                  <a:cubicBezTo>
                    <a:pt x="3052" y="2621"/>
                    <a:pt x="3031" y="2458"/>
                    <a:pt x="3031" y="2458"/>
                  </a:cubicBezTo>
                  <a:cubicBezTo>
                    <a:pt x="3031" y="2376"/>
                    <a:pt x="2970" y="2294"/>
                    <a:pt x="2888" y="2232"/>
                  </a:cubicBezTo>
                  <a:cubicBezTo>
                    <a:pt x="2867" y="2232"/>
                    <a:pt x="2867" y="2212"/>
                    <a:pt x="2847" y="2212"/>
                  </a:cubicBezTo>
                  <a:cubicBezTo>
                    <a:pt x="3092" y="1946"/>
                    <a:pt x="3256" y="1597"/>
                    <a:pt x="3256" y="1229"/>
                  </a:cubicBezTo>
                  <a:cubicBezTo>
                    <a:pt x="3256" y="1106"/>
                    <a:pt x="3256" y="1106"/>
                    <a:pt x="3256" y="1106"/>
                  </a:cubicBezTo>
                  <a:cubicBezTo>
                    <a:pt x="3277" y="1106"/>
                    <a:pt x="3277" y="1106"/>
                    <a:pt x="3277" y="1106"/>
                  </a:cubicBezTo>
                  <a:close/>
                  <a:moveTo>
                    <a:pt x="2621" y="2376"/>
                  </a:moveTo>
                  <a:cubicBezTo>
                    <a:pt x="2621" y="2376"/>
                    <a:pt x="2621" y="2376"/>
                    <a:pt x="2621" y="2376"/>
                  </a:cubicBezTo>
                  <a:cubicBezTo>
                    <a:pt x="2601" y="2437"/>
                    <a:pt x="2642" y="2458"/>
                    <a:pt x="2662" y="2499"/>
                  </a:cubicBezTo>
                  <a:cubicBezTo>
                    <a:pt x="2683" y="2519"/>
                    <a:pt x="2724" y="2540"/>
                    <a:pt x="2744" y="2540"/>
                  </a:cubicBezTo>
                  <a:cubicBezTo>
                    <a:pt x="2785" y="2540"/>
                    <a:pt x="2806" y="2540"/>
                    <a:pt x="2826" y="2499"/>
                  </a:cubicBezTo>
                  <a:cubicBezTo>
                    <a:pt x="2847" y="2478"/>
                    <a:pt x="2888" y="2437"/>
                    <a:pt x="2847" y="2376"/>
                  </a:cubicBezTo>
                  <a:cubicBezTo>
                    <a:pt x="2826" y="2355"/>
                    <a:pt x="2806" y="2335"/>
                    <a:pt x="2765" y="2335"/>
                  </a:cubicBezTo>
                  <a:cubicBezTo>
                    <a:pt x="2765" y="2335"/>
                    <a:pt x="2765" y="2335"/>
                    <a:pt x="2765" y="2335"/>
                  </a:cubicBezTo>
                  <a:cubicBezTo>
                    <a:pt x="2765" y="2335"/>
                    <a:pt x="2765" y="2335"/>
                    <a:pt x="2765" y="2335"/>
                  </a:cubicBezTo>
                  <a:cubicBezTo>
                    <a:pt x="2744" y="2355"/>
                    <a:pt x="2724" y="2355"/>
                    <a:pt x="2724" y="2376"/>
                  </a:cubicBezTo>
                  <a:cubicBezTo>
                    <a:pt x="2724" y="2396"/>
                    <a:pt x="2724" y="2396"/>
                    <a:pt x="2744" y="2417"/>
                  </a:cubicBezTo>
                  <a:cubicBezTo>
                    <a:pt x="2785" y="2376"/>
                    <a:pt x="2785" y="2376"/>
                    <a:pt x="2785" y="2376"/>
                  </a:cubicBezTo>
                  <a:cubicBezTo>
                    <a:pt x="2785" y="2376"/>
                    <a:pt x="2785" y="2376"/>
                    <a:pt x="2785" y="2376"/>
                  </a:cubicBezTo>
                  <a:cubicBezTo>
                    <a:pt x="2806" y="2376"/>
                    <a:pt x="2806" y="2376"/>
                    <a:pt x="2806" y="2376"/>
                  </a:cubicBezTo>
                  <a:cubicBezTo>
                    <a:pt x="2806" y="2376"/>
                    <a:pt x="2806" y="2396"/>
                    <a:pt x="2785" y="2417"/>
                  </a:cubicBezTo>
                  <a:cubicBezTo>
                    <a:pt x="2785" y="2417"/>
                    <a:pt x="2765" y="2437"/>
                    <a:pt x="2744" y="2437"/>
                  </a:cubicBezTo>
                  <a:cubicBezTo>
                    <a:pt x="2724" y="2437"/>
                    <a:pt x="2703" y="2437"/>
                    <a:pt x="2703" y="2417"/>
                  </a:cubicBezTo>
                  <a:cubicBezTo>
                    <a:pt x="2683" y="2396"/>
                    <a:pt x="2683" y="2376"/>
                    <a:pt x="2683" y="2355"/>
                  </a:cubicBezTo>
                  <a:cubicBezTo>
                    <a:pt x="2703" y="2314"/>
                    <a:pt x="2744" y="2253"/>
                    <a:pt x="2785" y="2273"/>
                  </a:cubicBezTo>
                  <a:cubicBezTo>
                    <a:pt x="2826" y="2273"/>
                    <a:pt x="2847" y="2294"/>
                    <a:pt x="2867" y="2335"/>
                  </a:cubicBezTo>
                  <a:cubicBezTo>
                    <a:pt x="2888" y="2376"/>
                    <a:pt x="2888" y="2417"/>
                    <a:pt x="2867" y="2437"/>
                  </a:cubicBezTo>
                  <a:cubicBezTo>
                    <a:pt x="2806" y="2560"/>
                    <a:pt x="2662" y="2499"/>
                    <a:pt x="2662" y="2499"/>
                  </a:cubicBezTo>
                  <a:cubicBezTo>
                    <a:pt x="2601" y="2458"/>
                    <a:pt x="2580" y="2396"/>
                    <a:pt x="2580" y="2335"/>
                  </a:cubicBezTo>
                  <a:cubicBezTo>
                    <a:pt x="2601" y="2396"/>
                    <a:pt x="2621" y="2376"/>
                    <a:pt x="2621" y="2376"/>
                  </a:cubicBezTo>
                  <a:close/>
                  <a:moveTo>
                    <a:pt x="881" y="2355"/>
                  </a:moveTo>
                  <a:cubicBezTo>
                    <a:pt x="881" y="2355"/>
                    <a:pt x="881" y="2355"/>
                    <a:pt x="881" y="2355"/>
                  </a:cubicBezTo>
                  <a:cubicBezTo>
                    <a:pt x="881" y="2355"/>
                    <a:pt x="881" y="2355"/>
                    <a:pt x="881" y="2355"/>
                  </a:cubicBezTo>
                  <a:cubicBezTo>
                    <a:pt x="840" y="2355"/>
                    <a:pt x="799" y="2355"/>
                    <a:pt x="799" y="2396"/>
                  </a:cubicBezTo>
                  <a:cubicBezTo>
                    <a:pt x="758" y="2458"/>
                    <a:pt x="799" y="2499"/>
                    <a:pt x="819" y="2519"/>
                  </a:cubicBezTo>
                  <a:cubicBezTo>
                    <a:pt x="840" y="2540"/>
                    <a:pt x="881" y="2560"/>
                    <a:pt x="901" y="2560"/>
                  </a:cubicBezTo>
                  <a:cubicBezTo>
                    <a:pt x="942" y="2560"/>
                    <a:pt x="963" y="2540"/>
                    <a:pt x="1004" y="2519"/>
                  </a:cubicBezTo>
                  <a:cubicBezTo>
                    <a:pt x="1004" y="2458"/>
                    <a:pt x="1024" y="2437"/>
                    <a:pt x="1024" y="2376"/>
                  </a:cubicBezTo>
                  <a:cubicBezTo>
                    <a:pt x="1024" y="2355"/>
                    <a:pt x="1004" y="2335"/>
                    <a:pt x="983" y="2294"/>
                  </a:cubicBezTo>
                  <a:cubicBezTo>
                    <a:pt x="1004" y="2314"/>
                    <a:pt x="1024" y="2314"/>
                    <a:pt x="1044" y="2335"/>
                  </a:cubicBezTo>
                  <a:cubicBezTo>
                    <a:pt x="1065" y="2417"/>
                    <a:pt x="1024" y="2499"/>
                    <a:pt x="963" y="2540"/>
                  </a:cubicBezTo>
                  <a:cubicBezTo>
                    <a:pt x="963" y="2540"/>
                    <a:pt x="819" y="2580"/>
                    <a:pt x="758" y="2478"/>
                  </a:cubicBezTo>
                  <a:cubicBezTo>
                    <a:pt x="737" y="2437"/>
                    <a:pt x="737" y="2396"/>
                    <a:pt x="758" y="2376"/>
                  </a:cubicBezTo>
                  <a:cubicBezTo>
                    <a:pt x="778" y="2335"/>
                    <a:pt x="799" y="2314"/>
                    <a:pt x="840" y="2314"/>
                  </a:cubicBezTo>
                  <a:cubicBezTo>
                    <a:pt x="901" y="2314"/>
                    <a:pt x="942" y="2355"/>
                    <a:pt x="942" y="2396"/>
                  </a:cubicBezTo>
                  <a:cubicBezTo>
                    <a:pt x="942" y="2417"/>
                    <a:pt x="942" y="2437"/>
                    <a:pt x="922" y="2458"/>
                  </a:cubicBezTo>
                  <a:cubicBezTo>
                    <a:pt x="922" y="2478"/>
                    <a:pt x="901" y="2478"/>
                    <a:pt x="881" y="2478"/>
                  </a:cubicBezTo>
                  <a:cubicBezTo>
                    <a:pt x="860" y="2478"/>
                    <a:pt x="860" y="2478"/>
                    <a:pt x="860" y="2478"/>
                  </a:cubicBezTo>
                  <a:cubicBezTo>
                    <a:pt x="840" y="2458"/>
                    <a:pt x="840" y="2437"/>
                    <a:pt x="840" y="2437"/>
                  </a:cubicBezTo>
                  <a:cubicBezTo>
                    <a:pt x="840" y="2437"/>
                    <a:pt x="840" y="2437"/>
                    <a:pt x="860" y="2437"/>
                  </a:cubicBezTo>
                  <a:cubicBezTo>
                    <a:pt x="860" y="2437"/>
                    <a:pt x="860" y="2437"/>
                    <a:pt x="860" y="2437"/>
                  </a:cubicBezTo>
                  <a:cubicBezTo>
                    <a:pt x="901" y="2437"/>
                    <a:pt x="901" y="2437"/>
                    <a:pt x="901" y="2437"/>
                  </a:cubicBezTo>
                  <a:cubicBezTo>
                    <a:pt x="922" y="2417"/>
                    <a:pt x="922" y="2396"/>
                    <a:pt x="922" y="2396"/>
                  </a:cubicBezTo>
                  <a:cubicBezTo>
                    <a:pt x="922" y="2376"/>
                    <a:pt x="901" y="2355"/>
                    <a:pt x="881" y="2355"/>
                  </a:cubicBezTo>
                  <a:close/>
                  <a:moveTo>
                    <a:pt x="2888" y="2253"/>
                  </a:moveTo>
                  <a:cubicBezTo>
                    <a:pt x="2949" y="2294"/>
                    <a:pt x="2990" y="2355"/>
                    <a:pt x="2990" y="2417"/>
                  </a:cubicBezTo>
                  <a:cubicBezTo>
                    <a:pt x="2990" y="2417"/>
                    <a:pt x="2990" y="2519"/>
                    <a:pt x="2929" y="2580"/>
                  </a:cubicBezTo>
                  <a:cubicBezTo>
                    <a:pt x="2867" y="2642"/>
                    <a:pt x="2765" y="2683"/>
                    <a:pt x="2601" y="2662"/>
                  </a:cubicBezTo>
                  <a:cubicBezTo>
                    <a:pt x="2580" y="2662"/>
                    <a:pt x="1044" y="2662"/>
                    <a:pt x="1024" y="2662"/>
                  </a:cubicBezTo>
                  <a:cubicBezTo>
                    <a:pt x="881" y="2662"/>
                    <a:pt x="758" y="2642"/>
                    <a:pt x="696" y="2580"/>
                  </a:cubicBezTo>
                  <a:cubicBezTo>
                    <a:pt x="635" y="2519"/>
                    <a:pt x="635" y="2417"/>
                    <a:pt x="635" y="2417"/>
                  </a:cubicBezTo>
                  <a:cubicBezTo>
                    <a:pt x="635" y="2355"/>
                    <a:pt x="676" y="2294"/>
                    <a:pt x="737" y="2253"/>
                  </a:cubicBezTo>
                  <a:cubicBezTo>
                    <a:pt x="778" y="2232"/>
                    <a:pt x="819" y="2212"/>
                    <a:pt x="860" y="2232"/>
                  </a:cubicBezTo>
                  <a:cubicBezTo>
                    <a:pt x="901" y="2232"/>
                    <a:pt x="901" y="2232"/>
                    <a:pt x="922" y="2253"/>
                  </a:cubicBezTo>
                  <a:cubicBezTo>
                    <a:pt x="901" y="2232"/>
                    <a:pt x="860" y="2232"/>
                    <a:pt x="840" y="2232"/>
                  </a:cubicBezTo>
                  <a:cubicBezTo>
                    <a:pt x="778" y="2253"/>
                    <a:pt x="737" y="2273"/>
                    <a:pt x="696" y="2335"/>
                  </a:cubicBezTo>
                  <a:cubicBezTo>
                    <a:pt x="676" y="2396"/>
                    <a:pt x="676" y="2458"/>
                    <a:pt x="696" y="2499"/>
                  </a:cubicBezTo>
                  <a:cubicBezTo>
                    <a:pt x="737" y="2560"/>
                    <a:pt x="799" y="2601"/>
                    <a:pt x="860" y="2621"/>
                  </a:cubicBezTo>
                  <a:cubicBezTo>
                    <a:pt x="922" y="2621"/>
                    <a:pt x="963" y="2621"/>
                    <a:pt x="983" y="2601"/>
                  </a:cubicBezTo>
                  <a:cubicBezTo>
                    <a:pt x="1065" y="2560"/>
                    <a:pt x="1106" y="2478"/>
                    <a:pt x="1106" y="2396"/>
                  </a:cubicBezTo>
                  <a:cubicBezTo>
                    <a:pt x="1331" y="2519"/>
                    <a:pt x="1577" y="2601"/>
                    <a:pt x="1843" y="2601"/>
                  </a:cubicBezTo>
                  <a:cubicBezTo>
                    <a:pt x="2089" y="2601"/>
                    <a:pt x="2314" y="2540"/>
                    <a:pt x="2519" y="2437"/>
                  </a:cubicBezTo>
                  <a:cubicBezTo>
                    <a:pt x="2540" y="2499"/>
                    <a:pt x="2580" y="2580"/>
                    <a:pt x="2642" y="2621"/>
                  </a:cubicBezTo>
                  <a:cubicBezTo>
                    <a:pt x="2662" y="2642"/>
                    <a:pt x="2867" y="2683"/>
                    <a:pt x="2949" y="2519"/>
                  </a:cubicBezTo>
                  <a:cubicBezTo>
                    <a:pt x="2970" y="2458"/>
                    <a:pt x="2970" y="2396"/>
                    <a:pt x="2949" y="2355"/>
                  </a:cubicBezTo>
                  <a:cubicBezTo>
                    <a:pt x="2929" y="2294"/>
                    <a:pt x="2867" y="2273"/>
                    <a:pt x="2806" y="2253"/>
                  </a:cubicBezTo>
                  <a:cubicBezTo>
                    <a:pt x="2806" y="2253"/>
                    <a:pt x="2806" y="2253"/>
                    <a:pt x="2806" y="2253"/>
                  </a:cubicBezTo>
                  <a:cubicBezTo>
                    <a:pt x="2826" y="2232"/>
                    <a:pt x="2826" y="2232"/>
                    <a:pt x="2826" y="2232"/>
                  </a:cubicBezTo>
                  <a:cubicBezTo>
                    <a:pt x="2847" y="2232"/>
                    <a:pt x="2867" y="2232"/>
                    <a:pt x="2888" y="22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4" name="组合 33">
            <a:extLst>
              <a:ext uri="{FF2B5EF4-FFF2-40B4-BE49-F238E27FC236}">
                <a16:creationId xmlns:a16="http://schemas.microsoft.com/office/drawing/2014/main" id="{BE7D2539-D622-4DE9-A5F7-0D9177B9F708}"/>
              </a:ext>
            </a:extLst>
          </p:cNvPr>
          <p:cNvGrpSpPr/>
          <p:nvPr/>
        </p:nvGrpSpPr>
        <p:grpSpPr>
          <a:xfrm>
            <a:off x="1570738" y="2967913"/>
            <a:ext cx="888749" cy="917432"/>
            <a:chOff x="1399050" y="2929710"/>
            <a:chExt cx="751269" cy="775515"/>
          </a:xfrm>
        </p:grpSpPr>
        <p:sp>
          <p:nvSpPr>
            <p:cNvPr id="18" name="椭圆 17">
              <a:extLst>
                <a:ext uri="{FF2B5EF4-FFF2-40B4-BE49-F238E27FC236}">
                  <a16:creationId xmlns:a16="http://schemas.microsoft.com/office/drawing/2014/main" id="{E3A582EE-DD71-4B8A-99D8-BEBE8FDF3E6C}"/>
                </a:ext>
              </a:extLst>
            </p:cNvPr>
            <p:cNvSpPr/>
            <p:nvPr/>
          </p:nvSpPr>
          <p:spPr>
            <a:xfrm>
              <a:off x="1399050" y="2929710"/>
              <a:ext cx="751269" cy="7755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a:extLst>
                <a:ext uri="{FF2B5EF4-FFF2-40B4-BE49-F238E27FC236}">
                  <a16:creationId xmlns:a16="http://schemas.microsoft.com/office/drawing/2014/main" id="{113A9E21-37DF-468C-B7CA-6132D0B446FC}"/>
                </a:ext>
              </a:extLst>
            </p:cNvPr>
            <p:cNvGrpSpPr/>
            <p:nvPr/>
          </p:nvGrpSpPr>
          <p:grpSpPr>
            <a:xfrm>
              <a:off x="1499175" y="3028360"/>
              <a:ext cx="598219" cy="569184"/>
              <a:chOff x="3006726" y="314326"/>
              <a:chExt cx="6345238" cy="6037262"/>
            </a:xfrm>
            <a:solidFill>
              <a:srgbClr val="C82449"/>
            </a:solidFill>
          </p:grpSpPr>
          <p:sp>
            <p:nvSpPr>
              <p:cNvPr id="20" name="Freeform 5">
                <a:extLst>
                  <a:ext uri="{FF2B5EF4-FFF2-40B4-BE49-F238E27FC236}">
                    <a16:creationId xmlns:a16="http://schemas.microsoft.com/office/drawing/2014/main" id="{044EB6BE-625E-4047-A9A9-0AD3A31A3291}"/>
                  </a:ext>
                </a:extLst>
              </p:cNvPr>
              <p:cNvSpPr/>
              <p:nvPr/>
            </p:nvSpPr>
            <p:spPr bwMode="auto">
              <a:xfrm>
                <a:off x="6530976" y="696913"/>
                <a:ext cx="825500" cy="823913"/>
              </a:xfrm>
              <a:custGeom>
                <a:gdLst>
                  <a:gd fmla="*/ 83 w 320" name="T0"/>
                  <a:gd fmla="*/ 278 h 321" name="T1"/>
                  <a:gd fmla="*/ 278 w 320" name="T2"/>
                  <a:gd fmla="*/ 238 h 321" name="T3"/>
                  <a:gd fmla="*/ 238 w 320" name="T4"/>
                  <a:gd fmla="*/ 43 h 321" name="T5"/>
                  <a:gd fmla="*/ 43 w 320" name="T6"/>
                  <a:gd fmla="*/ 83 h 321" name="T7"/>
                  <a:gd fmla="*/ 83 w 320" name="T8"/>
                  <a:gd fmla="*/ 278 h 321" name="T9"/>
                </a:gdLst>
                <a:cxnLst>
                  <a:cxn ang="0">
                    <a:pos x="T0" y="T1"/>
                  </a:cxn>
                  <a:cxn ang="0">
                    <a:pos x="T2" y="T3"/>
                  </a:cxn>
                  <a:cxn ang="0">
                    <a:pos x="T4" y="T5"/>
                  </a:cxn>
                  <a:cxn ang="0">
                    <a:pos x="T6" y="T7"/>
                  </a:cxn>
                  <a:cxn ang="0">
                    <a:pos x="T8" y="T9"/>
                  </a:cxn>
                </a:cxnLst>
                <a:rect b="b" l="0" r="r" t="0"/>
                <a:pathLst>
                  <a:path h="321" w="320">
                    <a:moveTo>
                      <a:pt x="83" y="278"/>
                    </a:moveTo>
                    <a:cubicBezTo>
                      <a:pt x="147" y="321"/>
                      <a:pt x="235" y="303"/>
                      <a:pt x="278" y="238"/>
                    </a:cubicBezTo>
                    <a:cubicBezTo>
                      <a:pt x="320" y="174"/>
                      <a:pt x="303" y="86"/>
                      <a:pt x="238" y="43"/>
                    </a:cubicBezTo>
                    <a:cubicBezTo>
                      <a:pt x="173" y="0"/>
                      <a:pt x="86" y="18"/>
                      <a:pt x="43" y="83"/>
                    </a:cubicBezTo>
                    <a:cubicBezTo>
                      <a:pt x="0" y="147"/>
                      <a:pt x="18" y="235"/>
                      <a:pt x="83" y="2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6">
                <a:extLst>
                  <a:ext uri="{FF2B5EF4-FFF2-40B4-BE49-F238E27FC236}">
                    <a16:creationId xmlns:a16="http://schemas.microsoft.com/office/drawing/2014/main" id="{18DD5874-59ED-40D9-A947-42C92DC5A70E}"/>
                  </a:ext>
                </a:extLst>
              </p:cNvPr>
              <p:cNvSpPr/>
              <p:nvPr/>
            </p:nvSpPr>
            <p:spPr bwMode="auto">
              <a:xfrm>
                <a:off x="7267576" y="1184276"/>
                <a:ext cx="825500" cy="820738"/>
              </a:xfrm>
              <a:custGeom>
                <a:gdLst>
                  <a:gd fmla="*/ 82 w 320" name="T0"/>
                  <a:gd fmla="*/ 277 h 320" name="T1"/>
                  <a:gd fmla="*/ 277 w 320" name="T2"/>
                  <a:gd fmla="*/ 238 h 320" name="T3"/>
                  <a:gd fmla="*/ 237 w 320" name="T4"/>
                  <a:gd fmla="*/ 43 h 320" name="T5"/>
                  <a:gd fmla="*/ 42 w 320" name="T6"/>
                  <a:gd fmla="*/ 82 h 320" name="T7"/>
                  <a:gd fmla="*/ 82 w 320" name="T8"/>
                  <a:gd fmla="*/ 277 h 320" name="T9"/>
                </a:gdLst>
                <a:cxnLst>
                  <a:cxn ang="0">
                    <a:pos x="T0" y="T1"/>
                  </a:cxn>
                  <a:cxn ang="0">
                    <a:pos x="T2" y="T3"/>
                  </a:cxn>
                  <a:cxn ang="0">
                    <a:pos x="T4" y="T5"/>
                  </a:cxn>
                  <a:cxn ang="0">
                    <a:pos x="T6" y="T7"/>
                  </a:cxn>
                  <a:cxn ang="0">
                    <a:pos x="T8" y="T9"/>
                  </a:cxn>
                </a:cxnLst>
                <a:rect b="b" l="0" r="r" t="0"/>
                <a:pathLst>
                  <a:path h="320" w="320">
                    <a:moveTo>
                      <a:pt x="82" y="277"/>
                    </a:moveTo>
                    <a:cubicBezTo>
                      <a:pt x="147" y="320"/>
                      <a:pt x="234" y="302"/>
                      <a:pt x="277" y="238"/>
                    </a:cubicBezTo>
                    <a:cubicBezTo>
                      <a:pt x="320" y="173"/>
                      <a:pt x="302" y="86"/>
                      <a:pt x="237" y="43"/>
                    </a:cubicBezTo>
                    <a:cubicBezTo>
                      <a:pt x="173" y="0"/>
                      <a:pt x="85" y="17"/>
                      <a:pt x="42" y="82"/>
                    </a:cubicBezTo>
                    <a:cubicBezTo>
                      <a:pt x="0" y="147"/>
                      <a:pt x="17" y="234"/>
                      <a:pt x="82" y="27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
                <a:extLst>
                  <a:ext uri="{FF2B5EF4-FFF2-40B4-BE49-F238E27FC236}">
                    <a16:creationId xmlns:a16="http://schemas.microsoft.com/office/drawing/2014/main" id="{0C3E5819-6FE4-4320-8AE3-A61C7744D3C8}"/>
                  </a:ext>
                </a:extLst>
              </p:cNvPr>
              <p:cNvSpPr/>
              <p:nvPr/>
            </p:nvSpPr>
            <p:spPr bwMode="auto">
              <a:xfrm>
                <a:off x="6386513" y="1709738"/>
                <a:ext cx="825500" cy="823913"/>
              </a:xfrm>
              <a:custGeom>
                <a:gdLst>
                  <a:gd fmla="*/ 43 w 320" name="T0"/>
                  <a:gd fmla="*/ 83 h 321" name="T1"/>
                  <a:gd fmla="*/ 82 w 320" name="T2"/>
                  <a:gd fmla="*/ 278 h 321" name="T3"/>
                  <a:gd fmla="*/ 277 w 320" name="T4"/>
                  <a:gd fmla="*/ 238 h 321" name="T5"/>
                  <a:gd fmla="*/ 238 w 320" name="T6"/>
                  <a:gd fmla="*/ 43 h 321" name="T7"/>
                  <a:gd fmla="*/ 43 w 320" name="T8"/>
                  <a:gd fmla="*/ 83 h 321" name="T9"/>
                </a:gdLst>
                <a:cxnLst>
                  <a:cxn ang="0">
                    <a:pos x="T0" y="T1"/>
                  </a:cxn>
                  <a:cxn ang="0">
                    <a:pos x="T2" y="T3"/>
                  </a:cxn>
                  <a:cxn ang="0">
                    <a:pos x="T4" y="T5"/>
                  </a:cxn>
                  <a:cxn ang="0">
                    <a:pos x="T6" y="T7"/>
                  </a:cxn>
                  <a:cxn ang="0">
                    <a:pos x="T8" y="T9"/>
                  </a:cxn>
                </a:cxnLst>
                <a:rect b="b" l="0" r="r" t="0"/>
                <a:pathLst>
                  <a:path h="321" w="320">
                    <a:moveTo>
                      <a:pt x="43" y="83"/>
                    </a:moveTo>
                    <a:cubicBezTo>
                      <a:pt x="0" y="147"/>
                      <a:pt x="17" y="235"/>
                      <a:pt x="82" y="278"/>
                    </a:cubicBezTo>
                    <a:cubicBezTo>
                      <a:pt x="147" y="321"/>
                      <a:pt x="234" y="303"/>
                      <a:pt x="277" y="238"/>
                    </a:cubicBezTo>
                    <a:cubicBezTo>
                      <a:pt x="320" y="173"/>
                      <a:pt x="302" y="86"/>
                      <a:pt x="238" y="43"/>
                    </a:cubicBezTo>
                    <a:cubicBezTo>
                      <a:pt x="173" y="0"/>
                      <a:pt x="86" y="18"/>
                      <a:pt x="43" y="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8">
                <a:extLst>
                  <a:ext uri="{FF2B5EF4-FFF2-40B4-BE49-F238E27FC236}">
                    <a16:creationId xmlns:a16="http://schemas.microsoft.com/office/drawing/2014/main" id="{3A5218E7-C1AB-4561-A408-8E9580BFE6BF}"/>
                  </a:ext>
                </a:extLst>
              </p:cNvPr>
              <p:cNvSpPr/>
              <p:nvPr/>
            </p:nvSpPr>
            <p:spPr bwMode="auto">
              <a:xfrm>
                <a:off x="3427413" y="314326"/>
                <a:ext cx="3413125" cy="2498725"/>
              </a:xfrm>
              <a:custGeom>
                <a:gdLst>
                  <a:gd fmla="*/ 30 w 1325" name="T0"/>
                  <a:gd fmla="*/ 483 h 974" name="T1"/>
                  <a:gd fmla="*/ 343 w 1325" name="T2"/>
                  <a:gd fmla="*/ 866 h 974" name="T3"/>
                  <a:gd fmla="*/ 726 w 1325" name="T4"/>
                  <a:gd fmla="*/ 899 h 974" name="T5"/>
                  <a:gd fmla="*/ 1056 w 1325" name="T6"/>
                  <a:gd fmla="*/ 793 h 974" name="T7"/>
                  <a:gd fmla="*/ 1114 w 1325" name="T8"/>
                  <a:gd fmla="*/ 721 h 974" name="T9"/>
                  <a:gd fmla="*/ 1145 w 1325" name="T10"/>
                  <a:gd fmla="*/ 596 h 974" name="T11"/>
                  <a:gd fmla="*/ 1156 w 1325" name="T12"/>
                  <a:gd fmla="*/ 581 h 974" name="T13"/>
                  <a:gd fmla="*/ 741 w 1325" name="T14"/>
                  <a:gd fmla="*/ 509 h 974" name="T15"/>
                  <a:gd fmla="*/ 1325 w 1325" name="T16"/>
                  <a:gd fmla="*/ 499 h 974" name="T17"/>
                  <a:gd fmla="*/ 1089 w 1325" name="T18"/>
                  <a:gd fmla="*/ 268 h 974" name="T19"/>
                  <a:gd fmla="*/ 776 w 1325" name="T20"/>
                  <a:gd fmla="*/ 121 h 974" name="T21"/>
                  <a:gd fmla="*/ 392 w 1325" name="T22"/>
                  <a:gd fmla="*/ 105 h 974" name="T23"/>
                  <a:gd fmla="*/ 33 w 1325" name="T24"/>
                  <a:gd fmla="*/ 445 h 974" name="T25"/>
                  <a:gd fmla="*/ 30 w 1325" name="T26"/>
                  <a:gd fmla="*/ 483 h 97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74" w="1325">
                    <a:moveTo>
                      <a:pt x="30" y="483"/>
                    </a:moveTo>
                    <a:cubicBezTo>
                      <a:pt x="167" y="554"/>
                      <a:pt x="325" y="733"/>
                      <a:pt x="343" y="866"/>
                    </a:cubicBezTo>
                    <a:cubicBezTo>
                      <a:pt x="358" y="974"/>
                      <a:pt x="554" y="594"/>
                      <a:pt x="726" y="899"/>
                    </a:cubicBezTo>
                    <a:cubicBezTo>
                      <a:pt x="783" y="858"/>
                      <a:pt x="887" y="696"/>
                      <a:pt x="1056" y="793"/>
                    </a:cubicBezTo>
                    <a:cubicBezTo>
                      <a:pt x="1070" y="767"/>
                      <a:pt x="1090" y="743"/>
                      <a:pt x="1114" y="721"/>
                    </a:cubicBezTo>
                    <a:cubicBezTo>
                      <a:pt x="1110" y="678"/>
                      <a:pt x="1120" y="634"/>
                      <a:pt x="1145" y="596"/>
                    </a:cubicBezTo>
                    <a:cubicBezTo>
                      <a:pt x="1149" y="591"/>
                      <a:pt x="1152" y="586"/>
                      <a:pt x="1156" y="581"/>
                    </a:cubicBezTo>
                    <a:cubicBezTo>
                      <a:pt x="984" y="567"/>
                      <a:pt x="739" y="541"/>
                      <a:pt x="741" y="509"/>
                    </a:cubicBezTo>
                    <a:cubicBezTo>
                      <a:pt x="744" y="461"/>
                      <a:pt x="1325" y="499"/>
                      <a:pt x="1325" y="499"/>
                    </a:cubicBezTo>
                    <a:cubicBezTo>
                      <a:pt x="1325" y="499"/>
                      <a:pt x="1154" y="397"/>
                      <a:pt x="1089" y="268"/>
                    </a:cubicBezTo>
                    <a:cubicBezTo>
                      <a:pt x="910" y="342"/>
                      <a:pt x="827" y="169"/>
                      <a:pt x="776" y="121"/>
                    </a:cubicBezTo>
                    <a:cubicBezTo>
                      <a:pt x="567" y="401"/>
                      <a:pt x="420" y="0"/>
                      <a:pt x="392" y="105"/>
                    </a:cubicBezTo>
                    <a:cubicBezTo>
                      <a:pt x="357" y="234"/>
                      <a:pt x="180" y="400"/>
                      <a:pt x="33" y="445"/>
                    </a:cubicBezTo>
                    <a:cubicBezTo>
                      <a:pt x="15" y="450"/>
                      <a:pt x="0" y="468"/>
                      <a:pt x="30" y="48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9">
                <a:extLst>
                  <a:ext uri="{FF2B5EF4-FFF2-40B4-BE49-F238E27FC236}">
                    <a16:creationId xmlns:a16="http://schemas.microsoft.com/office/drawing/2014/main" id="{7F107476-90FD-475F-A967-18137979B2E4}"/>
                  </a:ext>
                </a:extLst>
              </p:cNvPr>
              <p:cNvSpPr/>
              <p:nvPr/>
            </p:nvSpPr>
            <p:spPr bwMode="auto">
              <a:xfrm>
                <a:off x="6832601" y="1895476"/>
                <a:ext cx="2519363" cy="3098800"/>
              </a:xfrm>
              <a:custGeom>
                <a:gdLst>
                  <a:gd fmla="*/ 728 w 978" name="T0"/>
                  <a:gd fmla="*/ 359 h 1208" name="T1"/>
                  <a:gd fmla="*/ 471 w 978" name="T2"/>
                  <a:gd fmla="*/ 127 h 1208" name="T3"/>
                  <a:gd fmla="*/ 165 w 978" name="T4"/>
                  <a:gd fmla="*/ 0 h 1208" name="T5"/>
                  <a:gd fmla="*/ 383 w 978" name="T6"/>
                  <a:gd fmla="*/ 542 h 1208" name="T7"/>
                  <a:gd fmla="*/ 156 w 978" name="T8"/>
                  <a:gd fmla="*/ 188 h 1208" name="T9"/>
                  <a:gd fmla="*/ 150 w 978" name="T10"/>
                  <a:gd fmla="*/ 197 h 1208" name="T11"/>
                  <a:gd fmla="*/ 46 w 978" name="T12"/>
                  <a:gd fmla="*/ 275 h 1208" name="T13"/>
                  <a:gd fmla="*/ 0 w 978" name="T14"/>
                  <a:gd fmla="*/ 362 h 1208" name="T15"/>
                  <a:gd fmla="*/ 30 w 978" name="T16"/>
                  <a:gd fmla="*/ 707 h 1208" name="T17"/>
                  <a:gd fmla="*/ 209 w 978" name="T18"/>
                  <a:gd fmla="*/ 1047 h 1208" name="T19"/>
                  <a:gd fmla="*/ 684 w 978" name="T20"/>
                  <a:gd fmla="*/ 1187 h 1208" name="T21"/>
                  <a:gd fmla="*/ 718 w 978" name="T22"/>
                  <a:gd fmla="*/ 1170 h 1208" name="T23"/>
                  <a:gd fmla="*/ 892 w 978" name="T24"/>
                  <a:gd fmla="*/ 706 h 1208" name="T25"/>
                  <a:gd fmla="*/ 728 w 978" name="T26"/>
                  <a:gd fmla="*/ 359 h 12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8" w="978">
                    <a:moveTo>
                      <a:pt x="728" y="359"/>
                    </a:moveTo>
                    <a:cubicBezTo>
                      <a:pt x="664" y="330"/>
                      <a:pt x="472" y="321"/>
                      <a:pt x="471" y="127"/>
                    </a:cubicBezTo>
                    <a:cubicBezTo>
                      <a:pt x="326" y="118"/>
                      <a:pt x="165" y="0"/>
                      <a:pt x="165" y="0"/>
                    </a:cubicBezTo>
                    <a:cubicBezTo>
                      <a:pt x="165" y="0"/>
                      <a:pt x="427" y="520"/>
                      <a:pt x="383" y="542"/>
                    </a:cubicBezTo>
                    <a:cubicBezTo>
                      <a:pt x="355" y="556"/>
                      <a:pt x="236" y="340"/>
                      <a:pt x="156" y="188"/>
                    </a:cubicBezTo>
                    <a:cubicBezTo>
                      <a:pt x="154" y="191"/>
                      <a:pt x="152" y="194"/>
                      <a:pt x="150" y="197"/>
                    </a:cubicBezTo>
                    <a:cubicBezTo>
                      <a:pt x="124" y="236"/>
                      <a:pt x="87" y="262"/>
                      <a:pt x="46" y="275"/>
                    </a:cubicBezTo>
                    <a:cubicBezTo>
                      <a:pt x="34" y="307"/>
                      <a:pt x="19" y="338"/>
                      <a:pt x="0" y="362"/>
                    </a:cubicBezTo>
                    <a:cubicBezTo>
                      <a:pt x="154" y="480"/>
                      <a:pt x="46" y="639"/>
                      <a:pt x="30" y="707"/>
                    </a:cubicBezTo>
                    <a:cubicBezTo>
                      <a:pt x="378" y="747"/>
                      <a:pt x="104" y="1076"/>
                      <a:pt x="209" y="1047"/>
                    </a:cubicBezTo>
                    <a:cubicBezTo>
                      <a:pt x="339" y="1012"/>
                      <a:pt x="565" y="1088"/>
                      <a:pt x="684" y="1187"/>
                    </a:cubicBezTo>
                    <a:cubicBezTo>
                      <a:pt x="709" y="1208"/>
                      <a:pt x="720" y="1187"/>
                      <a:pt x="718" y="1170"/>
                    </a:cubicBezTo>
                    <a:cubicBezTo>
                      <a:pt x="703" y="1016"/>
                      <a:pt x="786" y="789"/>
                      <a:pt x="892" y="706"/>
                    </a:cubicBezTo>
                    <a:cubicBezTo>
                      <a:pt x="978" y="639"/>
                      <a:pt x="551" y="660"/>
                      <a:pt x="728" y="3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0">
                <a:extLst>
                  <a:ext uri="{FF2B5EF4-FFF2-40B4-BE49-F238E27FC236}">
                    <a16:creationId xmlns:a16="http://schemas.microsoft.com/office/drawing/2014/main" id="{668FA2B7-2086-4A2C-B829-63849B068600}"/>
                  </a:ext>
                </a:extLst>
              </p:cNvPr>
              <p:cNvSpPr>
                <a:spLocks noEditPoints="1"/>
              </p:cNvSpPr>
              <p:nvPr/>
            </p:nvSpPr>
            <p:spPr bwMode="auto">
              <a:xfrm>
                <a:off x="3006726" y="2459038"/>
                <a:ext cx="4181475" cy="3892550"/>
              </a:xfrm>
              <a:custGeom>
                <a:gdLst>
                  <a:gd fmla="*/ 1599 w 1623" name="T0"/>
                  <a:gd fmla="*/ 576 h 1517" name="T1"/>
                  <a:gd fmla="*/ 1536 w 1623" name="T2"/>
                  <a:gd fmla="*/ 552 h 1517" name="T3"/>
                  <a:gd fmla="*/ 1479 w 1623" name="T4"/>
                  <a:gd fmla="*/ 720 h 1517" name="T5"/>
                  <a:gd fmla="*/ 1438 w 1623" name="T6"/>
                  <a:gd fmla="*/ 1210 h 1517" name="T7"/>
                  <a:gd fmla="*/ 791 w 1623" name="T8"/>
                  <a:gd fmla="*/ 895 h 1517" name="T9"/>
                  <a:gd fmla="*/ 249 w 1623" name="T10"/>
                  <a:gd fmla="*/ 422 h 1517" name="T11"/>
                  <a:gd fmla="*/ 684 w 1623" name="T12"/>
                  <a:gd fmla="*/ 193 h 1517" name="T13"/>
                  <a:gd fmla="*/ 831 w 1623" name="T14"/>
                  <a:gd fmla="*/ 65 h 1517" name="T15"/>
                  <a:gd fmla="*/ 781 w 1623" name="T16"/>
                  <a:gd fmla="*/ 11 h 1517" name="T17"/>
                  <a:gd fmla="*/ 756 w 1623" name="T18"/>
                  <a:gd fmla="*/ 0 h 1517" name="T19"/>
                  <a:gd fmla="*/ 616 w 1623" name="T20"/>
                  <a:gd fmla="*/ 124 h 1517" name="T21"/>
                  <a:gd fmla="*/ 321 w 1623" name="T22"/>
                  <a:gd fmla="*/ 296 h 1517" name="T23"/>
                  <a:gd fmla="*/ 38 w 1623" name="T24"/>
                  <a:gd fmla="*/ 479 h 1517" name="T25"/>
                  <a:gd fmla="*/ 10 w 1623" name="T26"/>
                  <a:gd fmla="*/ 606 h 1517" name="T27"/>
                  <a:gd fmla="*/ 275 w 1623" name="T28"/>
                  <a:gd fmla="*/ 951 h 1517" name="T29"/>
                  <a:gd fmla="*/ 345 w 1623" name="T30"/>
                  <a:gd fmla="*/ 1011 h 1517" name="T31"/>
                  <a:gd fmla="*/ 353 w 1623" name="T32"/>
                  <a:gd fmla="*/ 1194 h 1517" name="T33"/>
                  <a:gd fmla="*/ 481 w 1623" name="T34"/>
                  <a:gd fmla="*/ 1362 h 1517" name="T35"/>
                  <a:gd fmla="*/ 686 w 1623" name="T36"/>
                  <a:gd fmla="*/ 1415 h 1517" name="T37"/>
                  <a:gd fmla="*/ 857 w 1623" name="T38"/>
                  <a:gd fmla="*/ 1351 h 1517" name="T39"/>
                  <a:gd fmla="*/ 940 w 1623" name="T40"/>
                  <a:gd fmla="*/ 1392 h 1517" name="T41"/>
                  <a:gd fmla="*/ 1361 w 1623" name="T42"/>
                  <a:gd fmla="*/ 1502 h 1517" name="T43"/>
                  <a:gd fmla="*/ 1467 w 1623" name="T44"/>
                  <a:gd fmla="*/ 1427 h 1517" name="T45"/>
                  <a:gd fmla="*/ 1525 w 1623" name="T46"/>
                  <a:gd fmla="*/ 1095 h 1517" name="T47"/>
                  <a:gd fmla="*/ 1569 w 1623" name="T48"/>
                  <a:gd fmla="*/ 757 h 1517" name="T49"/>
                  <a:gd fmla="*/ 1623 w 1623" name="T50"/>
                  <a:gd fmla="*/ 601 h 1517" name="T51"/>
                  <a:gd fmla="*/ 1599 w 1623" name="T52"/>
                  <a:gd fmla="*/ 576 h 1517" name="T53"/>
                  <a:gd fmla="*/ 678 w 1623" name="T54"/>
                  <a:gd fmla="*/ 1318 h 1517" name="T55"/>
                  <a:gd fmla="*/ 535 w 1623" name="T56"/>
                  <a:gd fmla="*/ 1281 h 1517" name="T57"/>
                  <a:gd fmla="*/ 445 w 1623" name="T58"/>
                  <a:gd fmla="*/ 1163 h 1517" name="T59"/>
                  <a:gd fmla="*/ 433 w 1623" name="T60"/>
                  <a:gd fmla="*/ 1082 h 1517" name="T61"/>
                  <a:gd fmla="*/ 591 w 1623" name="T62"/>
                  <a:gd fmla="*/ 1197 h 1517" name="T63"/>
                  <a:gd fmla="*/ 758 w 1623" name="T64"/>
                  <a:gd fmla="*/ 1297 h 1517" name="T65"/>
                  <a:gd fmla="*/ 678 w 1623" name="T66"/>
                  <a:gd fmla="*/ 1318 h 1517" name="T67"/>
                  <a:gd fmla="*/ 1383 w 1623" name="T68"/>
                  <a:gd fmla="*/ 1378 h 1517" name="T69"/>
                  <a:gd fmla="*/ 644 w 1623" name="T70"/>
                  <a:gd fmla="*/ 1116 h 1517" name="T71"/>
                  <a:gd fmla="*/ 116 w 1623" name="T72"/>
                  <a:gd fmla="*/ 537 h 1517" name="T73"/>
                  <a:gd fmla="*/ 211 w 1623" name="T74"/>
                  <a:gd fmla="*/ 443 h 1517" name="T75"/>
                  <a:gd fmla="*/ 180 w 1623" name="T76"/>
                  <a:gd fmla="*/ 469 h 1517" name="T77"/>
                  <a:gd fmla="*/ 745 w 1623" name="T78"/>
                  <a:gd fmla="*/ 965 h 1517" name="T79"/>
                  <a:gd fmla="*/ 1421 w 1623" name="T80"/>
                  <a:gd fmla="*/ 1292 h 1517" name="T81"/>
                  <a:gd fmla="*/ 1433 w 1623" name="T82"/>
                  <a:gd fmla="*/ 1253 h 1517" name="T83"/>
                  <a:gd fmla="*/ 1383 w 1623" name="T84"/>
                  <a:gd fmla="*/ 1378 h 15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7" w="1623">
                    <a:moveTo>
                      <a:pt x="1599" y="576"/>
                    </a:moveTo>
                    <a:cubicBezTo>
                      <a:pt x="1583" y="565"/>
                      <a:pt x="1562" y="558"/>
                      <a:pt x="1536" y="552"/>
                    </a:cubicBezTo>
                    <a:cubicBezTo>
                      <a:pt x="1521" y="608"/>
                      <a:pt x="1502" y="664"/>
                      <a:pt x="1479" y="720"/>
                    </a:cubicBezTo>
                    <a:cubicBezTo>
                      <a:pt x="1372" y="985"/>
                      <a:pt x="1442" y="1087"/>
                      <a:pt x="1438" y="1210"/>
                    </a:cubicBezTo>
                    <a:cubicBezTo>
                      <a:pt x="1227" y="1143"/>
                      <a:pt x="1005" y="1038"/>
                      <a:pt x="791" y="895"/>
                    </a:cubicBezTo>
                    <a:cubicBezTo>
                      <a:pt x="576" y="753"/>
                      <a:pt x="393" y="590"/>
                      <a:pt x="249" y="422"/>
                    </a:cubicBezTo>
                    <a:cubicBezTo>
                      <a:pt x="361" y="370"/>
                      <a:pt x="482" y="395"/>
                      <a:pt x="684" y="193"/>
                    </a:cubicBezTo>
                    <a:cubicBezTo>
                      <a:pt x="731" y="146"/>
                      <a:pt x="781" y="103"/>
                      <a:pt x="831" y="65"/>
                    </a:cubicBezTo>
                    <a:cubicBezTo>
                      <a:pt x="815" y="40"/>
                      <a:pt x="798" y="23"/>
                      <a:pt x="781" y="11"/>
                    </a:cubicBezTo>
                    <a:cubicBezTo>
                      <a:pt x="773" y="6"/>
                      <a:pt x="764" y="2"/>
                      <a:pt x="756" y="0"/>
                    </a:cubicBezTo>
                    <a:cubicBezTo>
                      <a:pt x="709" y="36"/>
                      <a:pt x="663" y="78"/>
                      <a:pt x="616" y="124"/>
                    </a:cubicBezTo>
                    <a:cubicBezTo>
                      <a:pt x="488" y="252"/>
                      <a:pt x="403" y="274"/>
                      <a:pt x="321" y="296"/>
                    </a:cubicBezTo>
                    <a:cubicBezTo>
                      <a:pt x="235" y="319"/>
                      <a:pt x="137" y="345"/>
                      <a:pt x="38" y="479"/>
                    </a:cubicBezTo>
                    <a:cubicBezTo>
                      <a:pt x="19" y="504"/>
                      <a:pt x="0" y="546"/>
                      <a:pt x="10" y="606"/>
                    </a:cubicBezTo>
                    <a:cubicBezTo>
                      <a:pt x="20" y="662"/>
                      <a:pt x="59" y="760"/>
                      <a:pt x="275" y="951"/>
                    </a:cubicBezTo>
                    <a:cubicBezTo>
                      <a:pt x="298" y="971"/>
                      <a:pt x="321" y="992"/>
                      <a:pt x="345" y="1011"/>
                    </a:cubicBezTo>
                    <a:cubicBezTo>
                      <a:pt x="330" y="1072"/>
                      <a:pt x="333" y="1136"/>
                      <a:pt x="353" y="1194"/>
                    </a:cubicBezTo>
                    <a:cubicBezTo>
                      <a:pt x="375" y="1260"/>
                      <a:pt x="419" y="1320"/>
                      <a:pt x="481" y="1362"/>
                    </a:cubicBezTo>
                    <a:cubicBezTo>
                      <a:pt x="544" y="1403"/>
                      <a:pt x="616" y="1420"/>
                      <a:pt x="686" y="1415"/>
                    </a:cubicBezTo>
                    <a:cubicBezTo>
                      <a:pt x="747" y="1410"/>
                      <a:pt x="807" y="1388"/>
                      <a:pt x="857" y="1351"/>
                    </a:cubicBezTo>
                    <a:cubicBezTo>
                      <a:pt x="884" y="1365"/>
                      <a:pt x="912" y="1379"/>
                      <a:pt x="940" y="1392"/>
                    </a:cubicBezTo>
                    <a:cubicBezTo>
                      <a:pt x="1200" y="1517"/>
                      <a:pt x="1305" y="1514"/>
                      <a:pt x="1361" y="1502"/>
                    </a:cubicBezTo>
                    <a:cubicBezTo>
                      <a:pt x="1420" y="1488"/>
                      <a:pt x="1451" y="1454"/>
                      <a:pt x="1467" y="1427"/>
                    </a:cubicBezTo>
                    <a:cubicBezTo>
                      <a:pt x="1552" y="1284"/>
                      <a:pt x="1538" y="1183"/>
                      <a:pt x="1525" y="1095"/>
                    </a:cubicBezTo>
                    <a:cubicBezTo>
                      <a:pt x="1513" y="1011"/>
                      <a:pt x="1501" y="924"/>
                      <a:pt x="1569" y="757"/>
                    </a:cubicBezTo>
                    <a:cubicBezTo>
                      <a:pt x="1591" y="703"/>
                      <a:pt x="1608" y="651"/>
                      <a:pt x="1623" y="601"/>
                    </a:cubicBezTo>
                    <a:cubicBezTo>
                      <a:pt x="1617" y="592"/>
                      <a:pt x="1609" y="583"/>
                      <a:pt x="1599" y="576"/>
                    </a:cubicBezTo>
                    <a:close/>
                    <a:moveTo>
                      <a:pt x="678" y="1318"/>
                    </a:moveTo>
                    <a:cubicBezTo>
                      <a:pt x="629" y="1322"/>
                      <a:pt x="579" y="1310"/>
                      <a:pt x="535" y="1281"/>
                    </a:cubicBezTo>
                    <a:cubicBezTo>
                      <a:pt x="491" y="1251"/>
                      <a:pt x="460" y="1210"/>
                      <a:pt x="445" y="1163"/>
                    </a:cubicBezTo>
                    <a:cubicBezTo>
                      <a:pt x="436" y="1137"/>
                      <a:pt x="432" y="1109"/>
                      <a:pt x="433" y="1082"/>
                    </a:cubicBezTo>
                    <a:cubicBezTo>
                      <a:pt x="494" y="1129"/>
                      <a:pt x="551" y="1170"/>
                      <a:pt x="591" y="1197"/>
                    </a:cubicBezTo>
                    <a:cubicBezTo>
                      <a:pt x="631" y="1223"/>
                      <a:pt x="691" y="1260"/>
                      <a:pt x="758" y="1297"/>
                    </a:cubicBezTo>
                    <a:cubicBezTo>
                      <a:pt x="733" y="1309"/>
                      <a:pt x="706" y="1316"/>
                      <a:pt x="678" y="1318"/>
                    </a:cubicBezTo>
                    <a:close/>
                    <a:moveTo>
                      <a:pt x="1383" y="1378"/>
                    </a:moveTo>
                    <a:cubicBezTo>
                      <a:pt x="1306" y="1509"/>
                      <a:pt x="784" y="1208"/>
                      <a:pt x="644" y="1116"/>
                    </a:cubicBezTo>
                    <a:cubicBezTo>
                      <a:pt x="505" y="1023"/>
                      <a:pt x="25" y="659"/>
                      <a:pt x="116" y="537"/>
                    </a:cubicBezTo>
                    <a:cubicBezTo>
                      <a:pt x="149" y="492"/>
                      <a:pt x="180" y="463"/>
                      <a:pt x="211" y="443"/>
                    </a:cubicBezTo>
                    <a:cubicBezTo>
                      <a:pt x="180" y="469"/>
                      <a:pt x="180" y="469"/>
                      <a:pt x="180" y="469"/>
                    </a:cubicBezTo>
                    <a:cubicBezTo>
                      <a:pt x="330" y="646"/>
                      <a:pt x="521" y="816"/>
                      <a:pt x="745" y="965"/>
                    </a:cubicBezTo>
                    <a:cubicBezTo>
                      <a:pt x="968" y="1113"/>
                      <a:pt x="1199" y="1223"/>
                      <a:pt x="1421" y="1292"/>
                    </a:cubicBezTo>
                    <a:cubicBezTo>
                      <a:pt x="1433" y="1253"/>
                      <a:pt x="1433" y="1253"/>
                      <a:pt x="1433" y="1253"/>
                    </a:cubicBezTo>
                    <a:cubicBezTo>
                      <a:pt x="1426" y="1290"/>
                      <a:pt x="1412" y="1330"/>
                      <a:pt x="1383" y="13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27" name="组合 26">
            <a:extLst>
              <a:ext uri="{FF2B5EF4-FFF2-40B4-BE49-F238E27FC236}">
                <a16:creationId xmlns:a16="http://schemas.microsoft.com/office/drawing/2014/main" id="{FDE1151C-F3BA-44AA-8D7C-89CB795D3A03}"/>
              </a:ext>
            </a:extLst>
          </p:cNvPr>
          <p:cNvGrpSpPr/>
          <p:nvPr/>
        </p:nvGrpSpPr>
        <p:grpSpPr>
          <a:xfrm>
            <a:off x="1538777" y="4204812"/>
            <a:ext cx="939521" cy="1078491"/>
            <a:chOff x="3429000" y="365126"/>
            <a:chExt cx="5334000" cy="6122988"/>
          </a:xfrm>
          <a:solidFill>
            <a:schemeClr val="bg1"/>
          </a:solidFill>
        </p:grpSpPr>
        <p:sp>
          <p:nvSpPr>
            <p:cNvPr id="28" name="Freeform 14">
              <a:extLst>
                <a:ext uri="{FF2B5EF4-FFF2-40B4-BE49-F238E27FC236}">
                  <a16:creationId xmlns:a16="http://schemas.microsoft.com/office/drawing/2014/main" id="{AF877B24-2E3B-4878-840E-5D01A0A27F80}"/>
                </a:ext>
              </a:extLst>
            </p:cNvPr>
            <p:cNvSpPr/>
            <p:nvPr/>
          </p:nvSpPr>
          <p:spPr bwMode="auto">
            <a:xfrm>
              <a:off x="5811838" y="4711701"/>
              <a:ext cx="568325" cy="860425"/>
            </a:xfrm>
            <a:custGeom>
              <a:gdLst>
                <a:gd fmla="*/ 221 w 221" name="T0"/>
                <a:gd fmla="*/ 290 h 335" name="T1"/>
                <a:gd fmla="*/ 221 w 221" name="T2"/>
                <a:gd fmla="*/ 45 h 335" name="T3"/>
                <a:gd fmla="*/ 177 w 221" name="T4"/>
                <a:gd fmla="*/ 0 h 335" name="T5"/>
                <a:gd fmla="*/ 45 w 221" name="T6"/>
                <a:gd fmla="*/ 0 h 335" name="T7"/>
                <a:gd fmla="*/ 0 w 221" name="T8"/>
                <a:gd fmla="*/ 45 h 335" name="T9"/>
                <a:gd fmla="*/ 0 w 221" name="T10"/>
                <a:gd fmla="*/ 290 h 335" name="T11"/>
                <a:gd fmla="*/ 45 w 221" name="T12"/>
                <a:gd fmla="*/ 335 h 335" name="T13"/>
                <a:gd fmla="*/ 177 w 221" name="T14"/>
                <a:gd fmla="*/ 335 h 335" name="T15"/>
                <a:gd fmla="*/ 221 w 221" name="T16"/>
                <a:gd fmla="*/ 290 h 3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5" w="221">
                  <a:moveTo>
                    <a:pt x="221" y="290"/>
                  </a:moveTo>
                  <a:cubicBezTo>
                    <a:pt x="221" y="45"/>
                    <a:pt x="221" y="45"/>
                    <a:pt x="221" y="45"/>
                  </a:cubicBezTo>
                  <a:cubicBezTo>
                    <a:pt x="221" y="20"/>
                    <a:pt x="201" y="0"/>
                    <a:pt x="177" y="0"/>
                  </a:cubicBezTo>
                  <a:cubicBezTo>
                    <a:pt x="45" y="0"/>
                    <a:pt x="45" y="0"/>
                    <a:pt x="45" y="0"/>
                  </a:cubicBezTo>
                  <a:cubicBezTo>
                    <a:pt x="21" y="0"/>
                    <a:pt x="0" y="20"/>
                    <a:pt x="0" y="45"/>
                  </a:cubicBezTo>
                  <a:cubicBezTo>
                    <a:pt x="0" y="290"/>
                    <a:pt x="0" y="290"/>
                    <a:pt x="0" y="290"/>
                  </a:cubicBezTo>
                  <a:cubicBezTo>
                    <a:pt x="0" y="315"/>
                    <a:pt x="21" y="335"/>
                    <a:pt x="45" y="335"/>
                  </a:cubicBezTo>
                  <a:cubicBezTo>
                    <a:pt x="177" y="335"/>
                    <a:pt x="177" y="335"/>
                    <a:pt x="177" y="335"/>
                  </a:cubicBezTo>
                  <a:cubicBezTo>
                    <a:pt x="201" y="335"/>
                    <a:pt x="221" y="315"/>
                    <a:pt x="221" y="2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5">
              <a:extLst>
                <a:ext uri="{FF2B5EF4-FFF2-40B4-BE49-F238E27FC236}">
                  <a16:creationId xmlns:a16="http://schemas.microsoft.com/office/drawing/2014/main" id="{D166FA7E-BED1-4570-8D55-8760F1F68698}"/>
                </a:ext>
              </a:extLst>
            </p:cNvPr>
            <p:cNvSpPr/>
            <p:nvPr/>
          </p:nvSpPr>
          <p:spPr bwMode="auto">
            <a:xfrm>
              <a:off x="4640263" y="4435476"/>
              <a:ext cx="985838" cy="1046163"/>
            </a:xfrm>
            <a:custGeom>
              <a:gdLst>
                <a:gd fmla="*/ 83 w 382" name="T0"/>
                <a:gd fmla="*/ 402 h 408" name="T1"/>
                <a:gd fmla="*/ 382 w 382" name="T2"/>
                <a:gd fmla="*/ 408 h 408" name="T3"/>
                <a:gd fmla="*/ 382 w 382" name="T4"/>
                <a:gd fmla="*/ 161 h 408" name="T5"/>
                <a:gd fmla="*/ 83 w 382" name="T6"/>
                <a:gd fmla="*/ 9 h 408" name="T7"/>
                <a:gd fmla="*/ 26 w 382" name="T8"/>
                <a:gd fmla="*/ 21 h 408" name="T9"/>
                <a:gd fmla="*/ 0 w 382" name="T10"/>
                <a:gd fmla="*/ 74 h 408" name="T11"/>
                <a:gd fmla="*/ 0 w 382" name="T12"/>
                <a:gd fmla="*/ 336 h 408" name="T13"/>
                <a:gd fmla="*/ 26 w 382" name="T14"/>
                <a:gd fmla="*/ 389 h 408" name="T15"/>
                <a:gd fmla="*/ 83 w 382" name="T16"/>
                <a:gd fmla="*/ 402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382">
                  <a:moveTo>
                    <a:pt x="83" y="402"/>
                  </a:moveTo>
                  <a:cubicBezTo>
                    <a:pt x="382" y="408"/>
                    <a:pt x="382" y="408"/>
                    <a:pt x="382" y="408"/>
                  </a:cubicBezTo>
                  <a:cubicBezTo>
                    <a:pt x="382" y="161"/>
                    <a:pt x="382" y="161"/>
                    <a:pt x="382" y="161"/>
                  </a:cubicBezTo>
                  <a:cubicBezTo>
                    <a:pt x="83" y="9"/>
                    <a:pt x="83" y="9"/>
                    <a:pt x="83" y="9"/>
                  </a:cubicBezTo>
                  <a:cubicBezTo>
                    <a:pt x="61" y="0"/>
                    <a:pt x="42" y="9"/>
                    <a:pt x="26" y="21"/>
                  </a:cubicBezTo>
                  <a:cubicBezTo>
                    <a:pt x="9" y="34"/>
                    <a:pt x="0" y="54"/>
                    <a:pt x="0" y="74"/>
                  </a:cubicBezTo>
                  <a:cubicBezTo>
                    <a:pt x="0" y="336"/>
                    <a:pt x="0" y="336"/>
                    <a:pt x="0" y="336"/>
                  </a:cubicBezTo>
                  <a:cubicBezTo>
                    <a:pt x="0" y="357"/>
                    <a:pt x="9" y="376"/>
                    <a:pt x="26" y="389"/>
                  </a:cubicBezTo>
                  <a:cubicBezTo>
                    <a:pt x="42" y="402"/>
                    <a:pt x="60" y="402"/>
                    <a:pt x="83" y="40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
              <a:extLst>
                <a:ext uri="{FF2B5EF4-FFF2-40B4-BE49-F238E27FC236}">
                  <a16:creationId xmlns:a16="http://schemas.microsoft.com/office/drawing/2014/main" id="{B6E41ACF-A6D3-45B2-B6F5-BAB10387A499}"/>
                </a:ext>
              </a:extLst>
            </p:cNvPr>
            <p:cNvSpPr/>
            <p:nvPr/>
          </p:nvSpPr>
          <p:spPr bwMode="auto">
            <a:xfrm>
              <a:off x="6569075" y="4432301"/>
              <a:ext cx="984250" cy="1049338"/>
            </a:xfrm>
            <a:custGeom>
              <a:gdLst>
                <a:gd fmla="*/ 356 w 382" name="T0"/>
                <a:gd fmla="*/ 390 h 409" name="T1"/>
                <a:gd fmla="*/ 382 w 382" name="T2"/>
                <a:gd fmla="*/ 337 h 409" name="T3"/>
                <a:gd fmla="*/ 382 w 382" name="T4"/>
                <a:gd fmla="*/ 75 h 409" name="T5"/>
                <a:gd fmla="*/ 356 w 382" name="T6"/>
                <a:gd fmla="*/ 22 h 409" name="T7"/>
                <a:gd fmla="*/ 299 w 382" name="T8"/>
                <a:gd fmla="*/ 10 h 409" name="T9"/>
                <a:gd fmla="*/ 0 w 382" name="T10"/>
                <a:gd fmla="*/ 162 h 409" name="T11"/>
                <a:gd fmla="*/ 0 w 382" name="T12"/>
                <a:gd fmla="*/ 409 h 409" name="T13"/>
                <a:gd fmla="*/ 299 w 382" name="T14"/>
                <a:gd fmla="*/ 403 h 409" name="T15"/>
                <a:gd fmla="*/ 356 w 382" name="T16"/>
                <a:gd fmla="*/ 390 h 4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9" w="382">
                  <a:moveTo>
                    <a:pt x="356" y="390"/>
                  </a:moveTo>
                  <a:cubicBezTo>
                    <a:pt x="373" y="377"/>
                    <a:pt x="382" y="358"/>
                    <a:pt x="382" y="337"/>
                  </a:cubicBezTo>
                  <a:cubicBezTo>
                    <a:pt x="382" y="75"/>
                    <a:pt x="382" y="75"/>
                    <a:pt x="382" y="75"/>
                  </a:cubicBezTo>
                  <a:cubicBezTo>
                    <a:pt x="382" y="55"/>
                    <a:pt x="373" y="35"/>
                    <a:pt x="356" y="22"/>
                  </a:cubicBezTo>
                  <a:cubicBezTo>
                    <a:pt x="340" y="10"/>
                    <a:pt x="321" y="0"/>
                    <a:pt x="299" y="10"/>
                  </a:cubicBezTo>
                  <a:cubicBezTo>
                    <a:pt x="0" y="162"/>
                    <a:pt x="0" y="162"/>
                    <a:pt x="0" y="162"/>
                  </a:cubicBezTo>
                  <a:cubicBezTo>
                    <a:pt x="0" y="409"/>
                    <a:pt x="0" y="409"/>
                    <a:pt x="0" y="409"/>
                  </a:cubicBezTo>
                  <a:cubicBezTo>
                    <a:pt x="299" y="403"/>
                    <a:pt x="299" y="403"/>
                    <a:pt x="299" y="403"/>
                  </a:cubicBezTo>
                  <a:cubicBezTo>
                    <a:pt x="323" y="403"/>
                    <a:pt x="340" y="403"/>
                    <a:pt x="356" y="3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7">
              <a:extLst>
                <a:ext uri="{FF2B5EF4-FFF2-40B4-BE49-F238E27FC236}">
                  <a16:creationId xmlns:a16="http://schemas.microsoft.com/office/drawing/2014/main" id="{DCD74239-000F-4717-9D28-55E440FEDDFA}"/>
                </a:ext>
              </a:extLst>
            </p:cNvPr>
            <p:cNvSpPr/>
            <p:nvPr/>
          </p:nvSpPr>
          <p:spPr bwMode="auto">
            <a:xfrm>
              <a:off x="4568825" y="5648326"/>
              <a:ext cx="1355725" cy="839788"/>
            </a:xfrm>
            <a:custGeom>
              <a:gdLst>
                <a:gd fmla="*/ 273 w 526" name="T0"/>
                <a:gd fmla="*/ 0 h 327" name="T1"/>
                <a:gd fmla="*/ 0 w 526" name="T2"/>
                <a:gd fmla="*/ 146 h 327" name="T3"/>
                <a:gd fmla="*/ 136 w 526" name="T4"/>
                <a:gd fmla="*/ 201 h 327" name="T5"/>
                <a:gd fmla="*/ 149 w 526" name="T6"/>
                <a:gd fmla="*/ 327 h 327" name="T7"/>
                <a:gd fmla="*/ 526 w 526" name="T8"/>
                <a:gd fmla="*/ 0 h 327" name="T9"/>
                <a:gd fmla="*/ 510 w 526" name="T10"/>
                <a:gd fmla="*/ 0 h 327" name="T11"/>
                <a:gd fmla="*/ 273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273" y="0"/>
                  </a:moveTo>
                  <a:cubicBezTo>
                    <a:pt x="171" y="93"/>
                    <a:pt x="0" y="146"/>
                    <a:pt x="0" y="146"/>
                  </a:cubicBezTo>
                  <a:cubicBezTo>
                    <a:pt x="136" y="201"/>
                    <a:pt x="136" y="201"/>
                    <a:pt x="136" y="201"/>
                  </a:cubicBezTo>
                  <a:cubicBezTo>
                    <a:pt x="149" y="327"/>
                    <a:pt x="149" y="327"/>
                    <a:pt x="149" y="327"/>
                  </a:cubicBezTo>
                  <a:cubicBezTo>
                    <a:pt x="335" y="254"/>
                    <a:pt x="464" y="109"/>
                    <a:pt x="526" y="0"/>
                  </a:cubicBezTo>
                  <a:cubicBezTo>
                    <a:pt x="525" y="0"/>
                    <a:pt x="519" y="0"/>
                    <a:pt x="510" y="0"/>
                  </a:cubicBezTo>
                  <a:lnTo>
                    <a:pt x="27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8">
              <a:extLst>
                <a:ext uri="{FF2B5EF4-FFF2-40B4-BE49-F238E27FC236}">
                  <a16:creationId xmlns:a16="http://schemas.microsoft.com/office/drawing/2014/main" id="{6C16F136-FD9A-4663-8C97-D4EA9BE84466}"/>
                </a:ext>
              </a:extLst>
            </p:cNvPr>
            <p:cNvSpPr/>
            <p:nvPr/>
          </p:nvSpPr>
          <p:spPr bwMode="auto">
            <a:xfrm>
              <a:off x="6270625" y="5648326"/>
              <a:ext cx="1355725" cy="839788"/>
            </a:xfrm>
            <a:custGeom>
              <a:gdLst>
                <a:gd fmla="*/ 16 w 526" name="T0"/>
                <a:gd fmla="*/ 0 h 327" name="T1"/>
                <a:gd fmla="*/ 0 w 526" name="T2"/>
                <a:gd fmla="*/ 0 h 327" name="T3"/>
                <a:gd fmla="*/ 377 w 526" name="T4"/>
                <a:gd fmla="*/ 327 h 327" name="T5"/>
                <a:gd fmla="*/ 390 w 526" name="T6"/>
                <a:gd fmla="*/ 201 h 327" name="T7"/>
                <a:gd fmla="*/ 526 w 526" name="T8"/>
                <a:gd fmla="*/ 146 h 327" name="T9"/>
                <a:gd fmla="*/ 253 w 526" name="T10"/>
                <a:gd fmla="*/ 0 h 327" name="T11"/>
                <a:gd fmla="*/ 16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16" y="0"/>
                  </a:moveTo>
                  <a:cubicBezTo>
                    <a:pt x="7" y="0"/>
                    <a:pt x="1" y="0"/>
                    <a:pt x="0" y="0"/>
                  </a:cubicBezTo>
                  <a:cubicBezTo>
                    <a:pt x="62" y="109"/>
                    <a:pt x="191" y="254"/>
                    <a:pt x="377" y="327"/>
                  </a:cubicBezTo>
                  <a:cubicBezTo>
                    <a:pt x="390" y="201"/>
                    <a:pt x="390" y="201"/>
                    <a:pt x="390" y="201"/>
                  </a:cubicBezTo>
                  <a:cubicBezTo>
                    <a:pt x="526" y="146"/>
                    <a:pt x="526" y="146"/>
                    <a:pt x="526" y="146"/>
                  </a:cubicBezTo>
                  <a:cubicBezTo>
                    <a:pt x="526" y="146"/>
                    <a:pt x="355" y="93"/>
                    <a:pt x="253" y="0"/>
                  </a:cubicBezTo>
                  <a:cubicBezTo>
                    <a:pt x="16" y="0"/>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9">
              <a:extLst>
                <a:ext uri="{FF2B5EF4-FFF2-40B4-BE49-F238E27FC236}">
                  <a16:creationId xmlns:a16="http://schemas.microsoft.com/office/drawing/2014/main" id="{A61084D0-CC00-4DA0-91AA-99FC01EFE632}"/>
                </a:ext>
              </a:extLst>
            </p:cNvPr>
            <p:cNvSpPr>
              <a:spLocks noEditPoints="1"/>
            </p:cNvSpPr>
            <p:nvPr/>
          </p:nvSpPr>
          <p:spPr bwMode="auto">
            <a:xfrm>
              <a:off x="3429000" y="365126"/>
              <a:ext cx="5334000" cy="4729163"/>
            </a:xfrm>
            <a:custGeom>
              <a:gdLst>
                <a:gd fmla="*/ 2044 w 2069" name="T0"/>
                <a:gd fmla="*/ 803 h 1843" name="T1"/>
                <a:gd fmla="*/ 1861 w 2069" name="T2"/>
                <a:gd fmla="*/ 482 h 1843" name="T3"/>
                <a:gd fmla="*/ 1635 w 2069" name="T4"/>
                <a:gd fmla="*/ 191 h 1843" name="T5"/>
                <a:gd fmla="*/ 1286 w 2069" name="T6"/>
                <a:gd fmla="*/ 73 h 1843" name="T7"/>
                <a:gd fmla="*/ 923 w 2069" name="T8"/>
                <a:gd fmla="*/ 5 h 1843" name="T9"/>
                <a:gd fmla="*/ 583 w 2069" name="T10"/>
                <a:gd fmla="*/ 149 h 1843" name="T11"/>
                <a:gd fmla="*/ 268 w 2069" name="T12"/>
                <a:gd fmla="*/ 340 h 1843" name="T13"/>
                <a:gd fmla="*/ 109 w 2069" name="T14"/>
                <a:gd fmla="*/ 673 h 1843" name="T15"/>
                <a:gd fmla="*/ 1 w 2069" name="T16"/>
                <a:gd fmla="*/ 1025 h 1843" name="T17"/>
                <a:gd fmla="*/ 28 w 2069" name="T18"/>
                <a:gd fmla="*/ 1273 h 1843" name="T19"/>
                <a:gd fmla="*/ 213 w 2069" name="T20"/>
                <a:gd fmla="*/ 1593 h 1843" name="T21"/>
                <a:gd fmla="*/ 403 w 2069" name="T22"/>
                <a:gd fmla="*/ 1843 h 1843" name="T23"/>
                <a:gd fmla="*/ 535 w 2069" name="T24"/>
                <a:gd fmla="*/ 1524 h 1843" name="T25"/>
                <a:gd fmla="*/ 873 w 2069" name="T26"/>
                <a:gd fmla="*/ 1682 h 1843" name="T27"/>
                <a:gd fmla="*/ 1197 w 2069" name="T28"/>
                <a:gd fmla="*/ 1682 h 1843" name="T29"/>
                <a:gd fmla="*/ 1535 w 2069" name="T30"/>
                <a:gd fmla="*/ 1524 h 1843" name="T31"/>
                <a:gd fmla="*/ 1667 w 2069" name="T32"/>
                <a:gd fmla="*/ 1839 h 1843" name="T33"/>
                <a:gd fmla="*/ 1852 w 2069" name="T34"/>
                <a:gd fmla="*/ 1600 h 1843" name="T35"/>
                <a:gd fmla="*/ 2039 w 2069" name="T36"/>
                <a:gd fmla="*/ 1282 h 1843" name="T37"/>
                <a:gd fmla="*/ 368 w 2069" name="T38"/>
                <a:gd fmla="*/ 461 h 1843" name="T39"/>
                <a:gd fmla="*/ 317 w 2069" name="T40"/>
                <a:gd fmla="*/ 512 h 1843" name="T41"/>
                <a:gd fmla="*/ 252 w 2069" name="T42"/>
                <a:gd fmla="*/ 806 h 1843" name="T43"/>
                <a:gd fmla="*/ 201 w 2069" name="T44"/>
                <a:gd fmla="*/ 857 h 1843" name="T45"/>
                <a:gd fmla="*/ 284 w 2069" name="T46"/>
                <a:gd fmla="*/ 1365 h 1843" name="T47"/>
                <a:gd fmla="*/ 396 w 2069" name="T48"/>
                <a:gd fmla="*/ 1234 h 1843" name="T49"/>
                <a:gd fmla="*/ 448 w 2069" name="T50"/>
                <a:gd fmla="*/ 1183 h 1843" name="T51"/>
                <a:gd fmla="*/ 1399 w 2069" name="T52"/>
                <a:gd fmla="*/ 475 h 1843" name="T53"/>
                <a:gd fmla="*/ 1347 w 2069" name="T54"/>
                <a:gd fmla="*/ 423 h 1843" name="T55"/>
                <a:gd fmla="*/ 1035 w 2069" name="T56"/>
                <a:gd fmla="*/ 237 h 1843" name="T57"/>
                <a:gd fmla="*/ 690 w 2069" name="T58"/>
                <a:gd fmla="*/ 349 h 1843" name="T59"/>
                <a:gd fmla="*/ 639 w 2069" name="T60"/>
                <a:gd fmla="*/ 400 h 1843" name="T61"/>
                <a:gd fmla="*/ 1464 w 2069" name="T62"/>
                <a:gd fmla="*/ 1247 h 1843" name="T63"/>
                <a:gd fmla="*/ 1289 w 2069" name="T64"/>
                <a:gd fmla="*/ 1401 h 1843" name="T65"/>
                <a:gd fmla="*/ 1152 w 2069" name="T66"/>
                <a:gd fmla="*/ 1462 h 1843" name="T67"/>
                <a:gd fmla="*/ 921 w 2069" name="T68"/>
                <a:gd fmla="*/ 1490 h 1843" name="T69"/>
                <a:gd fmla="*/ 728 w 2069" name="T70"/>
                <a:gd fmla="*/ 1360 h 1843" name="T71"/>
                <a:gd fmla="*/ 577 w 2069" name="T72"/>
                <a:gd fmla="*/ 1183 h 1843" name="T73"/>
                <a:gd fmla="*/ 579 w 2069" name="T74"/>
                <a:gd fmla="*/ 950 h 1843" name="T75"/>
                <a:gd fmla="*/ 644 w 2069" name="T76"/>
                <a:gd fmla="*/ 727 h 1843" name="T77"/>
                <a:gd fmla="*/ 839 w 2069" name="T78"/>
                <a:gd fmla="*/ 599 h 1843" name="T79"/>
                <a:gd fmla="*/ 1061 w 2069" name="T80"/>
                <a:gd fmla="*/ 530 h 1843" name="T81"/>
                <a:gd fmla="*/ 1274 w 2069" name="T82"/>
                <a:gd fmla="*/ 623 h 1843" name="T83"/>
                <a:gd fmla="*/ 1455 w 2069" name="T84"/>
                <a:gd fmla="*/ 770 h 1843" name="T85"/>
                <a:gd fmla="*/ 1495 w 2069" name="T86"/>
                <a:gd fmla="*/ 998 h 1843" name="T87"/>
                <a:gd fmla="*/ 1515 w 2069" name="T88"/>
                <a:gd fmla="*/ 1096 h 1843" name="T89"/>
                <a:gd fmla="*/ 1646 w 2069" name="T90"/>
                <a:gd fmla="*/ 903 h 1843" name="T91"/>
                <a:gd fmla="*/ 1697 w 2069" name="T92"/>
                <a:gd fmla="*/ 955 h 1843" name="T93"/>
                <a:gd fmla="*/ 1730 w 2069" name="T94"/>
                <a:gd fmla="*/ 535 h 1843" name="T95"/>
                <a:gd fmla="*/ 1855 w 2069" name="T96"/>
                <a:gd fmla="*/ 1300 h 1843" name="T97"/>
                <a:gd fmla="*/ 1907 w 2069" name="T98"/>
                <a:gd fmla="*/ 1248 h 184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43" w="2069">
                  <a:moveTo>
                    <a:pt x="2069" y="1034"/>
                  </a:moveTo>
                  <a:cubicBezTo>
                    <a:pt x="2069" y="991"/>
                    <a:pt x="2054" y="952"/>
                    <a:pt x="2028" y="922"/>
                  </a:cubicBezTo>
                  <a:cubicBezTo>
                    <a:pt x="2047" y="887"/>
                    <a:pt x="2053" y="845"/>
                    <a:pt x="2044" y="803"/>
                  </a:cubicBezTo>
                  <a:cubicBezTo>
                    <a:pt x="2033" y="758"/>
                    <a:pt x="2006" y="721"/>
                    <a:pt x="1970" y="697"/>
                  </a:cubicBezTo>
                  <a:cubicBezTo>
                    <a:pt x="1982" y="655"/>
                    <a:pt x="1980" y="609"/>
                    <a:pt x="1959" y="568"/>
                  </a:cubicBezTo>
                  <a:cubicBezTo>
                    <a:pt x="1938" y="526"/>
                    <a:pt x="1902" y="497"/>
                    <a:pt x="1861" y="482"/>
                  </a:cubicBezTo>
                  <a:cubicBezTo>
                    <a:pt x="1864" y="439"/>
                    <a:pt x="1850" y="395"/>
                    <a:pt x="1820" y="360"/>
                  </a:cubicBezTo>
                  <a:cubicBezTo>
                    <a:pt x="1789" y="325"/>
                    <a:pt x="1748" y="305"/>
                    <a:pt x="1705" y="300"/>
                  </a:cubicBezTo>
                  <a:cubicBezTo>
                    <a:pt x="1697" y="258"/>
                    <a:pt x="1673" y="218"/>
                    <a:pt x="1635" y="191"/>
                  </a:cubicBezTo>
                  <a:cubicBezTo>
                    <a:pt x="1597" y="164"/>
                    <a:pt x="1552" y="155"/>
                    <a:pt x="1509" y="161"/>
                  </a:cubicBezTo>
                  <a:cubicBezTo>
                    <a:pt x="1491" y="122"/>
                    <a:pt x="1459" y="89"/>
                    <a:pt x="1415" y="72"/>
                  </a:cubicBezTo>
                  <a:cubicBezTo>
                    <a:pt x="1372" y="55"/>
                    <a:pt x="1326" y="56"/>
                    <a:pt x="1286" y="73"/>
                  </a:cubicBezTo>
                  <a:cubicBezTo>
                    <a:pt x="1259" y="39"/>
                    <a:pt x="1219" y="15"/>
                    <a:pt x="1173" y="9"/>
                  </a:cubicBezTo>
                  <a:cubicBezTo>
                    <a:pt x="1127" y="2"/>
                    <a:pt x="1083" y="15"/>
                    <a:pt x="1048" y="41"/>
                  </a:cubicBezTo>
                  <a:cubicBezTo>
                    <a:pt x="1014" y="14"/>
                    <a:pt x="970" y="0"/>
                    <a:pt x="923" y="5"/>
                  </a:cubicBezTo>
                  <a:cubicBezTo>
                    <a:pt x="877" y="10"/>
                    <a:pt x="837" y="33"/>
                    <a:pt x="809" y="66"/>
                  </a:cubicBezTo>
                  <a:cubicBezTo>
                    <a:pt x="770" y="49"/>
                    <a:pt x="724" y="46"/>
                    <a:pt x="680" y="62"/>
                  </a:cubicBezTo>
                  <a:cubicBezTo>
                    <a:pt x="636" y="78"/>
                    <a:pt x="603" y="110"/>
                    <a:pt x="583" y="149"/>
                  </a:cubicBezTo>
                  <a:cubicBezTo>
                    <a:pt x="541" y="142"/>
                    <a:pt x="496" y="150"/>
                    <a:pt x="457" y="176"/>
                  </a:cubicBezTo>
                  <a:cubicBezTo>
                    <a:pt x="418" y="202"/>
                    <a:pt x="394" y="241"/>
                    <a:pt x="384" y="283"/>
                  </a:cubicBezTo>
                  <a:cubicBezTo>
                    <a:pt x="341" y="286"/>
                    <a:pt x="299" y="305"/>
                    <a:pt x="268" y="340"/>
                  </a:cubicBezTo>
                  <a:cubicBezTo>
                    <a:pt x="237" y="374"/>
                    <a:pt x="222" y="418"/>
                    <a:pt x="223" y="461"/>
                  </a:cubicBezTo>
                  <a:cubicBezTo>
                    <a:pt x="182" y="474"/>
                    <a:pt x="146" y="503"/>
                    <a:pt x="124" y="544"/>
                  </a:cubicBezTo>
                  <a:cubicBezTo>
                    <a:pt x="102" y="585"/>
                    <a:pt x="98" y="631"/>
                    <a:pt x="109" y="673"/>
                  </a:cubicBezTo>
                  <a:cubicBezTo>
                    <a:pt x="73" y="695"/>
                    <a:pt x="44" y="732"/>
                    <a:pt x="33" y="777"/>
                  </a:cubicBezTo>
                  <a:cubicBezTo>
                    <a:pt x="21" y="822"/>
                    <a:pt x="29" y="868"/>
                    <a:pt x="50" y="905"/>
                  </a:cubicBezTo>
                  <a:cubicBezTo>
                    <a:pt x="20" y="936"/>
                    <a:pt x="1" y="978"/>
                    <a:pt x="1" y="1025"/>
                  </a:cubicBezTo>
                  <a:cubicBezTo>
                    <a:pt x="1" y="1025"/>
                    <a:pt x="1" y="1025"/>
                    <a:pt x="1" y="1025"/>
                  </a:cubicBezTo>
                  <a:cubicBezTo>
                    <a:pt x="0" y="1071"/>
                    <a:pt x="18" y="1114"/>
                    <a:pt x="48" y="1145"/>
                  </a:cubicBezTo>
                  <a:cubicBezTo>
                    <a:pt x="26" y="1183"/>
                    <a:pt x="18" y="1228"/>
                    <a:pt x="28" y="1273"/>
                  </a:cubicBezTo>
                  <a:cubicBezTo>
                    <a:pt x="39" y="1319"/>
                    <a:pt x="67" y="1356"/>
                    <a:pt x="103" y="1379"/>
                  </a:cubicBezTo>
                  <a:cubicBezTo>
                    <a:pt x="91" y="1421"/>
                    <a:pt x="94" y="1467"/>
                    <a:pt x="115" y="1508"/>
                  </a:cubicBezTo>
                  <a:cubicBezTo>
                    <a:pt x="137" y="1549"/>
                    <a:pt x="173" y="1579"/>
                    <a:pt x="213" y="1593"/>
                  </a:cubicBezTo>
                  <a:cubicBezTo>
                    <a:pt x="212" y="1636"/>
                    <a:pt x="225" y="1680"/>
                    <a:pt x="256" y="1715"/>
                  </a:cubicBezTo>
                  <a:cubicBezTo>
                    <a:pt x="287" y="1750"/>
                    <a:pt x="328" y="1769"/>
                    <a:pt x="371" y="1773"/>
                  </a:cubicBezTo>
                  <a:cubicBezTo>
                    <a:pt x="376" y="1798"/>
                    <a:pt x="387" y="1822"/>
                    <a:pt x="403" y="1843"/>
                  </a:cubicBezTo>
                  <a:cubicBezTo>
                    <a:pt x="403" y="1660"/>
                    <a:pt x="403" y="1660"/>
                    <a:pt x="403" y="1660"/>
                  </a:cubicBezTo>
                  <a:cubicBezTo>
                    <a:pt x="403" y="1619"/>
                    <a:pt x="421" y="1580"/>
                    <a:pt x="454" y="1555"/>
                  </a:cubicBezTo>
                  <a:cubicBezTo>
                    <a:pt x="480" y="1534"/>
                    <a:pt x="507" y="1524"/>
                    <a:pt x="535" y="1524"/>
                  </a:cubicBezTo>
                  <a:cubicBezTo>
                    <a:pt x="550" y="1524"/>
                    <a:pt x="564" y="1527"/>
                    <a:pt x="578" y="1532"/>
                  </a:cubicBezTo>
                  <a:cubicBezTo>
                    <a:pt x="580" y="1533"/>
                    <a:pt x="582" y="1534"/>
                    <a:pt x="584" y="1535"/>
                  </a:cubicBezTo>
                  <a:cubicBezTo>
                    <a:pt x="873" y="1682"/>
                    <a:pt x="873" y="1682"/>
                    <a:pt x="873" y="1682"/>
                  </a:cubicBezTo>
                  <a:cubicBezTo>
                    <a:pt x="892" y="1649"/>
                    <a:pt x="928" y="1627"/>
                    <a:pt x="969" y="1627"/>
                  </a:cubicBezTo>
                  <a:cubicBezTo>
                    <a:pt x="1101" y="1627"/>
                    <a:pt x="1101" y="1627"/>
                    <a:pt x="1101" y="1627"/>
                  </a:cubicBezTo>
                  <a:cubicBezTo>
                    <a:pt x="1142" y="1627"/>
                    <a:pt x="1178" y="1649"/>
                    <a:pt x="1197" y="1682"/>
                  </a:cubicBezTo>
                  <a:cubicBezTo>
                    <a:pt x="1486" y="1535"/>
                    <a:pt x="1486" y="1535"/>
                    <a:pt x="1486" y="1535"/>
                  </a:cubicBezTo>
                  <a:cubicBezTo>
                    <a:pt x="1487" y="1534"/>
                    <a:pt x="1489" y="1534"/>
                    <a:pt x="1490" y="1533"/>
                  </a:cubicBezTo>
                  <a:cubicBezTo>
                    <a:pt x="1504" y="1527"/>
                    <a:pt x="1520" y="1524"/>
                    <a:pt x="1535" y="1524"/>
                  </a:cubicBezTo>
                  <a:cubicBezTo>
                    <a:pt x="1563" y="1524"/>
                    <a:pt x="1590" y="1534"/>
                    <a:pt x="1616" y="1555"/>
                  </a:cubicBezTo>
                  <a:cubicBezTo>
                    <a:pt x="1648" y="1580"/>
                    <a:pt x="1667" y="1619"/>
                    <a:pt x="1667" y="1660"/>
                  </a:cubicBezTo>
                  <a:cubicBezTo>
                    <a:pt x="1667" y="1839"/>
                    <a:pt x="1667" y="1839"/>
                    <a:pt x="1667" y="1839"/>
                  </a:cubicBezTo>
                  <a:cubicBezTo>
                    <a:pt x="1679" y="1821"/>
                    <a:pt x="1688" y="1800"/>
                    <a:pt x="1692" y="1779"/>
                  </a:cubicBezTo>
                  <a:cubicBezTo>
                    <a:pt x="1735" y="1776"/>
                    <a:pt x="1777" y="1756"/>
                    <a:pt x="1808" y="1722"/>
                  </a:cubicBezTo>
                  <a:cubicBezTo>
                    <a:pt x="1839" y="1687"/>
                    <a:pt x="1853" y="1643"/>
                    <a:pt x="1852" y="1600"/>
                  </a:cubicBezTo>
                  <a:cubicBezTo>
                    <a:pt x="1893" y="1586"/>
                    <a:pt x="1929" y="1557"/>
                    <a:pt x="1950" y="1516"/>
                  </a:cubicBezTo>
                  <a:cubicBezTo>
                    <a:pt x="1972" y="1475"/>
                    <a:pt x="1976" y="1429"/>
                    <a:pt x="1964" y="1387"/>
                  </a:cubicBezTo>
                  <a:cubicBezTo>
                    <a:pt x="2000" y="1364"/>
                    <a:pt x="2028" y="1327"/>
                    <a:pt x="2039" y="1282"/>
                  </a:cubicBezTo>
                  <a:cubicBezTo>
                    <a:pt x="2051" y="1237"/>
                    <a:pt x="2043" y="1191"/>
                    <a:pt x="2021" y="1154"/>
                  </a:cubicBezTo>
                  <a:cubicBezTo>
                    <a:pt x="2051" y="1123"/>
                    <a:pt x="2069" y="1080"/>
                    <a:pt x="2069" y="1034"/>
                  </a:cubicBezTo>
                  <a:close/>
                  <a:moveTo>
                    <a:pt x="368" y="461"/>
                  </a:moveTo>
                  <a:cubicBezTo>
                    <a:pt x="397" y="461"/>
                    <a:pt x="420" y="484"/>
                    <a:pt x="420" y="512"/>
                  </a:cubicBezTo>
                  <a:cubicBezTo>
                    <a:pt x="420" y="540"/>
                    <a:pt x="397" y="563"/>
                    <a:pt x="368" y="563"/>
                  </a:cubicBezTo>
                  <a:cubicBezTo>
                    <a:pt x="340" y="563"/>
                    <a:pt x="317" y="540"/>
                    <a:pt x="317" y="512"/>
                  </a:cubicBezTo>
                  <a:cubicBezTo>
                    <a:pt x="317" y="484"/>
                    <a:pt x="340" y="461"/>
                    <a:pt x="368" y="461"/>
                  </a:cubicBezTo>
                  <a:close/>
                  <a:moveTo>
                    <a:pt x="201" y="857"/>
                  </a:moveTo>
                  <a:cubicBezTo>
                    <a:pt x="201" y="829"/>
                    <a:pt x="224" y="806"/>
                    <a:pt x="252" y="806"/>
                  </a:cubicBezTo>
                  <a:cubicBezTo>
                    <a:pt x="280" y="806"/>
                    <a:pt x="303" y="829"/>
                    <a:pt x="303" y="857"/>
                  </a:cubicBezTo>
                  <a:cubicBezTo>
                    <a:pt x="303" y="885"/>
                    <a:pt x="280" y="908"/>
                    <a:pt x="252" y="908"/>
                  </a:cubicBezTo>
                  <a:cubicBezTo>
                    <a:pt x="224" y="908"/>
                    <a:pt x="201" y="885"/>
                    <a:pt x="201" y="857"/>
                  </a:cubicBezTo>
                  <a:close/>
                  <a:moveTo>
                    <a:pt x="284" y="1467"/>
                  </a:moveTo>
                  <a:cubicBezTo>
                    <a:pt x="256" y="1467"/>
                    <a:pt x="233" y="1445"/>
                    <a:pt x="233" y="1416"/>
                  </a:cubicBezTo>
                  <a:cubicBezTo>
                    <a:pt x="233" y="1388"/>
                    <a:pt x="256" y="1365"/>
                    <a:pt x="284" y="1365"/>
                  </a:cubicBezTo>
                  <a:cubicBezTo>
                    <a:pt x="313" y="1365"/>
                    <a:pt x="336" y="1388"/>
                    <a:pt x="336" y="1416"/>
                  </a:cubicBezTo>
                  <a:cubicBezTo>
                    <a:pt x="336" y="1445"/>
                    <a:pt x="313" y="1467"/>
                    <a:pt x="284" y="1467"/>
                  </a:cubicBezTo>
                  <a:close/>
                  <a:moveTo>
                    <a:pt x="396" y="1234"/>
                  </a:moveTo>
                  <a:cubicBezTo>
                    <a:pt x="368" y="1234"/>
                    <a:pt x="345" y="1211"/>
                    <a:pt x="345" y="1183"/>
                  </a:cubicBezTo>
                  <a:cubicBezTo>
                    <a:pt x="345" y="1155"/>
                    <a:pt x="368" y="1132"/>
                    <a:pt x="396" y="1132"/>
                  </a:cubicBezTo>
                  <a:cubicBezTo>
                    <a:pt x="425" y="1132"/>
                    <a:pt x="448" y="1155"/>
                    <a:pt x="448" y="1183"/>
                  </a:cubicBezTo>
                  <a:cubicBezTo>
                    <a:pt x="448" y="1211"/>
                    <a:pt x="425" y="1234"/>
                    <a:pt x="396" y="1234"/>
                  </a:cubicBezTo>
                  <a:close/>
                  <a:moveTo>
                    <a:pt x="1347" y="423"/>
                  </a:moveTo>
                  <a:cubicBezTo>
                    <a:pt x="1376" y="423"/>
                    <a:pt x="1399" y="446"/>
                    <a:pt x="1399" y="475"/>
                  </a:cubicBezTo>
                  <a:cubicBezTo>
                    <a:pt x="1399" y="503"/>
                    <a:pt x="1376" y="526"/>
                    <a:pt x="1347" y="526"/>
                  </a:cubicBezTo>
                  <a:cubicBezTo>
                    <a:pt x="1319" y="526"/>
                    <a:pt x="1296" y="503"/>
                    <a:pt x="1296" y="475"/>
                  </a:cubicBezTo>
                  <a:cubicBezTo>
                    <a:pt x="1296" y="446"/>
                    <a:pt x="1319" y="423"/>
                    <a:pt x="1347" y="423"/>
                  </a:cubicBezTo>
                  <a:close/>
                  <a:moveTo>
                    <a:pt x="1035" y="134"/>
                  </a:moveTo>
                  <a:cubicBezTo>
                    <a:pt x="1063" y="134"/>
                    <a:pt x="1086" y="157"/>
                    <a:pt x="1086" y="186"/>
                  </a:cubicBezTo>
                  <a:cubicBezTo>
                    <a:pt x="1086" y="214"/>
                    <a:pt x="1063" y="237"/>
                    <a:pt x="1035" y="237"/>
                  </a:cubicBezTo>
                  <a:cubicBezTo>
                    <a:pt x="1007" y="237"/>
                    <a:pt x="984" y="214"/>
                    <a:pt x="984" y="186"/>
                  </a:cubicBezTo>
                  <a:cubicBezTo>
                    <a:pt x="984" y="157"/>
                    <a:pt x="1007" y="134"/>
                    <a:pt x="1035" y="134"/>
                  </a:cubicBezTo>
                  <a:close/>
                  <a:moveTo>
                    <a:pt x="690" y="349"/>
                  </a:moveTo>
                  <a:cubicBezTo>
                    <a:pt x="718" y="349"/>
                    <a:pt x="741" y="372"/>
                    <a:pt x="741" y="400"/>
                  </a:cubicBezTo>
                  <a:cubicBezTo>
                    <a:pt x="741" y="428"/>
                    <a:pt x="718" y="451"/>
                    <a:pt x="690" y="451"/>
                  </a:cubicBezTo>
                  <a:cubicBezTo>
                    <a:pt x="662" y="451"/>
                    <a:pt x="639" y="428"/>
                    <a:pt x="639" y="400"/>
                  </a:cubicBezTo>
                  <a:cubicBezTo>
                    <a:pt x="639" y="372"/>
                    <a:pt x="662" y="349"/>
                    <a:pt x="690" y="349"/>
                  </a:cubicBezTo>
                  <a:close/>
                  <a:moveTo>
                    <a:pt x="1471" y="1165"/>
                  </a:moveTo>
                  <a:cubicBezTo>
                    <a:pt x="1462" y="1193"/>
                    <a:pt x="1460" y="1220"/>
                    <a:pt x="1464" y="1247"/>
                  </a:cubicBezTo>
                  <a:cubicBezTo>
                    <a:pt x="1440" y="1258"/>
                    <a:pt x="1417" y="1275"/>
                    <a:pt x="1400" y="1298"/>
                  </a:cubicBezTo>
                  <a:cubicBezTo>
                    <a:pt x="1382" y="1321"/>
                    <a:pt x="1371" y="1347"/>
                    <a:pt x="1366" y="1373"/>
                  </a:cubicBezTo>
                  <a:cubicBezTo>
                    <a:pt x="1340" y="1376"/>
                    <a:pt x="1313" y="1385"/>
                    <a:pt x="1289" y="1401"/>
                  </a:cubicBezTo>
                  <a:cubicBezTo>
                    <a:pt x="1289" y="1401"/>
                    <a:pt x="1289" y="1401"/>
                    <a:pt x="1289" y="1401"/>
                  </a:cubicBezTo>
                  <a:cubicBezTo>
                    <a:pt x="1265" y="1417"/>
                    <a:pt x="1247" y="1438"/>
                    <a:pt x="1234" y="1461"/>
                  </a:cubicBezTo>
                  <a:cubicBezTo>
                    <a:pt x="1207" y="1455"/>
                    <a:pt x="1180" y="1455"/>
                    <a:pt x="1152" y="1462"/>
                  </a:cubicBezTo>
                  <a:cubicBezTo>
                    <a:pt x="1124" y="1470"/>
                    <a:pt x="1100" y="1483"/>
                    <a:pt x="1080" y="1501"/>
                  </a:cubicBezTo>
                  <a:cubicBezTo>
                    <a:pt x="1057" y="1487"/>
                    <a:pt x="1030" y="1478"/>
                    <a:pt x="1001" y="1476"/>
                  </a:cubicBezTo>
                  <a:cubicBezTo>
                    <a:pt x="973" y="1474"/>
                    <a:pt x="945" y="1479"/>
                    <a:pt x="921" y="1490"/>
                  </a:cubicBezTo>
                  <a:cubicBezTo>
                    <a:pt x="904" y="1469"/>
                    <a:pt x="881" y="1452"/>
                    <a:pt x="855" y="1441"/>
                  </a:cubicBezTo>
                  <a:cubicBezTo>
                    <a:pt x="829" y="1430"/>
                    <a:pt x="801" y="1426"/>
                    <a:pt x="774" y="1428"/>
                  </a:cubicBezTo>
                  <a:cubicBezTo>
                    <a:pt x="765" y="1402"/>
                    <a:pt x="749" y="1379"/>
                    <a:pt x="728" y="1360"/>
                  </a:cubicBezTo>
                  <a:cubicBezTo>
                    <a:pt x="706" y="1341"/>
                    <a:pt x="681" y="1328"/>
                    <a:pt x="655" y="1321"/>
                  </a:cubicBezTo>
                  <a:cubicBezTo>
                    <a:pt x="654" y="1294"/>
                    <a:pt x="647" y="1267"/>
                    <a:pt x="633" y="1242"/>
                  </a:cubicBezTo>
                  <a:cubicBezTo>
                    <a:pt x="619" y="1217"/>
                    <a:pt x="600" y="1197"/>
                    <a:pt x="577" y="1183"/>
                  </a:cubicBezTo>
                  <a:cubicBezTo>
                    <a:pt x="585" y="1157"/>
                    <a:pt x="587" y="1129"/>
                    <a:pt x="582" y="1101"/>
                  </a:cubicBezTo>
                  <a:cubicBezTo>
                    <a:pt x="577" y="1073"/>
                    <a:pt x="565" y="1047"/>
                    <a:pt x="548" y="1026"/>
                  </a:cubicBezTo>
                  <a:cubicBezTo>
                    <a:pt x="564" y="1004"/>
                    <a:pt x="575" y="978"/>
                    <a:pt x="579" y="950"/>
                  </a:cubicBezTo>
                  <a:cubicBezTo>
                    <a:pt x="583" y="921"/>
                    <a:pt x="580" y="894"/>
                    <a:pt x="571" y="868"/>
                  </a:cubicBezTo>
                  <a:cubicBezTo>
                    <a:pt x="593" y="853"/>
                    <a:pt x="612" y="832"/>
                    <a:pt x="625" y="806"/>
                  </a:cubicBezTo>
                  <a:cubicBezTo>
                    <a:pt x="638" y="781"/>
                    <a:pt x="644" y="754"/>
                    <a:pt x="644" y="727"/>
                  </a:cubicBezTo>
                  <a:cubicBezTo>
                    <a:pt x="670" y="719"/>
                    <a:pt x="694" y="705"/>
                    <a:pt x="715" y="685"/>
                  </a:cubicBezTo>
                  <a:cubicBezTo>
                    <a:pt x="735" y="665"/>
                    <a:pt x="750" y="641"/>
                    <a:pt x="758" y="616"/>
                  </a:cubicBezTo>
                  <a:cubicBezTo>
                    <a:pt x="785" y="617"/>
                    <a:pt x="813" y="612"/>
                    <a:pt x="839" y="599"/>
                  </a:cubicBezTo>
                  <a:cubicBezTo>
                    <a:pt x="865" y="587"/>
                    <a:pt x="886" y="569"/>
                    <a:pt x="902" y="548"/>
                  </a:cubicBezTo>
                  <a:cubicBezTo>
                    <a:pt x="927" y="558"/>
                    <a:pt x="955" y="562"/>
                    <a:pt x="984" y="559"/>
                  </a:cubicBezTo>
                  <a:cubicBezTo>
                    <a:pt x="1012" y="555"/>
                    <a:pt x="1038" y="545"/>
                    <a:pt x="1061" y="530"/>
                  </a:cubicBezTo>
                  <a:cubicBezTo>
                    <a:pt x="1081" y="548"/>
                    <a:pt x="1106" y="560"/>
                    <a:pt x="1134" y="567"/>
                  </a:cubicBezTo>
                  <a:cubicBezTo>
                    <a:pt x="1162" y="573"/>
                    <a:pt x="1190" y="572"/>
                    <a:pt x="1216" y="565"/>
                  </a:cubicBezTo>
                  <a:cubicBezTo>
                    <a:pt x="1230" y="588"/>
                    <a:pt x="1250" y="608"/>
                    <a:pt x="1274" y="623"/>
                  </a:cubicBezTo>
                  <a:cubicBezTo>
                    <a:pt x="1299" y="638"/>
                    <a:pt x="1325" y="646"/>
                    <a:pt x="1352" y="647"/>
                  </a:cubicBezTo>
                  <a:cubicBezTo>
                    <a:pt x="1358" y="674"/>
                    <a:pt x="1370" y="699"/>
                    <a:pt x="1389" y="721"/>
                  </a:cubicBezTo>
                  <a:cubicBezTo>
                    <a:pt x="1407" y="743"/>
                    <a:pt x="1430" y="759"/>
                    <a:pt x="1455" y="770"/>
                  </a:cubicBezTo>
                  <a:cubicBezTo>
                    <a:pt x="1452" y="796"/>
                    <a:pt x="1455" y="824"/>
                    <a:pt x="1465" y="851"/>
                  </a:cubicBezTo>
                  <a:cubicBezTo>
                    <a:pt x="1475" y="878"/>
                    <a:pt x="1492" y="900"/>
                    <a:pt x="1512" y="918"/>
                  </a:cubicBezTo>
                  <a:cubicBezTo>
                    <a:pt x="1500" y="942"/>
                    <a:pt x="1494" y="970"/>
                    <a:pt x="1495" y="998"/>
                  </a:cubicBezTo>
                  <a:cubicBezTo>
                    <a:pt x="1495" y="1001"/>
                    <a:pt x="1496" y="1004"/>
                    <a:pt x="1496" y="1007"/>
                  </a:cubicBezTo>
                  <a:cubicBezTo>
                    <a:pt x="1496" y="1010"/>
                    <a:pt x="1496" y="1013"/>
                    <a:pt x="1496" y="1017"/>
                  </a:cubicBezTo>
                  <a:cubicBezTo>
                    <a:pt x="1496" y="1045"/>
                    <a:pt x="1503" y="1072"/>
                    <a:pt x="1515" y="1096"/>
                  </a:cubicBezTo>
                  <a:cubicBezTo>
                    <a:pt x="1496" y="1115"/>
                    <a:pt x="1480" y="1138"/>
                    <a:pt x="1471" y="1165"/>
                  </a:cubicBezTo>
                  <a:close/>
                  <a:moveTo>
                    <a:pt x="1697" y="955"/>
                  </a:moveTo>
                  <a:cubicBezTo>
                    <a:pt x="1669" y="955"/>
                    <a:pt x="1646" y="932"/>
                    <a:pt x="1646" y="903"/>
                  </a:cubicBezTo>
                  <a:cubicBezTo>
                    <a:pt x="1646" y="875"/>
                    <a:pt x="1669" y="852"/>
                    <a:pt x="1697" y="852"/>
                  </a:cubicBezTo>
                  <a:cubicBezTo>
                    <a:pt x="1725" y="852"/>
                    <a:pt x="1748" y="875"/>
                    <a:pt x="1748" y="903"/>
                  </a:cubicBezTo>
                  <a:cubicBezTo>
                    <a:pt x="1748" y="932"/>
                    <a:pt x="1725" y="955"/>
                    <a:pt x="1697" y="955"/>
                  </a:cubicBezTo>
                  <a:close/>
                  <a:moveTo>
                    <a:pt x="1730" y="638"/>
                  </a:moveTo>
                  <a:cubicBezTo>
                    <a:pt x="1701" y="638"/>
                    <a:pt x="1678" y="615"/>
                    <a:pt x="1678" y="586"/>
                  </a:cubicBezTo>
                  <a:cubicBezTo>
                    <a:pt x="1678" y="558"/>
                    <a:pt x="1701" y="535"/>
                    <a:pt x="1730" y="535"/>
                  </a:cubicBezTo>
                  <a:cubicBezTo>
                    <a:pt x="1758" y="535"/>
                    <a:pt x="1781" y="558"/>
                    <a:pt x="1781" y="586"/>
                  </a:cubicBezTo>
                  <a:cubicBezTo>
                    <a:pt x="1781" y="615"/>
                    <a:pt x="1758" y="638"/>
                    <a:pt x="1730" y="638"/>
                  </a:cubicBezTo>
                  <a:close/>
                  <a:moveTo>
                    <a:pt x="1855" y="1300"/>
                  </a:moveTo>
                  <a:cubicBezTo>
                    <a:pt x="1827" y="1300"/>
                    <a:pt x="1804" y="1277"/>
                    <a:pt x="1804" y="1248"/>
                  </a:cubicBezTo>
                  <a:cubicBezTo>
                    <a:pt x="1804" y="1220"/>
                    <a:pt x="1827" y="1197"/>
                    <a:pt x="1855" y="1197"/>
                  </a:cubicBezTo>
                  <a:cubicBezTo>
                    <a:pt x="1884" y="1197"/>
                    <a:pt x="1907" y="1220"/>
                    <a:pt x="1907" y="1248"/>
                  </a:cubicBezTo>
                  <a:cubicBezTo>
                    <a:pt x="1907" y="1277"/>
                    <a:pt x="1884" y="1300"/>
                    <a:pt x="1855" y="130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5" name="文本框 34">
            <a:extLst>
              <a:ext uri="{FF2B5EF4-FFF2-40B4-BE49-F238E27FC236}">
                <a16:creationId xmlns:a16="http://schemas.microsoft.com/office/drawing/2014/main" id="{C4B95EA0-177A-4FBC-A48F-62F714B346DD}"/>
              </a:ext>
            </a:extLst>
          </p:cNvPr>
          <p:cNvSpPr txBox="1"/>
          <p:nvPr/>
        </p:nvSpPr>
        <p:spPr>
          <a:xfrm>
            <a:off x="2697461" y="1910184"/>
            <a:ext cx="3229127" cy="82296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p:txBody>
      </p:sp>
      <p:sp>
        <p:nvSpPr>
          <p:cNvPr id="36" name="文本框 35">
            <a:extLst>
              <a:ext uri="{FF2B5EF4-FFF2-40B4-BE49-F238E27FC236}">
                <a16:creationId xmlns:a16="http://schemas.microsoft.com/office/drawing/2014/main" id="{A941851F-7BEA-4605-AED1-1585D0581F39}"/>
              </a:ext>
            </a:extLst>
          </p:cNvPr>
          <p:cNvSpPr txBox="1"/>
          <p:nvPr/>
        </p:nvSpPr>
        <p:spPr>
          <a:xfrm>
            <a:off x="2697461" y="3016915"/>
            <a:ext cx="3229127" cy="82296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p:txBody>
      </p:sp>
      <p:sp>
        <p:nvSpPr>
          <p:cNvPr id="37" name="文本框 36">
            <a:extLst>
              <a:ext uri="{FF2B5EF4-FFF2-40B4-BE49-F238E27FC236}">
                <a16:creationId xmlns:a16="http://schemas.microsoft.com/office/drawing/2014/main" id="{06428867-A845-44F4-9CEF-EB47CFD47B25}"/>
              </a:ext>
            </a:extLst>
          </p:cNvPr>
          <p:cNvSpPr txBox="1"/>
          <p:nvPr/>
        </p:nvSpPr>
        <p:spPr>
          <a:xfrm>
            <a:off x="2697461" y="4378346"/>
            <a:ext cx="3229127" cy="822960"/>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a:p>
            <a:r>
              <a:rPr altLang="en-US" lang="zh-CN" sz="1600">
                <a:solidFill>
                  <a:schemeClr val="bg1"/>
                </a:solidFill>
                <a:latin charset="-122" panose="020b0503020204020204" pitchFamily="34" typeface="微软雅黑"/>
                <a:ea charset="-122" panose="020b0503020204020204" pitchFamily="34" typeface="微软雅黑"/>
              </a:rPr>
              <a:t>此处输入文字，此处输入文字。</a:t>
            </a:r>
          </a:p>
        </p:txBody>
      </p:sp>
      <p:grpSp>
        <p:nvGrpSpPr>
          <p:cNvPr id="41" name="组合 40">
            <a:extLst>
              <a:ext uri="{FF2B5EF4-FFF2-40B4-BE49-F238E27FC236}">
                <a16:creationId xmlns:a16="http://schemas.microsoft.com/office/drawing/2014/main" id="{21AB9600-70E6-48C2-970F-A2956925BF3F}"/>
              </a:ext>
            </a:extLst>
          </p:cNvPr>
          <p:cNvGrpSpPr/>
          <p:nvPr/>
        </p:nvGrpSpPr>
        <p:grpSpPr>
          <a:xfrm>
            <a:off x="5965892" y="1537870"/>
            <a:ext cx="5265785" cy="3939683"/>
            <a:chOff x="5946539" y="1537870"/>
            <a:chExt cx="5530071" cy="4137413"/>
          </a:xfrm>
        </p:grpSpPr>
        <p:sp>
          <p:nvSpPr>
            <p:cNvPr id="38" name="椭圆 37">
              <a:extLst>
                <a:ext uri="{FF2B5EF4-FFF2-40B4-BE49-F238E27FC236}">
                  <a16:creationId xmlns:a16="http://schemas.microsoft.com/office/drawing/2014/main" id="{6DB5405F-45CB-42AC-B538-DB3436DBD2F5}"/>
                </a:ext>
              </a:extLst>
            </p:cNvPr>
            <p:cNvSpPr/>
            <p:nvPr/>
          </p:nvSpPr>
          <p:spPr>
            <a:xfrm>
              <a:off x="5946539" y="1537870"/>
              <a:ext cx="4137413" cy="4137413"/>
            </a:xfrm>
            <a:prstGeom prst="ellipse">
              <a:avLst/>
            </a:prstGeom>
            <a:blipFill>
              <a:blip r:embed="rId4"/>
              <a:stretch>
                <a:fillRect l="-9053" r="-78912"/>
              </a:stretch>
            </a:blipFill>
            <a:ln w="571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a:extLst>
                <a:ext uri="{FF2B5EF4-FFF2-40B4-BE49-F238E27FC236}">
                  <a16:creationId xmlns:a16="http://schemas.microsoft.com/office/drawing/2014/main" id="{4B2F7E10-9B04-402C-8DBA-3DE1C7055DED}"/>
                </a:ext>
              </a:extLst>
            </p:cNvPr>
            <p:cNvSpPr/>
            <p:nvPr/>
          </p:nvSpPr>
          <p:spPr>
            <a:xfrm>
              <a:off x="8974258" y="3162246"/>
              <a:ext cx="2502352" cy="2502352"/>
            </a:xfrm>
            <a:prstGeom prst="ellipse">
              <a:avLst/>
            </a:prstGeom>
            <a:blipFill>
              <a:blip r:embed="rId5"/>
              <a:stretch>
                <a:fillRect l="-75518" r="-12447"/>
              </a:stretch>
            </a:blipFill>
            <a:ln w="5715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28804491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500" id="7"/>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614C71AB-32CB-4FB5-8F48-BEABF50BC5E8}"/>
              </a:ext>
            </a:extLst>
          </p:cNvPr>
          <p:cNvSpPr/>
          <p:nvPr/>
        </p:nvSpPr>
        <p:spPr>
          <a:xfrm rot="5400000">
            <a:off x="4365623" y="-1235076"/>
            <a:ext cx="3702055" cy="9766304"/>
          </a:xfrm>
          <a:prstGeom prst="roundRect">
            <a:avLst>
              <a:gd fmla="val 8563" name="adj"/>
            </a:avLst>
          </a:prstGeom>
          <a:solidFill>
            <a:schemeClr val="bg1"/>
          </a:solidFill>
          <a:ln>
            <a:noFill/>
          </a:ln>
          <a:effectLst>
            <a:outerShdw algn="ctr" blurRad="63500" rotWithShape="0" sx="101000" sy="101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圆角 2">
            <a:extLst>
              <a:ext uri="{FF2B5EF4-FFF2-40B4-BE49-F238E27FC236}">
                <a16:creationId xmlns:a16="http://schemas.microsoft.com/office/drawing/2014/main" id="{65255D99-9DF3-440D-B3DC-ADFB53885DDF}"/>
              </a:ext>
            </a:extLst>
          </p:cNvPr>
          <p:cNvSpPr/>
          <p:nvPr/>
        </p:nvSpPr>
        <p:spPr>
          <a:xfrm rot="5400000">
            <a:off x="4222747" y="-1390653"/>
            <a:ext cx="3987805" cy="10071100"/>
          </a:xfrm>
          <a:prstGeom prst="roundRect">
            <a:avLst>
              <a:gd fmla="val 8407"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5F5315B6-1753-4A9E-B09A-D6AF92904B7D}"/>
              </a:ext>
            </a:extLst>
          </p:cNvPr>
          <p:cNvSpPr/>
          <p:nvPr/>
        </p:nvSpPr>
        <p:spPr>
          <a:xfrm>
            <a:off x="4092192" y="1454557"/>
            <a:ext cx="4219104" cy="513428"/>
          </a:xfrm>
          <a:prstGeom prst="roundRect">
            <a:avLst>
              <a:gd fmla="val 50000" name="adj"/>
            </a:avLst>
          </a:prstGeom>
          <a:gradFill>
            <a:gsLst>
              <a:gs pos="87000">
                <a:srgbClr val="DB345D"/>
              </a:gs>
              <a:gs pos="0">
                <a:srgbClr val="A81331"/>
              </a:gs>
            </a:gsLst>
            <a:lin ang="9000000" scaled="0"/>
          </a:gradFill>
          <a:ln w="28575">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D0592FE2-3375-4D37-A1BB-F92EC6024F32}"/>
              </a:ext>
            </a:extLst>
          </p:cNvPr>
          <p:cNvSpPr/>
          <p:nvPr/>
        </p:nvSpPr>
        <p:spPr>
          <a:xfrm>
            <a:off x="5339969" y="1498953"/>
            <a:ext cx="1706880" cy="396240"/>
          </a:xfrm>
          <a:prstGeom prst="rect">
            <a:avLst/>
          </a:prstGeom>
        </p:spPr>
        <p:txBody>
          <a:bodyPr wrap="none">
            <a:spAutoFit/>
          </a:bodyPr>
          <a:lstStyle/>
          <a:p>
            <a:r>
              <a:rPr altLang="en-US" b="1" lang="zh-CN" sz="2000">
                <a:solidFill>
                  <a:srgbClr val="FDF6EC"/>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grpSp>
        <p:nvGrpSpPr>
          <p:cNvPr id="6" name="组合 5">
            <a:extLst>
              <a:ext uri="{FF2B5EF4-FFF2-40B4-BE49-F238E27FC236}">
                <a16:creationId xmlns:a16="http://schemas.microsoft.com/office/drawing/2014/main" id="{81F63362-09B4-408C-A0C0-2F2D949A2A10}"/>
              </a:ext>
            </a:extLst>
          </p:cNvPr>
          <p:cNvGrpSpPr/>
          <p:nvPr/>
        </p:nvGrpSpPr>
        <p:grpSpPr>
          <a:xfrm>
            <a:off x="2846896" y="439016"/>
            <a:ext cx="6682306" cy="798738"/>
            <a:chOff x="2846896" y="426315"/>
            <a:chExt cx="6682306" cy="881785"/>
          </a:xfrm>
        </p:grpSpPr>
        <p:sp>
          <p:nvSpPr>
            <p:cNvPr id="7" name="矩形: 圆角 6">
              <a:extLst>
                <a:ext uri="{FF2B5EF4-FFF2-40B4-BE49-F238E27FC236}">
                  <a16:creationId xmlns:a16="http://schemas.microsoft.com/office/drawing/2014/main" id="{4D239F19-1007-40BE-920B-0EB545903B76}"/>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a:extLst>
                <a:ext uri="{FF2B5EF4-FFF2-40B4-BE49-F238E27FC236}">
                  <a16:creationId xmlns:a16="http://schemas.microsoft.com/office/drawing/2014/main" id="{68DEA939-5432-41E9-8B5A-DB3F2600D2FE}"/>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a:extLst>
              <a:ext uri="{FF2B5EF4-FFF2-40B4-BE49-F238E27FC236}">
                <a16:creationId xmlns:a16="http://schemas.microsoft.com/office/drawing/2014/main" id="{6BB306AF-FF59-4D7C-9DF2-26B20C293CC9}"/>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id="11" name="组合 10">
            <a:extLst>
              <a:ext uri="{FF2B5EF4-FFF2-40B4-BE49-F238E27FC236}">
                <a16:creationId xmlns:a16="http://schemas.microsoft.com/office/drawing/2014/main" id="{6BB660D8-0062-4F02-92BC-581CA7D89471}"/>
              </a:ext>
            </a:extLst>
          </p:cNvPr>
          <p:cNvGrpSpPr/>
          <p:nvPr/>
        </p:nvGrpSpPr>
        <p:grpSpPr>
          <a:xfrm>
            <a:off x="792190" y="906307"/>
            <a:ext cx="3166009" cy="4732493"/>
            <a:chOff x="8065440" y="2424239"/>
            <a:chExt cx="1598129" cy="2388855"/>
          </a:xfrm>
          <a:effectLst>
            <a:outerShdw algn="ctr" blurRad="63500" rotWithShape="0" sx="102000" sy="102000">
              <a:prstClr val="black">
                <a:alpha val="40000"/>
              </a:prstClr>
            </a:outerShdw>
          </a:effectLst>
        </p:grpSpPr>
        <p:grpSp>
          <p:nvGrpSpPr>
            <p:cNvPr id="13" name="组合 12">
              <a:extLst>
                <a:ext uri="{FF2B5EF4-FFF2-40B4-BE49-F238E27FC236}">
                  <a16:creationId xmlns:a16="http://schemas.microsoft.com/office/drawing/2014/main" id="{F9DF26F5-05A7-4915-A313-C25015BE35C4}"/>
                </a:ext>
              </a:extLst>
            </p:cNvPr>
            <p:cNvGrpSpPr/>
            <p:nvPr/>
          </p:nvGrpSpPr>
          <p:grpSpPr>
            <a:xfrm>
              <a:off x="8065440" y="2978575"/>
              <a:ext cx="1598129" cy="1834519"/>
              <a:chOff x="3429000" y="365126"/>
              <a:chExt cx="5334000" cy="6122988"/>
            </a:xfrm>
            <a:solidFill>
              <a:srgbClr val="A11218"/>
            </a:solidFill>
          </p:grpSpPr>
          <p:sp>
            <p:nvSpPr>
              <p:cNvPr id="28" name="Freeform 14">
                <a:extLst>
                  <a:ext uri="{FF2B5EF4-FFF2-40B4-BE49-F238E27FC236}">
                    <a16:creationId xmlns:a16="http://schemas.microsoft.com/office/drawing/2014/main" id="{51D088CF-6755-49A1-A49A-03F82109C734}"/>
                  </a:ext>
                </a:extLst>
              </p:cNvPr>
              <p:cNvSpPr/>
              <p:nvPr/>
            </p:nvSpPr>
            <p:spPr bwMode="auto">
              <a:xfrm>
                <a:off x="5811838" y="4711701"/>
                <a:ext cx="568325" cy="860425"/>
              </a:xfrm>
              <a:custGeom>
                <a:gdLst>
                  <a:gd fmla="*/ 221 w 221" name="T0"/>
                  <a:gd fmla="*/ 290 h 335" name="T1"/>
                  <a:gd fmla="*/ 221 w 221" name="T2"/>
                  <a:gd fmla="*/ 45 h 335" name="T3"/>
                  <a:gd fmla="*/ 177 w 221" name="T4"/>
                  <a:gd fmla="*/ 0 h 335" name="T5"/>
                  <a:gd fmla="*/ 45 w 221" name="T6"/>
                  <a:gd fmla="*/ 0 h 335" name="T7"/>
                  <a:gd fmla="*/ 0 w 221" name="T8"/>
                  <a:gd fmla="*/ 45 h 335" name="T9"/>
                  <a:gd fmla="*/ 0 w 221" name="T10"/>
                  <a:gd fmla="*/ 290 h 335" name="T11"/>
                  <a:gd fmla="*/ 45 w 221" name="T12"/>
                  <a:gd fmla="*/ 335 h 335" name="T13"/>
                  <a:gd fmla="*/ 177 w 221" name="T14"/>
                  <a:gd fmla="*/ 335 h 335" name="T15"/>
                  <a:gd fmla="*/ 221 w 221" name="T16"/>
                  <a:gd fmla="*/ 290 h 3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5" w="221">
                    <a:moveTo>
                      <a:pt x="221" y="290"/>
                    </a:moveTo>
                    <a:cubicBezTo>
                      <a:pt x="221" y="45"/>
                      <a:pt x="221" y="45"/>
                      <a:pt x="221" y="45"/>
                    </a:cubicBezTo>
                    <a:cubicBezTo>
                      <a:pt x="221" y="20"/>
                      <a:pt x="201" y="0"/>
                      <a:pt x="177" y="0"/>
                    </a:cubicBezTo>
                    <a:cubicBezTo>
                      <a:pt x="45" y="0"/>
                      <a:pt x="45" y="0"/>
                      <a:pt x="45" y="0"/>
                    </a:cubicBezTo>
                    <a:cubicBezTo>
                      <a:pt x="21" y="0"/>
                      <a:pt x="0" y="20"/>
                      <a:pt x="0" y="45"/>
                    </a:cubicBezTo>
                    <a:cubicBezTo>
                      <a:pt x="0" y="290"/>
                      <a:pt x="0" y="290"/>
                      <a:pt x="0" y="290"/>
                    </a:cubicBezTo>
                    <a:cubicBezTo>
                      <a:pt x="0" y="315"/>
                      <a:pt x="21" y="335"/>
                      <a:pt x="45" y="335"/>
                    </a:cubicBezTo>
                    <a:cubicBezTo>
                      <a:pt x="177" y="335"/>
                      <a:pt x="177" y="335"/>
                      <a:pt x="177" y="335"/>
                    </a:cubicBezTo>
                    <a:cubicBezTo>
                      <a:pt x="201" y="335"/>
                      <a:pt x="221" y="315"/>
                      <a:pt x="221" y="290"/>
                    </a:cubicBezTo>
                    <a:close/>
                  </a:path>
                </a:pathLst>
              </a:custGeom>
              <a:solidFill>
                <a:srgbClr val="D734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15">
                <a:extLst>
                  <a:ext uri="{FF2B5EF4-FFF2-40B4-BE49-F238E27FC236}">
                    <a16:creationId xmlns:a16="http://schemas.microsoft.com/office/drawing/2014/main" id="{74558FBC-E3CE-4B16-A20E-802F4C4ECE1E}"/>
                  </a:ext>
                </a:extLst>
              </p:cNvPr>
              <p:cNvSpPr/>
              <p:nvPr/>
            </p:nvSpPr>
            <p:spPr bwMode="auto">
              <a:xfrm>
                <a:off x="4640263" y="4435476"/>
                <a:ext cx="985838" cy="1046163"/>
              </a:xfrm>
              <a:custGeom>
                <a:gdLst>
                  <a:gd fmla="*/ 83 w 382" name="T0"/>
                  <a:gd fmla="*/ 402 h 408" name="T1"/>
                  <a:gd fmla="*/ 382 w 382" name="T2"/>
                  <a:gd fmla="*/ 408 h 408" name="T3"/>
                  <a:gd fmla="*/ 382 w 382" name="T4"/>
                  <a:gd fmla="*/ 161 h 408" name="T5"/>
                  <a:gd fmla="*/ 83 w 382" name="T6"/>
                  <a:gd fmla="*/ 9 h 408" name="T7"/>
                  <a:gd fmla="*/ 26 w 382" name="T8"/>
                  <a:gd fmla="*/ 21 h 408" name="T9"/>
                  <a:gd fmla="*/ 0 w 382" name="T10"/>
                  <a:gd fmla="*/ 74 h 408" name="T11"/>
                  <a:gd fmla="*/ 0 w 382" name="T12"/>
                  <a:gd fmla="*/ 336 h 408" name="T13"/>
                  <a:gd fmla="*/ 26 w 382" name="T14"/>
                  <a:gd fmla="*/ 389 h 408" name="T15"/>
                  <a:gd fmla="*/ 83 w 382" name="T16"/>
                  <a:gd fmla="*/ 402 h 4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8" w="382">
                    <a:moveTo>
                      <a:pt x="83" y="402"/>
                    </a:moveTo>
                    <a:cubicBezTo>
                      <a:pt x="382" y="408"/>
                      <a:pt x="382" y="408"/>
                      <a:pt x="382" y="408"/>
                    </a:cubicBezTo>
                    <a:cubicBezTo>
                      <a:pt x="382" y="161"/>
                      <a:pt x="382" y="161"/>
                      <a:pt x="382" y="161"/>
                    </a:cubicBezTo>
                    <a:cubicBezTo>
                      <a:pt x="83" y="9"/>
                      <a:pt x="83" y="9"/>
                      <a:pt x="83" y="9"/>
                    </a:cubicBezTo>
                    <a:cubicBezTo>
                      <a:pt x="61" y="0"/>
                      <a:pt x="42" y="9"/>
                      <a:pt x="26" y="21"/>
                    </a:cubicBezTo>
                    <a:cubicBezTo>
                      <a:pt x="9" y="34"/>
                      <a:pt x="0" y="54"/>
                      <a:pt x="0" y="74"/>
                    </a:cubicBezTo>
                    <a:cubicBezTo>
                      <a:pt x="0" y="336"/>
                      <a:pt x="0" y="336"/>
                      <a:pt x="0" y="336"/>
                    </a:cubicBezTo>
                    <a:cubicBezTo>
                      <a:pt x="0" y="357"/>
                      <a:pt x="9" y="376"/>
                      <a:pt x="26" y="389"/>
                    </a:cubicBezTo>
                    <a:cubicBezTo>
                      <a:pt x="42" y="402"/>
                      <a:pt x="60" y="402"/>
                      <a:pt x="83" y="402"/>
                    </a:cubicBezTo>
                    <a:close/>
                  </a:path>
                </a:pathLst>
              </a:custGeom>
              <a:solidFill>
                <a:srgbClr val="D734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
                <a:extLst>
                  <a:ext uri="{FF2B5EF4-FFF2-40B4-BE49-F238E27FC236}">
                    <a16:creationId xmlns:a16="http://schemas.microsoft.com/office/drawing/2014/main" id="{13CF3696-E733-4312-A574-B0890253DC0B}"/>
                  </a:ext>
                </a:extLst>
              </p:cNvPr>
              <p:cNvSpPr/>
              <p:nvPr/>
            </p:nvSpPr>
            <p:spPr bwMode="auto">
              <a:xfrm>
                <a:off x="6569075" y="4432301"/>
                <a:ext cx="984250" cy="1049338"/>
              </a:xfrm>
              <a:custGeom>
                <a:gdLst>
                  <a:gd fmla="*/ 356 w 382" name="T0"/>
                  <a:gd fmla="*/ 390 h 409" name="T1"/>
                  <a:gd fmla="*/ 382 w 382" name="T2"/>
                  <a:gd fmla="*/ 337 h 409" name="T3"/>
                  <a:gd fmla="*/ 382 w 382" name="T4"/>
                  <a:gd fmla="*/ 75 h 409" name="T5"/>
                  <a:gd fmla="*/ 356 w 382" name="T6"/>
                  <a:gd fmla="*/ 22 h 409" name="T7"/>
                  <a:gd fmla="*/ 299 w 382" name="T8"/>
                  <a:gd fmla="*/ 10 h 409" name="T9"/>
                  <a:gd fmla="*/ 0 w 382" name="T10"/>
                  <a:gd fmla="*/ 162 h 409" name="T11"/>
                  <a:gd fmla="*/ 0 w 382" name="T12"/>
                  <a:gd fmla="*/ 409 h 409" name="T13"/>
                  <a:gd fmla="*/ 299 w 382" name="T14"/>
                  <a:gd fmla="*/ 403 h 409" name="T15"/>
                  <a:gd fmla="*/ 356 w 382" name="T16"/>
                  <a:gd fmla="*/ 390 h 40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9" w="382">
                    <a:moveTo>
                      <a:pt x="356" y="390"/>
                    </a:moveTo>
                    <a:cubicBezTo>
                      <a:pt x="373" y="377"/>
                      <a:pt x="382" y="358"/>
                      <a:pt x="382" y="337"/>
                    </a:cubicBezTo>
                    <a:cubicBezTo>
                      <a:pt x="382" y="75"/>
                      <a:pt x="382" y="75"/>
                      <a:pt x="382" y="75"/>
                    </a:cubicBezTo>
                    <a:cubicBezTo>
                      <a:pt x="382" y="55"/>
                      <a:pt x="373" y="35"/>
                      <a:pt x="356" y="22"/>
                    </a:cubicBezTo>
                    <a:cubicBezTo>
                      <a:pt x="340" y="10"/>
                      <a:pt x="321" y="0"/>
                      <a:pt x="299" y="10"/>
                    </a:cubicBezTo>
                    <a:cubicBezTo>
                      <a:pt x="0" y="162"/>
                      <a:pt x="0" y="162"/>
                      <a:pt x="0" y="162"/>
                    </a:cubicBezTo>
                    <a:cubicBezTo>
                      <a:pt x="0" y="409"/>
                      <a:pt x="0" y="409"/>
                      <a:pt x="0" y="409"/>
                    </a:cubicBezTo>
                    <a:cubicBezTo>
                      <a:pt x="299" y="403"/>
                      <a:pt x="299" y="403"/>
                      <a:pt x="299" y="403"/>
                    </a:cubicBezTo>
                    <a:cubicBezTo>
                      <a:pt x="323" y="403"/>
                      <a:pt x="340" y="403"/>
                      <a:pt x="356" y="390"/>
                    </a:cubicBezTo>
                    <a:close/>
                  </a:path>
                </a:pathLst>
              </a:custGeom>
              <a:solidFill>
                <a:srgbClr val="D734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7">
                <a:extLst>
                  <a:ext uri="{FF2B5EF4-FFF2-40B4-BE49-F238E27FC236}">
                    <a16:creationId xmlns:a16="http://schemas.microsoft.com/office/drawing/2014/main" id="{43031454-B2BE-4783-9999-5C51A22D2CDB}"/>
                  </a:ext>
                </a:extLst>
              </p:cNvPr>
              <p:cNvSpPr/>
              <p:nvPr/>
            </p:nvSpPr>
            <p:spPr bwMode="auto">
              <a:xfrm>
                <a:off x="4568825" y="5648326"/>
                <a:ext cx="1355725" cy="839788"/>
              </a:xfrm>
              <a:custGeom>
                <a:gdLst>
                  <a:gd fmla="*/ 273 w 526" name="T0"/>
                  <a:gd fmla="*/ 0 h 327" name="T1"/>
                  <a:gd fmla="*/ 0 w 526" name="T2"/>
                  <a:gd fmla="*/ 146 h 327" name="T3"/>
                  <a:gd fmla="*/ 136 w 526" name="T4"/>
                  <a:gd fmla="*/ 201 h 327" name="T5"/>
                  <a:gd fmla="*/ 149 w 526" name="T6"/>
                  <a:gd fmla="*/ 327 h 327" name="T7"/>
                  <a:gd fmla="*/ 526 w 526" name="T8"/>
                  <a:gd fmla="*/ 0 h 327" name="T9"/>
                  <a:gd fmla="*/ 510 w 526" name="T10"/>
                  <a:gd fmla="*/ 0 h 327" name="T11"/>
                  <a:gd fmla="*/ 273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273" y="0"/>
                    </a:moveTo>
                    <a:cubicBezTo>
                      <a:pt x="171" y="93"/>
                      <a:pt x="0" y="146"/>
                      <a:pt x="0" y="146"/>
                    </a:cubicBezTo>
                    <a:cubicBezTo>
                      <a:pt x="136" y="201"/>
                      <a:pt x="136" y="201"/>
                      <a:pt x="136" y="201"/>
                    </a:cubicBezTo>
                    <a:cubicBezTo>
                      <a:pt x="149" y="327"/>
                      <a:pt x="149" y="327"/>
                      <a:pt x="149" y="327"/>
                    </a:cubicBezTo>
                    <a:cubicBezTo>
                      <a:pt x="335" y="254"/>
                      <a:pt x="464" y="109"/>
                      <a:pt x="526" y="0"/>
                    </a:cubicBezTo>
                    <a:cubicBezTo>
                      <a:pt x="525" y="0"/>
                      <a:pt x="519" y="0"/>
                      <a:pt x="510" y="0"/>
                    </a:cubicBezTo>
                    <a:lnTo>
                      <a:pt x="273" y="0"/>
                    </a:lnTo>
                    <a:close/>
                  </a:path>
                </a:pathLst>
              </a:custGeom>
              <a:solidFill>
                <a:srgbClr val="D734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8">
                <a:extLst>
                  <a:ext uri="{FF2B5EF4-FFF2-40B4-BE49-F238E27FC236}">
                    <a16:creationId xmlns:a16="http://schemas.microsoft.com/office/drawing/2014/main" id="{DAA60C9B-2E9B-4874-A7F7-100106F00144}"/>
                  </a:ext>
                </a:extLst>
              </p:cNvPr>
              <p:cNvSpPr/>
              <p:nvPr/>
            </p:nvSpPr>
            <p:spPr bwMode="auto">
              <a:xfrm>
                <a:off x="6270625" y="5648326"/>
                <a:ext cx="1355725" cy="839788"/>
              </a:xfrm>
              <a:custGeom>
                <a:gdLst>
                  <a:gd fmla="*/ 16 w 526" name="T0"/>
                  <a:gd fmla="*/ 0 h 327" name="T1"/>
                  <a:gd fmla="*/ 0 w 526" name="T2"/>
                  <a:gd fmla="*/ 0 h 327" name="T3"/>
                  <a:gd fmla="*/ 377 w 526" name="T4"/>
                  <a:gd fmla="*/ 327 h 327" name="T5"/>
                  <a:gd fmla="*/ 390 w 526" name="T6"/>
                  <a:gd fmla="*/ 201 h 327" name="T7"/>
                  <a:gd fmla="*/ 526 w 526" name="T8"/>
                  <a:gd fmla="*/ 146 h 327" name="T9"/>
                  <a:gd fmla="*/ 253 w 526" name="T10"/>
                  <a:gd fmla="*/ 0 h 327" name="T11"/>
                  <a:gd fmla="*/ 16 w 526" name="T12"/>
                  <a:gd fmla="*/ 0 h 327" name="T13"/>
                </a:gdLst>
                <a:cxnLst>
                  <a:cxn ang="0">
                    <a:pos x="T0" y="T1"/>
                  </a:cxn>
                  <a:cxn ang="0">
                    <a:pos x="T2" y="T3"/>
                  </a:cxn>
                  <a:cxn ang="0">
                    <a:pos x="T4" y="T5"/>
                  </a:cxn>
                  <a:cxn ang="0">
                    <a:pos x="T6" y="T7"/>
                  </a:cxn>
                  <a:cxn ang="0">
                    <a:pos x="T8" y="T9"/>
                  </a:cxn>
                  <a:cxn ang="0">
                    <a:pos x="T10" y="T11"/>
                  </a:cxn>
                  <a:cxn ang="0">
                    <a:pos x="T12" y="T13"/>
                  </a:cxn>
                </a:cxnLst>
                <a:rect b="b" l="0" r="r" t="0"/>
                <a:pathLst>
                  <a:path h="327" w="526">
                    <a:moveTo>
                      <a:pt x="16" y="0"/>
                    </a:moveTo>
                    <a:cubicBezTo>
                      <a:pt x="7" y="0"/>
                      <a:pt x="1" y="0"/>
                      <a:pt x="0" y="0"/>
                    </a:cubicBezTo>
                    <a:cubicBezTo>
                      <a:pt x="62" y="109"/>
                      <a:pt x="191" y="254"/>
                      <a:pt x="377" y="327"/>
                    </a:cubicBezTo>
                    <a:cubicBezTo>
                      <a:pt x="390" y="201"/>
                      <a:pt x="390" y="201"/>
                      <a:pt x="390" y="201"/>
                    </a:cubicBezTo>
                    <a:cubicBezTo>
                      <a:pt x="526" y="146"/>
                      <a:pt x="526" y="146"/>
                      <a:pt x="526" y="146"/>
                    </a:cubicBezTo>
                    <a:cubicBezTo>
                      <a:pt x="526" y="146"/>
                      <a:pt x="355" y="93"/>
                      <a:pt x="253" y="0"/>
                    </a:cubicBezTo>
                    <a:cubicBezTo>
                      <a:pt x="16" y="0"/>
                      <a:pt x="16" y="0"/>
                      <a:pt x="16" y="0"/>
                    </a:cubicBezTo>
                    <a:close/>
                  </a:path>
                </a:pathLst>
              </a:custGeom>
              <a:solidFill>
                <a:srgbClr val="D7345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9">
                <a:extLst>
                  <a:ext uri="{FF2B5EF4-FFF2-40B4-BE49-F238E27FC236}">
                    <a16:creationId xmlns:a16="http://schemas.microsoft.com/office/drawing/2014/main" id="{A7DA6DD9-E398-4C2A-A8B2-71557771CFCA}"/>
                  </a:ext>
                </a:extLst>
              </p:cNvPr>
              <p:cNvSpPr>
                <a:spLocks noEditPoints="1"/>
              </p:cNvSpPr>
              <p:nvPr/>
            </p:nvSpPr>
            <p:spPr bwMode="auto">
              <a:xfrm>
                <a:off x="3429000" y="365126"/>
                <a:ext cx="5334000" cy="4729163"/>
              </a:xfrm>
              <a:custGeom>
                <a:gdLst>
                  <a:gd fmla="*/ 2044 w 2069" name="T0"/>
                  <a:gd fmla="*/ 803 h 1843" name="T1"/>
                  <a:gd fmla="*/ 1861 w 2069" name="T2"/>
                  <a:gd fmla="*/ 482 h 1843" name="T3"/>
                  <a:gd fmla="*/ 1635 w 2069" name="T4"/>
                  <a:gd fmla="*/ 191 h 1843" name="T5"/>
                  <a:gd fmla="*/ 1286 w 2069" name="T6"/>
                  <a:gd fmla="*/ 73 h 1843" name="T7"/>
                  <a:gd fmla="*/ 923 w 2069" name="T8"/>
                  <a:gd fmla="*/ 5 h 1843" name="T9"/>
                  <a:gd fmla="*/ 583 w 2069" name="T10"/>
                  <a:gd fmla="*/ 149 h 1843" name="T11"/>
                  <a:gd fmla="*/ 268 w 2069" name="T12"/>
                  <a:gd fmla="*/ 340 h 1843" name="T13"/>
                  <a:gd fmla="*/ 109 w 2069" name="T14"/>
                  <a:gd fmla="*/ 673 h 1843" name="T15"/>
                  <a:gd fmla="*/ 1 w 2069" name="T16"/>
                  <a:gd fmla="*/ 1025 h 1843" name="T17"/>
                  <a:gd fmla="*/ 28 w 2069" name="T18"/>
                  <a:gd fmla="*/ 1273 h 1843" name="T19"/>
                  <a:gd fmla="*/ 213 w 2069" name="T20"/>
                  <a:gd fmla="*/ 1593 h 1843" name="T21"/>
                  <a:gd fmla="*/ 403 w 2069" name="T22"/>
                  <a:gd fmla="*/ 1843 h 1843" name="T23"/>
                  <a:gd fmla="*/ 535 w 2069" name="T24"/>
                  <a:gd fmla="*/ 1524 h 1843" name="T25"/>
                  <a:gd fmla="*/ 873 w 2069" name="T26"/>
                  <a:gd fmla="*/ 1682 h 1843" name="T27"/>
                  <a:gd fmla="*/ 1197 w 2069" name="T28"/>
                  <a:gd fmla="*/ 1682 h 1843" name="T29"/>
                  <a:gd fmla="*/ 1535 w 2069" name="T30"/>
                  <a:gd fmla="*/ 1524 h 1843" name="T31"/>
                  <a:gd fmla="*/ 1667 w 2069" name="T32"/>
                  <a:gd fmla="*/ 1839 h 1843" name="T33"/>
                  <a:gd fmla="*/ 1852 w 2069" name="T34"/>
                  <a:gd fmla="*/ 1600 h 1843" name="T35"/>
                  <a:gd fmla="*/ 2039 w 2069" name="T36"/>
                  <a:gd fmla="*/ 1282 h 1843" name="T37"/>
                  <a:gd fmla="*/ 368 w 2069" name="T38"/>
                  <a:gd fmla="*/ 461 h 1843" name="T39"/>
                  <a:gd fmla="*/ 317 w 2069" name="T40"/>
                  <a:gd fmla="*/ 512 h 1843" name="T41"/>
                  <a:gd fmla="*/ 252 w 2069" name="T42"/>
                  <a:gd fmla="*/ 806 h 1843" name="T43"/>
                  <a:gd fmla="*/ 201 w 2069" name="T44"/>
                  <a:gd fmla="*/ 857 h 1843" name="T45"/>
                  <a:gd fmla="*/ 284 w 2069" name="T46"/>
                  <a:gd fmla="*/ 1365 h 1843" name="T47"/>
                  <a:gd fmla="*/ 396 w 2069" name="T48"/>
                  <a:gd fmla="*/ 1234 h 1843" name="T49"/>
                  <a:gd fmla="*/ 448 w 2069" name="T50"/>
                  <a:gd fmla="*/ 1183 h 1843" name="T51"/>
                  <a:gd fmla="*/ 1399 w 2069" name="T52"/>
                  <a:gd fmla="*/ 475 h 1843" name="T53"/>
                  <a:gd fmla="*/ 1347 w 2069" name="T54"/>
                  <a:gd fmla="*/ 423 h 1843" name="T55"/>
                  <a:gd fmla="*/ 1035 w 2069" name="T56"/>
                  <a:gd fmla="*/ 237 h 1843" name="T57"/>
                  <a:gd fmla="*/ 690 w 2069" name="T58"/>
                  <a:gd fmla="*/ 349 h 1843" name="T59"/>
                  <a:gd fmla="*/ 639 w 2069" name="T60"/>
                  <a:gd fmla="*/ 400 h 1843" name="T61"/>
                  <a:gd fmla="*/ 1464 w 2069" name="T62"/>
                  <a:gd fmla="*/ 1247 h 1843" name="T63"/>
                  <a:gd fmla="*/ 1289 w 2069" name="T64"/>
                  <a:gd fmla="*/ 1401 h 1843" name="T65"/>
                  <a:gd fmla="*/ 1152 w 2069" name="T66"/>
                  <a:gd fmla="*/ 1462 h 1843" name="T67"/>
                  <a:gd fmla="*/ 921 w 2069" name="T68"/>
                  <a:gd fmla="*/ 1490 h 1843" name="T69"/>
                  <a:gd fmla="*/ 728 w 2069" name="T70"/>
                  <a:gd fmla="*/ 1360 h 1843" name="T71"/>
                  <a:gd fmla="*/ 577 w 2069" name="T72"/>
                  <a:gd fmla="*/ 1183 h 1843" name="T73"/>
                  <a:gd fmla="*/ 579 w 2069" name="T74"/>
                  <a:gd fmla="*/ 950 h 1843" name="T75"/>
                  <a:gd fmla="*/ 644 w 2069" name="T76"/>
                  <a:gd fmla="*/ 727 h 1843" name="T77"/>
                  <a:gd fmla="*/ 839 w 2069" name="T78"/>
                  <a:gd fmla="*/ 599 h 1843" name="T79"/>
                  <a:gd fmla="*/ 1061 w 2069" name="T80"/>
                  <a:gd fmla="*/ 530 h 1843" name="T81"/>
                  <a:gd fmla="*/ 1274 w 2069" name="T82"/>
                  <a:gd fmla="*/ 623 h 1843" name="T83"/>
                  <a:gd fmla="*/ 1455 w 2069" name="T84"/>
                  <a:gd fmla="*/ 770 h 1843" name="T85"/>
                  <a:gd fmla="*/ 1495 w 2069" name="T86"/>
                  <a:gd fmla="*/ 998 h 1843" name="T87"/>
                  <a:gd fmla="*/ 1515 w 2069" name="T88"/>
                  <a:gd fmla="*/ 1096 h 1843" name="T89"/>
                  <a:gd fmla="*/ 1646 w 2069" name="T90"/>
                  <a:gd fmla="*/ 903 h 1843" name="T91"/>
                  <a:gd fmla="*/ 1697 w 2069" name="T92"/>
                  <a:gd fmla="*/ 955 h 1843" name="T93"/>
                  <a:gd fmla="*/ 1730 w 2069" name="T94"/>
                  <a:gd fmla="*/ 535 h 1843" name="T95"/>
                  <a:gd fmla="*/ 1855 w 2069" name="T96"/>
                  <a:gd fmla="*/ 1300 h 1843" name="T97"/>
                  <a:gd fmla="*/ 1907 w 2069" name="T98"/>
                  <a:gd fmla="*/ 1248 h 184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843" w="2069">
                    <a:moveTo>
                      <a:pt x="2069" y="1034"/>
                    </a:moveTo>
                    <a:cubicBezTo>
                      <a:pt x="2069" y="991"/>
                      <a:pt x="2054" y="952"/>
                      <a:pt x="2028" y="922"/>
                    </a:cubicBezTo>
                    <a:cubicBezTo>
                      <a:pt x="2047" y="887"/>
                      <a:pt x="2053" y="845"/>
                      <a:pt x="2044" y="803"/>
                    </a:cubicBezTo>
                    <a:cubicBezTo>
                      <a:pt x="2033" y="758"/>
                      <a:pt x="2006" y="721"/>
                      <a:pt x="1970" y="697"/>
                    </a:cubicBezTo>
                    <a:cubicBezTo>
                      <a:pt x="1982" y="655"/>
                      <a:pt x="1980" y="609"/>
                      <a:pt x="1959" y="568"/>
                    </a:cubicBezTo>
                    <a:cubicBezTo>
                      <a:pt x="1938" y="526"/>
                      <a:pt x="1902" y="497"/>
                      <a:pt x="1861" y="482"/>
                    </a:cubicBezTo>
                    <a:cubicBezTo>
                      <a:pt x="1864" y="439"/>
                      <a:pt x="1850" y="395"/>
                      <a:pt x="1820" y="360"/>
                    </a:cubicBezTo>
                    <a:cubicBezTo>
                      <a:pt x="1789" y="325"/>
                      <a:pt x="1748" y="305"/>
                      <a:pt x="1705" y="300"/>
                    </a:cubicBezTo>
                    <a:cubicBezTo>
                      <a:pt x="1697" y="258"/>
                      <a:pt x="1673" y="218"/>
                      <a:pt x="1635" y="191"/>
                    </a:cubicBezTo>
                    <a:cubicBezTo>
                      <a:pt x="1597" y="164"/>
                      <a:pt x="1552" y="155"/>
                      <a:pt x="1509" y="161"/>
                    </a:cubicBezTo>
                    <a:cubicBezTo>
                      <a:pt x="1491" y="122"/>
                      <a:pt x="1459" y="89"/>
                      <a:pt x="1415" y="72"/>
                    </a:cubicBezTo>
                    <a:cubicBezTo>
                      <a:pt x="1372" y="55"/>
                      <a:pt x="1326" y="56"/>
                      <a:pt x="1286" y="73"/>
                    </a:cubicBezTo>
                    <a:cubicBezTo>
                      <a:pt x="1259" y="39"/>
                      <a:pt x="1219" y="15"/>
                      <a:pt x="1173" y="9"/>
                    </a:cubicBezTo>
                    <a:cubicBezTo>
                      <a:pt x="1127" y="2"/>
                      <a:pt x="1083" y="15"/>
                      <a:pt x="1048" y="41"/>
                    </a:cubicBezTo>
                    <a:cubicBezTo>
                      <a:pt x="1014" y="14"/>
                      <a:pt x="970" y="0"/>
                      <a:pt x="923" y="5"/>
                    </a:cubicBezTo>
                    <a:cubicBezTo>
                      <a:pt x="877" y="10"/>
                      <a:pt x="837" y="33"/>
                      <a:pt x="809" y="66"/>
                    </a:cubicBezTo>
                    <a:cubicBezTo>
                      <a:pt x="770" y="49"/>
                      <a:pt x="724" y="46"/>
                      <a:pt x="680" y="62"/>
                    </a:cubicBezTo>
                    <a:cubicBezTo>
                      <a:pt x="636" y="78"/>
                      <a:pt x="603" y="110"/>
                      <a:pt x="583" y="149"/>
                    </a:cubicBezTo>
                    <a:cubicBezTo>
                      <a:pt x="541" y="142"/>
                      <a:pt x="496" y="150"/>
                      <a:pt x="457" y="176"/>
                    </a:cubicBezTo>
                    <a:cubicBezTo>
                      <a:pt x="418" y="202"/>
                      <a:pt x="394" y="241"/>
                      <a:pt x="384" y="283"/>
                    </a:cubicBezTo>
                    <a:cubicBezTo>
                      <a:pt x="341" y="286"/>
                      <a:pt x="299" y="305"/>
                      <a:pt x="268" y="340"/>
                    </a:cubicBezTo>
                    <a:cubicBezTo>
                      <a:pt x="237" y="374"/>
                      <a:pt x="222" y="418"/>
                      <a:pt x="223" y="461"/>
                    </a:cubicBezTo>
                    <a:cubicBezTo>
                      <a:pt x="182" y="474"/>
                      <a:pt x="146" y="503"/>
                      <a:pt x="124" y="544"/>
                    </a:cubicBezTo>
                    <a:cubicBezTo>
                      <a:pt x="102" y="585"/>
                      <a:pt x="98" y="631"/>
                      <a:pt x="109" y="673"/>
                    </a:cubicBezTo>
                    <a:cubicBezTo>
                      <a:pt x="73" y="695"/>
                      <a:pt x="44" y="732"/>
                      <a:pt x="33" y="777"/>
                    </a:cubicBezTo>
                    <a:cubicBezTo>
                      <a:pt x="21" y="822"/>
                      <a:pt x="29" y="868"/>
                      <a:pt x="50" y="905"/>
                    </a:cubicBezTo>
                    <a:cubicBezTo>
                      <a:pt x="20" y="936"/>
                      <a:pt x="1" y="978"/>
                      <a:pt x="1" y="1025"/>
                    </a:cubicBezTo>
                    <a:cubicBezTo>
                      <a:pt x="1" y="1025"/>
                      <a:pt x="1" y="1025"/>
                      <a:pt x="1" y="1025"/>
                    </a:cubicBezTo>
                    <a:cubicBezTo>
                      <a:pt x="0" y="1071"/>
                      <a:pt x="18" y="1114"/>
                      <a:pt x="48" y="1145"/>
                    </a:cubicBezTo>
                    <a:cubicBezTo>
                      <a:pt x="26" y="1183"/>
                      <a:pt x="18" y="1228"/>
                      <a:pt x="28" y="1273"/>
                    </a:cubicBezTo>
                    <a:cubicBezTo>
                      <a:pt x="39" y="1319"/>
                      <a:pt x="67" y="1356"/>
                      <a:pt x="103" y="1379"/>
                    </a:cubicBezTo>
                    <a:cubicBezTo>
                      <a:pt x="91" y="1421"/>
                      <a:pt x="94" y="1467"/>
                      <a:pt x="115" y="1508"/>
                    </a:cubicBezTo>
                    <a:cubicBezTo>
                      <a:pt x="137" y="1549"/>
                      <a:pt x="173" y="1579"/>
                      <a:pt x="213" y="1593"/>
                    </a:cubicBezTo>
                    <a:cubicBezTo>
                      <a:pt x="212" y="1636"/>
                      <a:pt x="225" y="1680"/>
                      <a:pt x="256" y="1715"/>
                    </a:cubicBezTo>
                    <a:cubicBezTo>
                      <a:pt x="287" y="1750"/>
                      <a:pt x="328" y="1769"/>
                      <a:pt x="371" y="1773"/>
                    </a:cubicBezTo>
                    <a:cubicBezTo>
                      <a:pt x="376" y="1798"/>
                      <a:pt x="387" y="1822"/>
                      <a:pt x="403" y="1843"/>
                    </a:cubicBezTo>
                    <a:cubicBezTo>
                      <a:pt x="403" y="1660"/>
                      <a:pt x="403" y="1660"/>
                      <a:pt x="403" y="1660"/>
                    </a:cubicBezTo>
                    <a:cubicBezTo>
                      <a:pt x="403" y="1619"/>
                      <a:pt x="421" y="1580"/>
                      <a:pt x="454" y="1555"/>
                    </a:cubicBezTo>
                    <a:cubicBezTo>
                      <a:pt x="480" y="1534"/>
                      <a:pt x="507" y="1524"/>
                      <a:pt x="535" y="1524"/>
                    </a:cubicBezTo>
                    <a:cubicBezTo>
                      <a:pt x="550" y="1524"/>
                      <a:pt x="564" y="1527"/>
                      <a:pt x="578" y="1532"/>
                    </a:cubicBezTo>
                    <a:cubicBezTo>
                      <a:pt x="580" y="1533"/>
                      <a:pt x="582" y="1534"/>
                      <a:pt x="584" y="1535"/>
                    </a:cubicBezTo>
                    <a:cubicBezTo>
                      <a:pt x="873" y="1682"/>
                      <a:pt x="873" y="1682"/>
                      <a:pt x="873" y="1682"/>
                    </a:cubicBezTo>
                    <a:cubicBezTo>
                      <a:pt x="892" y="1649"/>
                      <a:pt x="928" y="1627"/>
                      <a:pt x="969" y="1627"/>
                    </a:cubicBezTo>
                    <a:cubicBezTo>
                      <a:pt x="1101" y="1627"/>
                      <a:pt x="1101" y="1627"/>
                      <a:pt x="1101" y="1627"/>
                    </a:cubicBezTo>
                    <a:cubicBezTo>
                      <a:pt x="1142" y="1627"/>
                      <a:pt x="1178" y="1649"/>
                      <a:pt x="1197" y="1682"/>
                    </a:cubicBezTo>
                    <a:cubicBezTo>
                      <a:pt x="1486" y="1535"/>
                      <a:pt x="1486" y="1535"/>
                      <a:pt x="1486" y="1535"/>
                    </a:cubicBezTo>
                    <a:cubicBezTo>
                      <a:pt x="1487" y="1534"/>
                      <a:pt x="1489" y="1534"/>
                      <a:pt x="1490" y="1533"/>
                    </a:cubicBezTo>
                    <a:cubicBezTo>
                      <a:pt x="1504" y="1527"/>
                      <a:pt x="1520" y="1524"/>
                      <a:pt x="1535" y="1524"/>
                    </a:cubicBezTo>
                    <a:cubicBezTo>
                      <a:pt x="1563" y="1524"/>
                      <a:pt x="1590" y="1534"/>
                      <a:pt x="1616" y="1555"/>
                    </a:cubicBezTo>
                    <a:cubicBezTo>
                      <a:pt x="1648" y="1580"/>
                      <a:pt x="1667" y="1619"/>
                      <a:pt x="1667" y="1660"/>
                    </a:cubicBezTo>
                    <a:cubicBezTo>
                      <a:pt x="1667" y="1839"/>
                      <a:pt x="1667" y="1839"/>
                      <a:pt x="1667" y="1839"/>
                    </a:cubicBezTo>
                    <a:cubicBezTo>
                      <a:pt x="1679" y="1821"/>
                      <a:pt x="1688" y="1800"/>
                      <a:pt x="1692" y="1779"/>
                    </a:cubicBezTo>
                    <a:cubicBezTo>
                      <a:pt x="1735" y="1776"/>
                      <a:pt x="1777" y="1756"/>
                      <a:pt x="1808" y="1722"/>
                    </a:cubicBezTo>
                    <a:cubicBezTo>
                      <a:pt x="1839" y="1687"/>
                      <a:pt x="1853" y="1643"/>
                      <a:pt x="1852" y="1600"/>
                    </a:cubicBezTo>
                    <a:cubicBezTo>
                      <a:pt x="1893" y="1586"/>
                      <a:pt x="1929" y="1557"/>
                      <a:pt x="1950" y="1516"/>
                    </a:cubicBezTo>
                    <a:cubicBezTo>
                      <a:pt x="1972" y="1475"/>
                      <a:pt x="1976" y="1429"/>
                      <a:pt x="1964" y="1387"/>
                    </a:cubicBezTo>
                    <a:cubicBezTo>
                      <a:pt x="2000" y="1364"/>
                      <a:pt x="2028" y="1327"/>
                      <a:pt x="2039" y="1282"/>
                    </a:cubicBezTo>
                    <a:cubicBezTo>
                      <a:pt x="2051" y="1237"/>
                      <a:pt x="2043" y="1191"/>
                      <a:pt x="2021" y="1154"/>
                    </a:cubicBezTo>
                    <a:cubicBezTo>
                      <a:pt x="2051" y="1123"/>
                      <a:pt x="2069" y="1080"/>
                      <a:pt x="2069" y="1034"/>
                    </a:cubicBezTo>
                    <a:close/>
                    <a:moveTo>
                      <a:pt x="368" y="461"/>
                    </a:moveTo>
                    <a:cubicBezTo>
                      <a:pt x="397" y="461"/>
                      <a:pt x="420" y="484"/>
                      <a:pt x="420" y="512"/>
                    </a:cubicBezTo>
                    <a:cubicBezTo>
                      <a:pt x="420" y="540"/>
                      <a:pt x="397" y="563"/>
                      <a:pt x="368" y="563"/>
                    </a:cubicBezTo>
                    <a:cubicBezTo>
                      <a:pt x="340" y="563"/>
                      <a:pt x="317" y="540"/>
                      <a:pt x="317" y="512"/>
                    </a:cubicBezTo>
                    <a:cubicBezTo>
                      <a:pt x="317" y="484"/>
                      <a:pt x="340" y="461"/>
                      <a:pt x="368" y="461"/>
                    </a:cubicBezTo>
                    <a:close/>
                    <a:moveTo>
                      <a:pt x="201" y="857"/>
                    </a:moveTo>
                    <a:cubicBezTo>
                      <a:pt x="201" y="829"/>
                      <a:pt x="224" y="806"/>
                      <a:pt x="252" y="806"/>
                    </a:cubicBezTo>
                    <a:cubicBezTo>
                      <a:pt x="280" y="806"/>
                      <a:pt x="303" y="829"/>
                      <a:pt x="303" y="857"/>
                    </a:cubicBezTo>
                    <a:cubicBezTo>
                      <a:pt x="303" y="885"/>
                      <a:pt x="280" y="908"/>
                      <a:pt x="252" y="908"/>
                    </a:cubicBezTo>
                    <a:cubicBezTo>
                      <a:pt x="224" y="908"/>
                      <a:pt x="201" y="885"/>
                      <a:pt x="201" y="857"/>
                    </a:cubicBezTo>
                    <a:close/>
                    <a:moveTo>
                      <a:pt x="284" y="1467"/>
                    </a:moveTo>
                    <a:cubicBezTo>
                      <a:pt x="256" y="1467"/>
                      <a:pt x="233" y="1445"/>
                      <a:pt x="233" y="1416"/>
                    </a:cubicBezTo>
                    <a:cubicBezTo>
                      <a:pt x="233" y="1388"/>
                      <a:pt x="256" y="1365"/>
                      <a:pt x="284" y="1365"/>
                    </a:cubicBezTo>
                    <a:cubicBezTo>
                      <a:pt x="313" y="1365"/>
                      <a:pt x="336" y="1388"/>
                      <a:pt x="336" y="1416"/>
                    </a:cubicBezTo>
                    <a:cubicBezTo>
                      <a:pt x="336" y="1445"/>
                      <a:pt x="313" y="1467"/>
                      <a:pt x="284" y="1467"/>
                    </a:cubicBezTo>
                    <a:close/>
                    <a:moveTo>
                      <a:pt x="396" y="1234"/>
                    </a:moveTo>
                    <a:cubicBezTo>
                      <a:pt x="368" y="1234"/>
                      <a:pt x="345" y="1211"/>
                      <a:pt x="345" y="1183"/>
                    </a:cubicBezTo>
                    <a:cubicBezTo>
                      <a:pt x="345" y="1155"/>
                      <a:pt x="368" y="1132"/>
                      <a:pt x="396" y="1132"/>
                    </a:cubicBezTo>
                    <a:cubicBezTo>
                      <a:pt x="425" y="1132"/>
                      <a:pt x="448" y="1155"/>
                      <a:pt x="448" y="1183"/>
                    </a:cubicBezTo>
                    <a:cubicBezTo>
                      <a:pt x="448" y="1211"/>
                      <a:pt x="425" y="1234"/>
                      <a:pt x="396" y="1234"/>
                    </a:cubicBezTo>
                    <a:close/>
                    <a:moveTo>
                      <a:pt x="1347" y="423"/>
                    </a:moveTo>
                    <a:cubicBezTo>
                      <a:pt x="1376" y="423"/>
                      <a:pt x="1399" y="446"/>
                      <a:pt x="1399" y="475"/>
                    </a:cubicBezTo>
                    <a:cubicBezTo>
                      <a:pt x="1399" y="503"/>
                      <a:pt x="1376" y="526"/>
                      <a:pt x="1347" y="526"/>
                    </a:cubicBezTo>
                    <a:cubicBezTo>
                      <a:pt x="1319" y="526"/>
                      <a:pt x="1296" y="503"/>
                      <a:pt x="1296" y="475"/>
                    </a:cubicBezTo>
                    <a:cubicBezTo>
                      <a:pt x="1296" y="446"/>
                      <a:pt x="1319" y="423"/>
                      <a:pt x="1347" y="423"/>
                    </a:cubicBezTo>
                    <a:close/>
                    <a:moveTo>
                      <a:pt x="1035" y="134"/>
                    </a:moveTo>
                    <a:cubicBezTo>
                      <a:pt x="1063" y="134"/>
                      <a:pt x="1086" y="157"/>
                      <a:pt x="1086" y="186"/>
                    </a:cubicBezTo>
                    <a:cubicBezTo>
                      <a:pt x="1086" y="214"/>
                      <a:pt x="1063" y="237"/>
                      <a:pt x="1035" y="237"/>
                    </a:cubicBezTo>
                    <a:cubicBezTo>
                      <a:pt x="1007" y="237"/>
                      <a:pt x="984" y="214"/>
                      <a:pt x="984" y="186"/>
                    </a:cubicBezTo>
                    <a:cubicBezTo>
                      <a:pt x="984" y="157"/>
                      <a:pt x="1007" y="134"/>
                      <a:pt x="1035" y="134"/>
                    </a:cubicBezTo>
                    <a:close/>
                    <a:moveTo>
                      <a:pt x="690" y="349"/>
                    </a:moveTo>
                    <a:cubicBezTo>
                      <a:pt x="718" y="349"/>
                      <a:pt x="741" y="372"/>
                      <a:pt x="741" y="400"/>
                    </a:cubicBezTo>
                    <a:cubicBezTo>
                      <a:pt x="741" y="428"/>
                      <a:pt x="718" y="451"/>
                      <a:pt x="690" y="451"/>
                    </a:cubicBezTo>
                    <a:cubicBezTo>
                      <a:pt x="662" y="451"/>
                      <a:pt x="639" y="428"/>
                      <a:pt x="639" y="400"/>
                    </a:cubicBezTo>
                    <a:cubicBezTo>
                      <a:pt x="639" y="372"/>
                      <a:pt x="662" y="349"/>
                      <a:pt x="690" y="349"/>
                    </a:cubicBezTo>
                    <a:close/>
                    <a:moveTo>
                      <a:pt x="1471" y="1165"/>
                    </a:moveTo>
                    <a:cubicBezTo>
                      <a:pt x="1462" y="1193"/>
                      <a:pt x="1460" y="1220"/>
                      <a:pt x="1464" y="1247"/>
                    </a:cubicBezTo>
                    <a:cubicBezTo>
                      <a:pt x="1440" y="1258"/>
                      <a:pt x="1417" y="1275"/>
                      <a:pt x="1400" y="1298"/>
                    </a:cubicBezTo>
                    <a:cubicBezTo>
                      <a:pt x="1382" y="1321"/>
                      <a:pt x="1371" y="1347"/>
                      <a:pt x="1366" y="1373"/>
                    </a:cubicBezTo>
                    <a:cubicBezTo>
                      <a:pt x="1340" y="1376"/>
                      <a:pt x="1313" y="1385"/>
                      <a:pt x="1289" y="1401"/>
                    </a:cubicBezTo>
                    <a:cubicBezTo>
                      <a:pt x="1289" y="1401"/>
                      <a:pt x="1289" y="1401"/>
                      <a:pt x="1289" y="1401"/>
                    </a:cubicBezTo>
                    <a:cubicBezTo>
                      <a:pt x="1265" y="1417"/>
                      <a:pt x="1247" y="1438"/>
                      <a:pt x="1234" y="1461"/>
                    </a:cubicBezTo>
                    <a:cubicBezTo>
                      <a:pt x="1207" y="1455"/>
                      <a:pt x="1180" y="1455"/>
                      <a:pt x="1152" y="1462"/>
                    </a:cubicBezTo>
                    <a:cubicBezTo>
                      <a:pt x="1124" y="1470"/>
                      <a:pt x="1100" y="1483"/>
                      <a:pt x="1080" y="1501"/>
                    </a:cubicBezTo>
                    <a:cubicBezTo>
                      <a:pt x="1057" y="1487"/>
                      <a:pt x="1030" y="1478"/>
                      <a:pt x="1001" y="1476"/>
                    </a:cubicBezTo>
                    <a:cubicBezTo>
                      <a:pt x="973" y="1474"/>
                      <a:pt x="945" y="1479"/>
                      <a:pt x="921" y="1490"/>
                    </a:cubicBezTo>
                    <a:cubicBezTo>
                      <a:pt x="904" y="1469"/>
                      <a:pt x="881" y="1452"/>
                      <a:pt x="855" y="1441"/>
                    </a:cubicBezTo>
                    <a:cubicBezTo>
                      <a:pt x="829" y="1430"/>
                      <a:pt x="801" y="1426"/>
                      <a:pt x="774" y="1428"/>
                    </a:cubicBezTo>
                    <a:cubicBezTo>
                      <a:pt x="765" y="1402"/>
                      <a:pt x="749" y="1379"/>
                      <a:pt x="728" y="1360"/>
                    </a:cubicBezTo>
                    <a:cubicBezTo>
                      <a:pt x="706" y="1341"/>
                      <a:pt x="681" y="1328"/>
                      <a:pt x="655" y="1321"/>
                    </a:cubicBezTo>
                    <a:cubicBezTo>
                      <a:pt x="654" y="1294"/>
                      <a:pt x="647" y="1267"/>
                      <a:pt x="633" y="1242"/>
                    </a:cubicBezTo>
                    <a:cubicBezTo>
                      <a:pt x="619" y="1217"/>
                      <a:pt x="600" y="1197"/>
                      <a:pt x="577" y="1183"/>
                    </a:cubicBezTo>
                    <a:cubicBezTo>
                      <a:pt x="585" y="1157"/>
                      <a:pt x="587" y="1129"/>
                      <a:pt x="582" y="1101"/>
                    </a:cubicBezTo>
                    <a:cubicBezTo>
                      <a:pt x="577" y="1073"/>
                      <a:pt x="565" y="1047"/>
                      <a:pt x="548" y="1026"/>
                    </a:cubicBezTo>
                    <a:cubicBezTo>
                      <a:pt x="564" y="1004"/>
                      <a:pt x="575" y="978"/>
                      <a:pt x="579" y="950"/>
                    </a:cubicBezTo>
                    <a:cubicBezTo>
                      <a:pt x="583" y="921"/>
                      <a:pt x="580" y="894"/>
                      <a:pt x="571" y="868"/>
                    </a:cubicBezTo>
                    <a:cubicBezTo>
                      <a:pt x="593" y="853"/>
                      <a:pt x="612" y="832"/>
                      <a:pt x="625" y="806"/>
                    </a:cubicBezTo>
                    <a:cubicBezTo>
                      <a:pt x="638" y="781"/>
                      <a:pt x="644" y="754"/>
                      <a:pt x="644" y="727"/>
                    </a:cubicBezTo>
                    <a:cubicBezTo>
                      <a:pt x="670" y="719"/>
                      <a:pt x="694" y="705"/>
                      <a:pt x="715" y="685"/>
                    </a:cubicBezTo>
                    <a:cubicBezTo>
                      <a:pt x="735" y="665"/>
                      <a:pt x="750" y="641"/>
                      <a:pt x="758" y="616"/>
                    </a:cubicBezTo>
                    <a:cubicBezTo>
                      <a:pt x="785" y="617"/>
                      <a:pt x="813" y="612"/>
                      <a:pt x="839" y="599"/>
                    </a:cubicBezTo>
                    <a:cubicBezTo>
                      <a:pt x="865" y="587"/>
                      <a:pt x="886" y="569"/>
                      <a:pt x="902" y="548"/>
                    </a:cubicBezTo>
                    <a:cubicBezTo>
                      <a:pt x="927" y="558"/>
                      <a:pt x="955" y="562"/>
                      <a:pt x="984" y="559"/>
                    </a:cubicBezTo>
                    <a:cubicBezTo>
                      <a:pt x="1012" y="555"/>
                      <a:pt x="1038" y="545"/>
                      <a:pt x="1061" y="530"/>
                    </a:cubicBezTo>
                    <a:cubicBezTo>
                      <a:pt x="1081" y="548"/>
                      <a:pt x="1106" y="560"/>
                      <a:pt x="1134" y="567"/>
                    </a:cubicBezTo>
                    <a:cubicBezTo>
                      <a:pt x="1162" y="573"/>
                      <a:pt x="1190" y="572"/>
                      <a:pt x="1216" y="565"/>
                    </a:cubicBezTo>
                    <a:cubicBezTo>
                      <a:pt x="1230" y="588"/>
                      <a:pt x="1250" y="608"/>
                      <a:pt x="1274" y="623"/>
                    </a:cubicBezTo>
                    <a:cubicBezTo>
                      <a:pt x="1299" y="638"/>
                      <a:pt x="1325" y="646"/>
                      <a:pt x="1352" y="647"/>
                    </a:cubicBezTo>
                    <a:cubicBezTo>
                      <a:pt x="1358" y="674"/>
                      <a:pt x="1370" y="699"/>
                      <a:pt x="1389" y="721"/>
                    </a:cubicBezTo>
                    <a:cubicBezTo>
                      <a:pt x="1407" y="743"/>
                      <a:pt x="1430" y="759"/>
                      <a:pt x="1455" y="770"/>
                    </a:cubicBezTo>
                    <a:cubicBezTo>
                      <a:pt x="1452" y="796"/>
                      <a:pt x="1455" y="824"/>
                      <a:pt x="1465" y="851"/>
                    </a:cubicBezTo>
                    <a:cubicBezTo>
                      <a:pt x="1475" y="878"/>
                      <a:pt x="1492" y="900"/>
                      <a:pt x="1512" y="918"/>
                    </a:cubicBezTo>
                    <a:cubicBezTo>
                      <a:pt x="1500" y="942"/>
                      <a:pt x="1494" y="970"/>
                      <a:pt x="1495" y="998"/>
                    </a:cubicBezTo>
                    <a:cubicBezTo>
                      <a:pt x="1495" y="1001"/>
                      <a:pt x="1496" y="1004"/>
                      <a:pt x="1496" y="1007"/>
                    </a:cubicBezTo>
                    <a:cubicBezTo>
                      <a:pt x="1496" y="1010"/>
                      <a:pt x="1496" y="1013"/>
                      <a:pt x="1496" y="1017"/>
                    </a:cubicBezTo>
                    <a:cubicBezTo>
                      <a:pt x="1496" y="1045"/>
                      <a:pt x="1503" y="1072"/>
                      <a:pt x="1515" y="1096"/>
                    </a:cubicBezTo>
                    <a:cubicBezTo>
                      <a:pt x="1496" y="1115"/>
                      <a:pt x="1480" y="1138"/>
                      <a:pt x="1471" y="1165"/>
                    </a:cubicBezTo>
                    <a:close/>
                    <a:moveTo>
                      <a:pt x="1697" y="955"/>
                    </a:moveTo>
                    <a:cubicBezTo>
                      <a:pt x="1669" y="955"/>
                      <a:pt x="1646" y="932"/>
                      <a:pt x="1646" y="903"/>
                    </a:cubicBezTo>
                    <a:cubicBezTo>
                      <a:pt x="1646" y="875"/>
                      <a:pt x="1669" y="852"/>
                      <a:pt x="1697" y="852"/>
                    </a:cubicBezTo>
                    <a:cubicBezTo>
                      <a:pt x="1725" y="852"/>
                      <a:pt x="1748" y="875"/>
                      <a:pt x="1748" y="903"/>
                    </a:cubicBezTo>
                    <a:cubicBezTo>
                      <a:pt x="1748" y="932"/>
                      <a:pt x="1725" y="955"/>
                      <a:pt x="1697" y="955"/>
                    </a:cubicBezTo>
                    <a:close/>
                    <a:moveTo>
                      <a:pt x="1730" y="638"/>
                    </a:moveTo>
                    <a:cubicBezTo>
                      <a:pt x="1701" y="638"/>
                      <a:pt x="1678" y="615"/>
                      <a:pt x="1678" y="586"/>
                    </a:cubicBezTo>
                    <a:cubicBezTo>
                      <a:pt x="1678" y="558"/>
                      <a:pt x="1701" y="535"/>
                      <a:pt x="1730" y="535"/>
                    </a:cubicBezTo>
                    <a:cubicBezTo>
                      <a:pt x="1758" y="535"/>
                      <a:pt x="1781" y="558"/>
                      <a:pt x="1781" y="586"/>
                    </a:cubicBezTo>
                    <a:cubicBezTo>
                      <a:pt x="1781" y="615"/>
                      <a:pt x="1758" y="638"/>
                      <a:pt x="1730" y="638"/>
                    </a:cubicBezTo>
                    <a:close/>
                    <a:moveTo>
                      <a:pt x="1855" y="1300"/>
                    </a:moveTo>
                    <a:cubicBezTo>
                      <a:pt x="1827" y="1300"/>
                      <a:pt x="1804" y="1277"/>
                      <a:pt x="1804" y="1248"/>
                    </a:cubicBezTo>
                    <a:cubicBezTo>
                      <a:pt x="1804" y="1220"/>
                      <a:pt x="1827" y="1197"/>
                      <a:pt x="1855" y="1197"/>
                    </a:cubicBezTo>
                    <a:cubicBezTo>
                      <a:pt x="1884" y="1197"/>
                      <a:pt x="1907" y="1220"/>
                      <a:pt x="1907" y="1248"/>
                    </a:cubicBezTo>
                    <a:cubicBezTo>
                      <a:pt x="1907" y="1277"/>
                      <a:pt x="1884" y="1300"/>
                      <a:pt x="1855" y="1300"/>
                    </a:cubicBezTo>
                    <a:close/>
                  </a:path>
                </a:pathLst>
              </a:custGeom>
              <a:solidFill>
                <a:srgbClr val="C21F3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a:extLst>
                <a:ext uri="{FF2B5EF4-FFF2-40B4-BE49-F238E27FC236}">
                  <a16:creationId xmlns:a16="http://schemas.microsoft.com/office/drawing/2014/main" id="{80D098A4-82B8-4C12-BB1F-512663B8701D}"/>
                </a:ext>
              </a:extLst>
            </p:cNvPr>
            <p:cNvGrpSpPr/>
            <p:nvPr/>
          </p:nvGrpSpPr>
          <p:grpSpPr>
            <a:xfrm>
              <a:off x="8225783" y="2424239"/>
              <a:ext cx="1277442" cy="966716"/>
              <a:chOff x="6310313" y="3502025"/>
              <a:chExt cx="528637" cy="400051"/>
            </a:xfrm>
            <a:effectLst>
              <a:outerShdw algn="t" blurRad="50800" dir="5400000" dist="38100" rotWithShape="0">
                <a:prstClr val="black">
                  <a:alpha val="40000"/>
                </a:prstClr>
              </a:outerShdw>
            </a:effectLst>
          </p:grpSpPr>
          <p:sp>
            <p:nvSpPr>
              <p:cNvPr id="15" name="Freeform 15">
                <a:extLst>
                  <a:ext uri="{FF2B5EF4-FFF2-40B4-BE49-F238E27FC236}">
                    <a16:creationId xmlns:a16="http://schemas.microsoft.com/office/drawing/2014/main" id="{872D8871-3428-4D50-9648-DD8A4C439839}"/>
                  </a:ext>
                </a:extLst>
              </p:cNvPr>
              <p:cNvSpPr/>
              <p:nvPr/>
            </p:nvSpPr>
            <p:spPr bwMode="auto">
              <a:xfrm>
                <a:off x="6588125" y="3663950"/>
                <a:ext cx="250825" cy="192088"/>
              </a:xfrm>
              <a:custGeom>
                <a:gdLst>
                  <a:gd fmla="*/ 96 w 96" name="T0"/>
                  <a:gd fmla="*/ 3 h 74" name="T1"/>
                  <a:gd fmla="*/ 87 w 96" name="T2"/>
                  <a:gd fmla="*/ 37 h 74" name="T3"/>
                  <a:gd fmla="*/ 72 w 96" name="T4"/>
                  <a:gd fmla="*/ 61 h 74" name="T5"/>
                  <a:gd fmla="*/ 41 w 96" name="T6"/>
                  <a:gd fmla="*/ 74 h 74" name="T7"/>
                  <a:gd fmla="*/ 1 w 96" name="T8"/>
                  <a:gd fmla="*/ 69 h 74" name="T9"/>
                  <a:gd fmla="*/ 0 w 96" name="T10"/>
                  <a:gd fmla="*/ 69 h 74" name="T11"/>
                  <a:gd fmla="*/ 11 w 96" name="T12"/>
                  <a:gd fmla="*/ 30 h 74" name="T13"/>
                  <a:gd fmla="*/ 33 w 96" name="T14"/>
                  <a:gd fmla="*/ 6 h 74" name="T15"/>
                  <a:gd fmla="*/ 61 w 96" name="T16"/>
                  <a:gd fmla="*/ 0 h 74" name="T17"/>
                  <a:gd fmla="*/ 96 w 96" name="T18"/>
                  <a:gd fmla="*/ 3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96">
                    <a:moveTo>
                      <a:pt x="96" y="3"/>
                    </a:moveTo>
                    <a:cubicBezTo>
                      <a:pt x="69" y="22"/>
                      <a:pt x="87" y="37"/>
                      <a:pt x="87" y="37"/>
                    </a:cubicBezTo>
                    <a:cubicBezTo>
                      <a:pt x="64" y="49"/>
                      <a:pt x="69" y="58"/>
                      <a:pt x="72" y="61"/>
                    </a:cubicBezTo>
                    <a:cubicBezTo>
                      <a:pt x="54" y="59"/>
                      <a:pt x="49" y="59"/>
                      <a:pt x="41" y="74"/>
                    </a:cubicBezTo>
                    <a:cubicBezTo>
                      <a:pt x="26" y="62"/>
                      <a:pt x="1" y="69"/>
                      <a:pt x="1" y="69"/>
                    </a:cubicBezTo>
                    <a:cubicBezTo>
                      <a:pt x="0" y="69"/>
                      <a:pt x="0" y="69"/>
                      <a:pt x="0" y="69"/>
                    </a:cubicBezTo>
                    <a:cubicBezTo>
                      <a:pt x="0" y="69"/>
                      <a:pt x="16" y="48"/>
                      <a:pt x="11" y="30"/>
                    </a:cubicBezTo>
                    <a:cubicBezTo>
                      <a:pt x="26" y="27"/>
                      <a:pt x="28" y="23"/>
                      <a:pt x="33" y="6"/>
                    </a:cubicBezTo>
                    <a:cubicBezTo>
                      <a:pt x="35" y="9"/>
                      <a:pt x="42" y="17"/>
                      <a:pt x="61" y="0"/>
                    </a:cubicBezTo>
                    <a:cubicBezTo>
                      <a:pt x="61" y="0"/>
                      <a:pt x="68" y="22"/>
                      <a:pt x="96" y="3"/>
                    </a:cubicBezTo>
                    <a:close/>
                  </a:path>
                </a:pathLst>
              </a:custGeom>
              <a:solidFill>
                <a:srgbClr val="92D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6">
                <a:extLst>
                  <a:ext uri="{FF2B5EF4-FFF2-40B4-BE49-F238E27FC236}">
                    <a16:creationId xmlns:a16="http://schemas.microsoft.com/office/drawing/2014/main" id="{AB5D9830-AFAA-40E4-93EA-D5F5D6008077}"/>
                  </a:ext>
                </a:extLst>
              </p:cNvPr>
              <p:cNvSpPr/>
              <p:nvPr/>
            </p:nvSpPr>
            <p:spPr bwMode="auto">
              <a:xfrm>
                <a:off x="6592888" y="3700463"/>
                <a:ext cx="196850" cy="139700"/>
              </a:xfrm>
              <a:custGeom>
                <a:gdLst>
                  <a:gd fmla="*/ 75 w 75" name="T0"/>
                  <a:gd fmla="*/ 1 h 54" name="T1"/>
                  <a:gd fmla="*/ 27 w 75" name="T2"/>
                  <a:gd fmla="*/ 31 h 54" name="T3"/>
                  <a:gd fmla="*/ 27 w 75" name="T4"/>
                  <a:gd fmla="*/ 31 h 54" name="T5"/>
                  <a:gd fmla="*/ 1 w 75" name="T6"/>
                  <a:gd fmla="*/ 54 h 54" name="T7"/>
                  <a:gd fmla="*/ 1 w 75" name="T8"/>
                  <a:gd fmla="*/ 54 h 54" name="T9"/>
                  <a:gd fmla="*/ 0 w 75" name="T10"/>
                  <a:gd fmla="*/ 53 h 54" name="T11"/>
                  <a:gd fmla="*/ 75 w 75" name="T12"/>
                  <a:gd fmla="*/ 0 h 54" name="T13"/>
                  <a:gd fmla="*/ 75 w 75" name="T14"/>
                  <a:gd fmla="*/ 0 h 54" name="T15"/>
                  <a:gd fmla="*/ 75 w 75" name="T16"/>
                  <a:gd fmla="*/ 1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75">
                    <a:moveTo>
                      <a:pt x="75" y="1"/>
                    </a:moveTo>
                    <a:cubicBezTo>
                      <a:pt x="61" y="5"/>
                      <a:pt x="42" y="19"/>
                      <a:pt x="27" y="31"/>
                    </a:cubicBezTo>
                    <a:cubicBezTo>
                      <a:pt x="27" y="31"/>
                      <a:pt x="27" y="31"/>
                      <a:pt x="27" y="31"/>
                    </a:cubicBezTo>
                    <a:cubicBezTo>
                      <a:pt x="12" y="43"/>
                      <a:pt x="1" y="54"/>
                      <a:pt x="1" y="54"/>
                    </a:cubicBezTo>
                    <a:cubicBezTo>
                      <a:pt x="1" y="54"/>
                      <a:pt x="1" y="54"/>
                      <a:pt x="1" y="54"/>
                    </a:cubicBezTo>
                    <a:cubicBezTo>
                      <a:pt x="0" y="53"/>
                      <a:pt x="0" y="53"/>
                      <a:pt x="0" y="53"/>
                    </a:cubicBezTo>
                    <a:cubicBezTo>
                      <a:pt x="0" y="53"/>
                      <a:pt x="45" y="8"/>
                      <a:pt x="75" y="0"/>
                    </a:cubicBezTo>
                    <a:cubicBezTo>
                      <a:pt x="75" y="0"/>
                      <a:pt x="75" y="0"/>
                      <a:pt x="75" y="0"/>
                    </a:cubicBezTo>
                    <a:cubicBezTo>
                      <a:pt x="75" y="1"/>
                      <a:pt x="75" y="1"/>
                      <a:pt x="75" y="1"/>
                    </a:cubicBezTo>
                    <a:close/>
                  </a:path>
                </a:pathLst>
              </a:cu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7">
                <a:extLst>
                  <a:ext uri="{FF2B5EF4-FFF2-40B4-BE49-F238E27FC236}">
                    <a16:creationId xmlns:a16="http://schemas.microsoft.com/office/drawing/2014/main" id="{78CC88FD-545A-4813-8756-29A5ECEBA9E8}"/>
                  </a:ext>
                </a:extLst>
              </p:cNvPr>
              <p:cNvSpPr/>
              <p:nvPr/>
            </p:nvSpPr>
            <p:spPr bwMode="auto">
              <a:xfrm>
                <a:off x="6310313" y="3676650"/>
                <a:ext cx="241300" cy="184150"/>
              </a:xfrm>
              <a:custGeom>
                <a:gdLst>
                  <a:gd fmla="*/ 0 w 92" name="T0"/>
                  <a:gd fmla="*/ 3 h 71" name="T1"/>
                  <a:gd fmla="*/ 9 w 92" name="T2"/>
                  <a:gd fmla="*/ 36 h 71" name="T3"/>
                  <a:gd fmla="*/ 24 w 92" name="T4"/>
                  <a:gd fmla="*/ 59 h 71" name="T5"/>
                  <a:gd fmla="*/ 53 w 92" name="T6"/>
                  <a:gd fmla="*/ 71 h 71" name="T7"/>
                  <a:gd fmla="*/ 92 w 92" name="T8"/>
                  <a:gd fmla="*/ 67 h 71" name="T9"/>
                  <a:gd fmla="*/ 92 w 92" name="T10"/>
                  <a:gd fmla="*/ 67 h 71" name="T11"/>
                  <a:gd fmla="*/ 82 w 92" name="T12"/>
                  <a:gd fmla="*/ 29 h 71" name="T13"/>
                  <a:gd fmla="*/ 61 w 92" name="T14"/>
                  <a:gd fmla="*/ 6 h 71" name="T15"/>
                  <a:gd fmla="*/ 34 w 92" name="T16"/>
                  <a:gd fmla="*/ 0 h 71" name="T17"/>
                  <a:gd fmla="*/ 0 w 92" name="T18"/>
                  <a:gd fmla="*/ 3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92">
                    <a:moveTo>
                      <a:pt x="0" y="3"/>
                    </a:moveTo>
                    <a:cubicBezTo>
                      <a:pt x="26" y="22"/>
                      <a:pt x="9" y="36"/>
                      <a:pt x="9" y="36"/>
                    </a:cubicBezTo>
                    <a:cubicBezTo>
                      <a:pt x="31" y="47"/>
                      <a:pt x="26" y="56"/>
                      <a:pt x="24" y="59"/>
                    </a:cubicBezTo>
                    <a:cubicBezTo>
                      <a:pt x="41" y="58"/>
                      <a:pt x="45" y="57"/>
                      <a:pt x="53" y="71"/>
                    </a:cubicBezTo>
                    <a:cubicBezTo>
                      <a:pt x="68" y="60"/>
                      <a:pt x="92" y="67"/>
                      <a:pt x="92" y="67"/>
                    </a:cubicBezTo>
                    <a:cubicBezTo>
                      <a:pt x="92" y="67"/>
                      <a:pt x="92" y="67"/>
                      <a:pt x="92" y="67"/>
                    </a:cubicBezTo>
                    <a:cubicBezTo>
                      <a:pt x="92" y="67"/>
                      <a:pt x="77" y="47"/>
                      <a:pt x="82" y="29"/>
                    </a:cubicBezTo>
                    <a:cubicBezTo>
                      <a:pt x="67" y="26"/>
                      <a:pt x="65" y="22"/>
                      <a:pt x="61" y="6"/>
                    </a:cubicBezTo>
                    <a:cubicBezTo>
                      <a:pt x="58" y="9"/>
                      <a:pt x="52" y="17"/>
                      <a:pt x="34" y="0"/>
                    </a:cubicBezTo>
                    <a:cubicBezTo>
                      <a:pt x="34" y="0"/>
                      <a:pt x="27" y="22"/>
                      <a:pt x="0" y="3"/>
                    </a:cubicBezTo>
                    <a:close/>
                  </a:path>
                </a:pathLst>
              </a:custGeom>
              <a:solidFill>
                <a:srgbClr val="92D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8">
                <a:extLst>
                  <a:ext uri="{FF2B5EF4-FFF2-40B4-BE49-F238E27FC236}">
                    <a16:creationId xmlns:a16="http://schemas.microsoft.com/office/drawing/2014/main" id="{1BF5327D-1706-4A0D-B201-2EA991A7031E}"/>
                  </a:ext>
                </a:extLst>
              </p:cNvPr>
              <p:cNvSpPr>
                <a:spLocks noEditPoints="1"/>
              </p:cNvSpPr>
              <p:nvPr/>
            </p:nvSpPr>
            <p:spPr bwMode="auto">
              <a:xfrm>
                <a:off x="6357938" y="3713163"/>
                <a:ext cx="190500" cy="134938"/>
              </a:xfrm>
              <a:custGeom>
                <a:gdLst>
                  <a:gd fmla="*/ 73 w 73" name="T0"/>
                  <a:gd fmla="*/ 51 h 52" name="T1"/>
                  <a:gd fmla="*/ 72 w 73" name="T2"/>
                  <a:gd fmla="*/ 52 h 52" name="T3"/>
                  <a:gd fmla="*/ 46 w 73" name="T4"/>
                  <a:gd fmla="*/ 29 h 52" name="T5"/>
                  <a:gd fmla="*/ 46 w 73" name="T6"/>
                  <a:gd fmla="*/ 29 h 52" name="T7"/>
                  <a:gd fmla="*/ 0 w 73" name="T8"/>
                  <a:gd fmla="*/ 1 h 52" name="T9"/>
                  <a:gd fmla="*/ 0 w 73" name="T10"/>
                  <a:gd fmla="*/ 1 h 52" name="T11"/>
                  <a:gd fmla="*/ 0 w 73" name="T12"/>
                  <a:gd fmla="*/ 0 h 52" name="T13"/>
                  <a:gd fmla="*/ 73 w 73" name="T14"/>
                  <a:gd fmla="*/ 51 h 52" name="T15"/>
                  <a:gd fmla="*/ 73 w 73" name="T16"/>
                  <a:gd fmla="*/ 51 h 52" name="T17"/>
                  <a:gd fmla="*/ 73 w 73" name="T18"/>
                  <a:gd fmla="*/ 51 h 52" name="T19"/>
                  <a:gd fmla="*/ 73 w 73" name="T20"/>
                  <a:gd fmla="*/ 51 h 52" name="T21"/>
                  <a:gd fmla="*/ 73 w 73" name="T22"/>
                  <a:gd fmla="*/ 51 h 52" name="T23"/>
                  <a:gd fmla="*/ 73 w 73" name="T24"/>
                  <a:gd fmla="*/ 51 h 5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73">
                    <a:moveTo>
                      <a:pt x="73" y="51"/>
                    </a:moveTo>
                    <a:cubicBezTo>
                      <a:pt x="72" y="52"/>
                      <a:pt x="72" y="52"/>
                      <a:pt x="72" y="52"/>
                    </a:cubicBezTo>
                    <a:cubicBezTo>
                      <a:pt x="72" y="52"/>
                      <a:pt x="61" y="41"/>
                      <a:pt x="46" y="29"/>
                    </a:cubicBezTo>
                    <a:cubicBezTo>
                      <a:pt x="46" y="29"/>
                      <a:pt x="46" y="29"/>
                      <a:pt x="46" y="29"/>
                    </a:cubicBezTo>
                    <a:cubicBezTo>
                      <a:pt x="32" y="18"/>
                      <a:pt x="14" y="5"/>
                      <a:pt x="0" y="1"/>
                    </a:cubicBezTo>
                    <a:cubicBezTo>
                      <a:pt x="0" y="1"/>
                      <a:pt x="0" y="1"/>
                      <a:pt x="0" y="1"/>
                    </a:cubicBezTo>
                    <a:cubicBezTo>
                      <a:pt x="0" y="0"/>
                      <a:pt x="0" y="0"/>
                      <a:pt x="0" y="0"/>
                    </a:cubicBezTo>
                    <a:cubicBezTo>
                      <a:pt x="29" y="8"/>
                      <a:pt x="72" y="51"/>
                      <a:pt x="73" y="51"/>
                    </a:cubicBezTo>
                    <a:close/>
                    <a:moveTo>
                      <a:pt x="73" y="51"/>
                    </a:moveTo>
                    <a:cubicBezTo>
                      <a:pt x="73" y="51"/>
                      <a:pt x="73" y="51"/>
                      <a:pt x="73" y="51"/>
                    </a:cubicBezTo>
                    <a:cubicBezTo>
                      <a:pt x="73" y="51"/>
                      <a:pt x="73" y="51"/>
                      <a:pt x="73" y="51"/>
                    </a:cubicBezTo>
                    <a:cubicBezTo>
                      <a:pt x="73" y="51"/>
                      <a:pt x="73" y="51"/>
                      <a:pt x="73" y="51"/>
                    </a:cubicBezTo>
                    <a:cubicBezTo>
                      <a:pt x="73" y="51"/>
                      <a:pt x="73" y="51"/>
                      <a:pt x="73" y="51"/>
                    </a:cubicBezTo>
                    <a:close/>
                  </a:path>
                </a:pathLst>
              </a:cu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9">
                <a:extLst>
                  <a:ext uri="{FF2B5EF4-FFF2-40B4-BE49-F238E27FC236}">
                    <a16:creationId xmlns:a16="http://schemas.microsoft.com/office/drawing/2014/main" id="{16469FB3-2A6C-4157-BE98-3F30BF38C332}"/>
                  </a:ext>
                </a:extLst>
              </p:cNvPr>
              <p:cNvSpPr/>
              <p:nvPr/>
            </p:nvSpPr>
            <p:spPr bwMode="auto">
              <a:xfrm>
                <a:off x="6472238" y="3502025"/>
                <a:ext cx="192087" cy="328613"/>
              </a:xfrm>
              <a:custGeom>
                <a:gdLst>
                  <a:gd fmla="*/ 34 w 73" name="T0"/>
                  <a:gd fmla="*/ 0 h 126" name="T1"/>
                  <a:gd fmla="*/ 11 w 73" name="T2"/>
                  <a:gd fmla="*/ 30 h 126" name="T3"/>
                  <a:gd fmla="*/ 0 w 73" name="T4"/>
                  <a:gd fmla="*/ 59 h 126" name="T5"/>
                  <a:gd fmla="*/ 9 w 73" name="T6"/>
                  <a:gd fmla="*/ 94 h 126" name="T7"/>
                  <a:gd fmla="*/ 39 w 73" name="T8"/>
                  <a:gd fmla="*/ 126 h 126" name="T9"/>
                  <a:gd fmla="*/ 40 w 73" name="T10"/>
                  <a:gd fmla="*/ 126 h 126" name="T11"/>
                  <a:gd fmla="*/ 67 w 73" name="T12"/>
                  <a:gd fmla="*/ 91 h 126" name="T13"/>
                  <a:gd fmla="*/ 73 w 73" name="T14"/>
                  <a:gd fmla="*/ 56 h 126" name="T15"/>
                  <a:gd fmla="*/ 60 w 73" name="T16"/>
                  <a:gd fmla="*/ 28 h 126" name="T17"/>
                  <a:gd fmla="*/ 35 w 73" name="T18"/>
                  <a:gd fmla="*/ 0 h 126" name="T19"/>
                  <a:gd fmla="*/ 34 w 73" name="T20"/>
                  <a:gd fmla="*/ 0 h 1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5" w="73">
                    <a:moveTo>
                      <a:pt x="34" y="0"/>
                    </a:moveTo>
                    <a:cubicBezTo>
                      <a:pt x="36" y="36"/>
                      <a:pt x="11" y="30"/>
                      <a:pt x="11" y="30"/>
                    </a:cubicBezTo>
                    <a:cubicBezTo>
                      <a:pt x="16" y="58"/>
                      <a:pt x="5" y="59"/>
                      <a:pt x="0" y="59"/>
                    </a:cubicBezTo>
                    <a:cubicBezTo>
                      <a:pt x="13" y="73"/>
                      <a:pt x="17" y="77"/>
                      <a:pt x="9" y="94"/>
                    </a:cubicBezTo>
                    <a:cubicBezTo>
                      <a:pt x="29" y="99"/>
                      <a:pt x="39" y="126"/>
                      <a:pt x="39" y="126"/>
                    </a:cubicBezTo>
                    <a:cubicBezTo>
                      <a:pt x="40" y="126"/>
                      <a:pt x="40" y="126"/>
                      <a:pt x="40" y="126"/>
                    </a:cubicBezTo>
                    <a:cubicBezTo>
                      <a:pt x="40" y="126"/>
                      <a:pt x="47" y="98"/>
                      <a:pt x="67" y="91"/>
                    </a:cubicBezTo>
                    <a:cubicBezTo>
                      <a:pt x="59" y="76"/>
                      <a:pt x="62" y="71"/>
                      <a:pt x="73" y="56"/>
                    </a:cubicBezTo>
                    <a:cubicBezTo>
                      <a:pt x="69" y="56"/>
                      <a:pt x="58" y="56"/>
                      <a:pt x="60" y="28"/>
                    </a:cubicBezTo>
                    <a:cubicBezTo>
                      <a:pt x="60" y="28"/>
                      <a:pt x="36" y="36"/>
                      <a:pt x="35" y="0"/>
                    </a:cubicBezTo>
                    <a:lnTo>
                      <a:pt x="34" y="0"/>
                    </a:lnTo>
                    <a:close/>
                  </a:path>
                </a:pathLst>
              </a:custGeom>
              <a:solidFill>
                <a:srgbClr val="92D05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0">
                <a:extLst>
                  <a:ext uri="{FF2B5EF4-FFF2-40B4-BE49-F238E27FC236}">
                    <a16:creationId xmlns:a16="http://schemas.microsoft.com/office/drawing/2014/main" id="{96EB797E-97E5-4195-B23F-1B5C9C2439ED}"/>
                  </a:ext>
                </a:extLst>
              </p:cNvPr>
              <p:cNvSpPr/>
              <p:nvPr/>
            </p:nvSpPr>
            <p:spPr bwMode="auto">
              <a:xfrm>
                <a:off x="6567488" y="3563938"/>
                <a:ext cx="20637" cy="258763"/>
              </a:xfrm>
              <a:custGeom>
                <a:gdLst>
                  <a:gd fmla="*/ 8 w 8" name="T0"/>
                  <a:gd fmla="*/ 48 h 99" name="T1"/>
                  <a:gd fmla="*/ 4 w 8" name="T2"/>
                  <a:gd fmla="*/ 99 h 99" name="T3"/>
                  <a:gd fmla="*/ 4 w 8" name="T4"/>
                  <a:gd fmla="*/ 99 h 99" name="T5"/>
                  <a:gd fmla="*/ 3 w 8" name="T6"/>
                  <a:gd fmla="*/ 99 h 99" name="T7"/>
                  <a:gd fmla="*/ 6 w 8" name="T8"/>
                  <a:gd fmla="*/ 48 h 99" name="T9"/>
                  <a:gd fmla="*/ 6 w 8" name="T10"/>
                  <a:gd fmla="*/ 48 h 99" name="T11"/>
                  <a:gd fmla="*/ 0 w 8" name="T12"/>
                  <a:gd fmla="*/ 0 h 99" name="T13"/>
                  <a:gd fmla="*/ 0 w 8" name="T14"/>
                  <a:gd fmla="*/ 0 h 99" name="T15"/>
                  <a:gd fmla="*/ 1 w 8" name="T16"/>
                  <a:gd fmla="*/ 0 h 99" name="T17"/>
                  <a:gd fmla="*/ 8 w 8" name="T18"/>
                  <a:gd fmla="*/ 48 h 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 w="8">
                    <a:moveTo>
                      <a:pt x="8" y="48"/>
                    </a:moveTo>
                    <a:cubicBezTo>
                      <a:pt x="8" y="75"/>
                      <a:pt x="4" y="99"/>
                      <a:pt x="4" y="99"/>
                    </a:cubicBezTo>
                    <a:cubicBezTo>
                      <a:pt x="4" y="99"/>
                      <a:pt x="4" y="99"/>
                      <a:pt x="4" y="99"/>
                    </a:cubicBezTo>
                    <a:cubicBezTo>
                      <a:pt x="3" y="99"/>
                      <a:pt x="3" y="99"/>
                      <a:pt x="3" y="99"/>
                    </a:cubicBezTo>
                    <a:cubicBezTo>
                      <a:pt x="3" y="99"/>
                      <a:pt x="6" y="74"/>
                      <a:pt x="6" y="48"/>
                    </a:cubicBezTo>
                    <a:cubicBezTo>
                      <a:pt x="6" y="48"/>
                      <a:pt x="6" y="48"/>
                      <a:pt x="6" y="48"/>
                    </a:cubicBezTo>
                    <a:cubicBezTo>
                      <a:pt x="6" y="31"/>
                      <a:pt x="5" y="12"/>
                      <a:pt x="0" y="0"/>
                    </a:cubicBezTo>
                    <a:cubicBezTo>
                      <a:pt x="0" y="0"/>
                      <a:pt x="0" y="0"/>
                      <a:pt x="0" y="0"/>
                    </a:cubicBezTo>
                    <a:cubicBezTo>
                      <a:pt x="1" y="0"/>
                      <a:pt x="1" y="0"/>
                      <a:pt x="1" y="0"/>
                    </a:cubicBezTo>
                    <a:cubicBezTo>
                      <a:pt x="6" y="12"/>
                      <a:pt x="8" y="31"/>
                      <a:pt x="8" y="48"/>
                    </a:cubicBezTo>
                    <a:close/>
                  </a:path>
                </a:pathLst>
              </a:cu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Oval 21">
                <a:extLst>
                  <a:ext uri="{FF2B5EF4-FFF2-40B4-BE49-F238E27FC236}">
                    <a16:creationId xmlns:a16="http://schemas.microsoft.com/office/drawing/2014/main" id="{5FCB4335-5C7E-42F8-AEFA-F6EF87FDD4A2}"/>
                  </a:ext>
                </a:extLst>
              </p:cNvPr>
              <p:cNvSpPr>
                <a:spLocks noChangeArrowheads="1"/>
              </p:cNvSpPr>
              <p:nvPr/>
            </p:nvSpPr>
            <p:spPr bwMode="auto">
              <a:xfrm>
                <a:off x="6467475" y="3762375"/>
                <a:ext cx="109537" cy="109538"/>
              </a:xfrm>
              <a:prstGeom prst="ellipse">
                <a:avLst/>
              </a:prstGeom>
              <a:solidFill>
                <a:srgbClr val="CF2C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Oval 22">
                <a:extLst>
                  <a:ext uri="{FF2B5EF4-FFF2-40B4-BE49-F238E27FC236}">
                    <a16:creationId xmlns:a16="http://schemas.microsoft.com/office/drawing/2014/main" id="{98883104-8160-4ACB-BBD6-2AC0716983AE}"/>
                  </a:ext>
                </a:extLst>
              </p:cNvPr>
              <p:cNvSpPr>
                <a:spLocks noChangeArrowheads="1"/>
              </p:cNvSpPr>
              <p:nvPr/>
            </p:nvSpPr>
            <p:spPr bwMode="auto">
              <a:xfrm>
                <a:off x="6580188" y="3762375"/>
                <a:ext cx="109537" cy="109538"/>
              </a:xfrm>
              <a:prstGeom prst="ellipse">
                <a:avLst/>
              </a:prstGeom>
              <a:solidFill>
                <a:srgbClr val="CF2C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Oval 23">
                <a:extLst>
                  <a:ext uri="{FF2B5EF4-FFF2-40B4-BE49-F238E27FC236}">
                    <a16:creationId xmlns:a16="http://schemas.microsoft.com/office/drawing/2014/main" id="{9AE4DF15-CDAD-40AD-BF75-7FC0BCFB9489}"/>
                  </a:ext>
                </a:extLst>
              </p:cNvPr>
              <p:cNvSpPr>
                <a:spLocks noChangeArrowheads="1"/>
              </p:cNvSpPr>
              <p:nvPr/>
            </p:nvSpPr>
            <p:spPr bwMode="auto">
              <a:xfrm>
                <a:off x="6543675" y="3790950"/>
                <a:ext cx="15875" cy="15875"/>
              </a:xfrm>
              <a:prstGeom prst="ellipse">
                <a:avLst/>
              </a:pr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24">
                <a:extLst>
                  <a:ext uri="{FF2B5EF4-FFF2-40B4-BE49-F238E27FC236}">
                    <a16:creationId xmlns:a16="http://schemas.microsoft.com/office/drawing/2014/main" id="{AFF07EDF-8C62-49E3-A976-06047F776D47}"/>
                  </a:ext>
                </a:extLst>
              </p:cNvPr>
              <p:cNvSpPr>
                <a:spLocks noChangeArrowheads="1"/>
              </p:cNvSpPr>
              <p:nvPr/>
            </p:nvSpPr>
            <p:spPr bwMode="auto">
              <a:xfrm>
                <a:off x="6653213" y="3790950"/>
                <a:ext cx="15875" cy="15875"/>
              </a:xfrm>
              <a:prstGeom prst="ellipse">
                <a:avLst/>
              </a:pr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Oval 25">
                <a:extLst>
                  <a:ext uri="{FF2B5EF4-FFF2-40B4-BE49-F238E27FC236}">
                    <a16:creationId xmlns:a16="http://schemas.microsoft.com/office/drawing/2014/main" id="{F2DAEED9-9C6A-402E-B5A9-D74239C44B9C}"/>
                  </a:ext>
                </a:extLst>
              </p:cNvPr>
              <p:cNvSpPr>
                <a:spLocks noChangeArrowheads="1"/>
              </p:cNvSpPr>
              <p:nvPr/>
            </p:nvSpPr>
            <p:spPr bwMode="auto">
              <a:xfrm>
                <a:off x="6519863" y="3671888"/>
                <a:ext cx="109537" cy="107950"/>
              </a:xfrm>
              <a:prstGeom prst="ellipse">
                <a:avLst/>
              </a:prstGeom>
              <a:solidFill>
                <a:srgbClr val="CF2C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Oval 26">
                <a:extLst>
                  <a:ext uri="{FF2B5EF4-FFF2-40B4-BE49-F238E27FC236}">
                    <a16:creationId xmlns:a16="http://schemas.microsoft.com/office/drawing/2014/main" id="{D1B12ED6-57DB-4D77-872C-6F51168A7014}"/>
                  </a:ext>
                </a:extLst>
              </p:cNvPr>
              <p:cNvSpPr>
                <a:spLocks noChangeArrowheads="1"/>
              </p:cNvSpPr>
              <p:nvPr/>
            </p:nvSpPr>
            <p:spPr bwMode="auto">
              <a:xfrm>
                <a:off x="6592888" y="3697288"/>
                <a:ext cx="19050" cy="17463"/>
              </a:xfrm>
              <a:prstGeom prst="ellipse">
                <a:avLst/>
              </a:pr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28">
                <a:extLst>
                  <a:ext uri="{FF2B5EF4-FFF2-40B4-BE49-F238E27FC236}">
                    <a16:creationId xmlns:a16="http://schemas.microsoft.com/office/drawing/2014/main" id="{1B831276-473F-4883-81AB-76E0C1B6679C}"/>
                  </a:ext>
                </a:extLst>
              </p:cNvPr>
              <p:cNvSpPr>
                <a:spLocks noChangeArrowheads="1"/>
              </p:cNvSpPr>
              <p:nvPr/>
            </p:nvSpPr>
            <p:spPr bwMode="auto">
              <a:xfrm>
                <a:off x="6592888" y="3887788"/>
                <a:ext cx="19050" cy="14288"/>
              </a:xfrm>
              <a:prstGeom prst="ellipse">
                <a:avLst/>
              </a:prstGeom>
              <a:solidFill>
                <a:srgbClr val="FFFCD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2" name="椭圆 11">
            <a:extLst>
              <a:ext uri="{FF2B5EF4-FFF2-40B4-BE49-F238E27FC236}">
                <a16:creationId xmlns:a16="http://schemas.microsoft.com/office/drawing/2014/main" id="{50F11D4E-6394-4D0C-BD04-E5E9E470E4E9}"/>
              </a:ext>
            </a:extLst>
          </p:cNvPr>
          <p:cNvSpPr/>
          <p:nvPr/>
        </p:nvSpPr>
        <p:spPr>
          <a:xfrm>
            <a:off x="3579150" y="3938567"/>
            <a:ext cx="159246" cy="175170"/>
          </a:xfrm>
          <a:prstGeom prst="ellipse">
            <a:avLst/>
          </a:prstGeom>
          <a:solidFill>
            <a:schemeClr val="bg1"/>
          </a:solidFill>
          <a:ln>
            <a:noFill/>
          </a:ln>
          <a:effectLst>
            <a:innerShdw blurRad="50800" dir="162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a:extLst>
              <a:ext uri="{FF2B5EF4-FFF2-40B4-BE49-F238E27FC236}">
                <a16:creationId xmlns:a16="http://schemas.microsoft.com/office/drawing/2014/main" id="{C4C4EC6F-6BD7-48D8-A938-139FB310509B}"/>
              </a:ext>
            </a:extLst>
          </p:cNvPr>
          <p:cNvSpPr txBox="1"/>
          <p:nvPr/>
        </p:nvSpPr>
        <p:spPr>
          <a:xfrm>
            <a:off x="4580882" y="2445902"/>
            <a:ext cx="5704114" cy="2491740"/>
          </a:xfrm>
          <a:prstGeom prst="rect">
            <a:avLst/>
          </a:prstGeom>
          <a:noFill/>
        </p:spPr>
        <p:txBody>
          <a:bodyPr rtlCol="0" wrap="square">
            <a:spAutoFit/>
          </a:bodyPr>
          <a:lstStyle/>
          <a:p>
            <a:pPr>
              <a:lnSpc>
                <a:spcPct val="125000"/>
              </a:lnSpc>
            </a:pPr>
            <a:r>
              <a:rPr altLang="en-US" lang="zh-CN">
                <a:solidFill>
                  <a:schemeClr val="tx1">
                    <a:lumMod val="75000"/>
                    <a:lumOff val="25000"/>
                  </a:schemeClr>
                </a:solidFill>
              </a:rPr>
              <a:t>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此处输入文字</a:t>
            </a:r>
          </a:p>
          <a:p>
            <a:pPr>
              <a:lnSpc>
                <a:spcPct val="125000"/>
              </a:lnSpc>
            </a:pPr>
            <a:r>
              <a:rPr altLang="en-US" lang="zh-CN">
                <a:solidFill>
                  <a:schemeClr val="tx1">
                    <a:lumMod val="75000"/>
                    <a:lumOff val="25000"/>
                  </a:schemeClr>
                </a:solidFill>
              </a:rPr>
              <a:t>此处输入文字此处输入文字此处输入文字此处输入文字</a:t>
            </a:r>
          </a:p>
          <a:p>
            <a:pPr>
              <a:lnSpc>
                <a:spcPct val="125000"/>
              </a:lnSpc>
            </a:pPr>
            <a:r>
              <a:rPr altLang="en-US" lang="zh-CN">
                <a:solidFill>
                  <a:schemeClr val="tx1">
                    <a:lumMod val="75000"/>
                    <a:lumOff val="25000"/>
                  </a:schemeClr>
                </a:solidFill>
              </a:rPr>
              <a:t>此处输入文字此处输入文字此处输入文字此处输入文字</a:t>
            </a:r>
          </a:p>
        </p:txBody>
      </p:sp>
      <p:pic>
        <p:nvPicPr>
          <p:cNvPr id="35" name="图片 34">
            <a:extLst>
              <a:ext uri="{FF2B5EF4-FFF2-40B4-BE49-F238E27FC236}">
                <a16:creationId xmlns:a16="http://schemas.microsoft.com/office/drawing/2014/main" id="{DAA09BD2-F314-410C-9F03-EE155F60B48C}"/>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3680936326"/>
      </p:ext>
    </p:extLst>
  </p:cSld>
  <p:clrMapOvr>
    <a:masterClrMapping/>
  </p:clrMapOvr>
  <mc:AlternateContent>
    <mc:Choice Requires="p14">
      <p:transition p14:dur="2000" spd="slow"/>
    </mc:Choice>
    <mc:Fallback>
      <p:transition spd="slow"/>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13F673B-5FC5-4DD6-9ADF-911F114AEF68}"/>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9E70C3E2-B15D-4779-B028-1A986C05BFF2}"/>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69C9F27A-A143-4176-84DF-BAC7DE03AA8B}"/>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DBDB2A3A-231E-4FE5-9ADA-B00A78B34DF3}"/>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pic>
        <p:nvPicPr>
          <p:cNvPr id="6" name="图片 5">
            <a:extLst>
              <a:ext uri="{FF2B5EF4-FFF2-40B4-BE49-F238E27FC236}">
                <a16:creationId xmlns:a16="http://schemas.microsoft.com/office/drawing/2014/main" id="{7D302678-3C83-4291-BA6F-0417B44E5FFF}"/>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grpSp>
        <p:nvGrpSpPr>
          <p:cNvPr id="12" name="组合 11">
            <a:extLst>
              <a:ext uri="{FF2B5EF4-FFF2-40B4-BE49-F238E27FC236}">
                <a16:creationId xmlns:a16="http://schemas.microsoft.com/office/drawing/2014/main" id="{BE04F2D4-490B-4680-8F1B-8B41DDC2C3BF}"/>
              </a:ext>
            </a:extLst>
          </p:cNvPr>
          <p:cNvGrpSpPr/>
          <p:nvPr/>
        </p:nvGrpSpPr>
        <p:grpSpPr>
          <a:xfrm>
            <a:off x="1384314" y="1686685"/>
            <a:ext cx="9170619" cy="1841500"/>
            <a:chOff x="675196" y="1714500"/>
            <a:chExt cx="10815006" cy="2171700"/>
          </a:xfrm>
        </p:grpSpPr>
        <p:sp>
          <p:nvSpPr>
            <p:cNvPr id="8" name="椭圆 7">
              <a:extLst>
                <a:ext uri="{FF2B5EF4-FFF2-40B4-BE49-F238E27FC236}">
                  <a16:creationId xmlns:a16="http://schemas.microsoft.com/office/drawing/2014/main" id="{7DE79528-392C-419A-BB4C-1F5ADC745048}"/>
                </a:ext>
              </a:extLst>
            </p:cNvPr>
            <p:cNvSpPr/>
            <p:nvPr/>
          </p:nvSpPr>
          <p:spPr>
            <a:xfrm>
              <a:off x="675196" y="1714500"/>
              <a:ext cx="2171700" cy="2171700"/>
            </a:xfrm>
            <a:prstGeom prst="ellipse">
              <a:avLst/>
            </a:prstGeom>
            <a:solidFill>
              <a:srgbClr val="D7345F"/>
            </a:solidFill>
            <a:ln w="66675">
              <a:solidFill>
                <a:schemeClr val="bg1"/>
              </a:solidFill>
            </a:ln>
            <a:effectLst>
              <a:outerShdw algn="ctr" blurRad="63500" rotWithShape="0" sx="102000" sy="102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a:extLst>
                <a:ext uri="{FF2B5EF4-FFF2-40B4-BE49-F238E27FC236}">
                  <a16:creationId xmlns:a16="http://schemas.microsoft.com/office/drawing/2014/main" id="{56F57ABF-626C-4EB0-A07F-32EE4B687904}"/>
                </a:ext>
              </a:extLst>
            </p:cNvPr>
            <p:cNvSpPr/>
            <p:nvPr/>
          </p:nvSpPr>
          <p:spPr>
            <a:xfrm>
              <a:off x="3556298" y="1714500"/>
              <a:ext cx="2171700" cy="2171700"/>
            </a:xfrm>
            <a:prstGeom prst="ellipse">
              <a:avLst/>
            </a:prstGeom>
            <a:solidFill>
              <a:srgbClr val="D7345F"/>
            </a:solidFill>
            <a:ln w="66675">
              <a:solidFill>
                <a:schemeClr val="bg1"/>
              </a:solidFill>
            </a:ln>
            <a:effectLst>
              <a:outerShdw algn="ctr" blurRad="63500" rotWithShape="0" sx="102000" sy="102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a:extLst>
                <a:ext uri="{FF2B5EF4-FFF2-40B4-BE49-F238E27FC236}">
                  <a16:creationId xmlns:a16="http://schemas.microsoft.com/office/drawing/2014/main" id="{D5B6EA0A-9CDD-493B-903B-A9587DD5611D}"/>
                </a:ext>
              </a:extLst>
            </p:cNvPr>
            <p:cNvSpPr/>
            <p:nvPr/>
          </p:nvSpPr>
          <p:spPr>
            <a:xfrm>
              <a:off x="6437400" y="1714500"/>
              <a:ext cx="2171700" cy="2171700"/>
            </a:xfrm>
            <a:prstGeom prst="ellipse">
              <a:avLst/>
            </a:prstGeom>
            <a:solidFill>
              <a:srgbClr val="D7345F"/>
            </a:solidFill>
            <a:ln w="66675">
              <a:solidFill>
                <a:schemeClr val="bg1"/>
              </a:solidFill>
            </a:ln>
            <a:effectLst>
              <a:outerShdw algn="ctr" blurRad="63500" rotWithShape="0" sx="102000" sy="102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a:extLst>
                <a:ext uri="{FF2B5EF4-FFF2-40B4-BE49-F238E27FC236}">
                  <a16:creationId xmlns:a16="http://schemas.microsoft.com/office/drawing/2014/main" id="{D862A7BB-4A6E-4E1C-A9CB-1DA962B22E3F}"/>
                </a:ext>
              </a:extLst>
            </p:cNvPr>
            <p:cNvSpPr/>
            <p:nvPr/>
          </p:nvSpPr>
          <p:spPr>
            <a:xfrm>
              <a:off x="9318502" y="1714500"/>
              <a:ext cx="2171700" cy="2171700"/>
            </a:xfrm>
            <a:prstGeom prst="ellipse">
              <a:avLst/>
            </a:prstGeom>
            <a:solidFill>
              <a:srgbClr val="D7345F"/>
            </a:solidFill>
            <a:ln w="66675">
              <a:solidFill>
                <a:schemeClr val="bg1"/>
              </a:solidFill>
            </a:ln>
            <a:effectLst>
              <a:outerShdw algn="ctr" blurRad="63500" rotWithShape="0" sx="102000" sy="102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a:extLst>
              <a:ext uri="{FF2B5EF4-FFF2-40B4-BE49-F238E27FC236}">
                <a16:creationId xmlns:a16="http://schemas.microsoft.com/office/drawing/2014/main" id="{4DB75F1C-8A53-4FD6-B743-90C7A1702372}"/>
              </a:ext>
            </a:extLst>
          </p:cNvPr>
          <p:cNvSpPr txBox="1"/>
          <p:nvPr/>
        </p:nvSpPr>
        <p:spPr>
          <a:xfrm>
            <a:off x="1588083" y="4085839"/>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14" name="文本框 13">
            <a:extLst>
              <a:ext uri="{FF2B5EF4-FFF2-40B4-BE49-F238E27FC236}">
                <a16:creationId xmlns:a16="http://schemas.microsoft.com/office/drawing/2014/main" id="{B9BE1208-8171-4C11-ACC4-9BDB4FD91D03}"/>
              </a:ext>
            </a:extLst>
          </p:cNvPr>
          <p:cNvSpPr txBox="1"/>
          <p:nvPr/>
        </p:nvSpPr>
        <p:spPr>
          <a:xfrm>
            <a:off x="4035670" y="4085840"/>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15" name="文本框 14">
            <a:extLst>
              <a:ext uri="{FF2B5EF4-FFF2-40B4-BE49-F238E27FC236}">
                <a16:creationId xmlns:a16="http://schemas.microsoft.com/office/drawing/2014/main" id="{3AAE48F2-77D8-488B-8FD4-64390A700985}"/>
              </a:ext>
            </a:extLst>
          </p:cNvPr>
          <p:cNvSpPr txBox="1"/>
          <p:nvPr/>
        </p:nvSpPr>
        <p:spPr>
          <a:xfrm>
            <a:off x="6483256" y="4085841"/>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16" name="文本框 15">
            <a:extLst>
              <a:ext uri="{FF2B5EF4-FFF2-40B4-BE49-F238E27FC236}">
                <a16:creationId xmlns:a16="http://schemas.microsoft.com/office/drawing/2014/main" id="{31F06D99-5BDE-4B4F-9443-EE5744E4C68B}"/>
              </a:ext>
            </a:extLst>
          </p:cNvPr>
          <p:cNvSpPr txBox="1"/>
          <p:nvPr/>
        </p:nvSpPr>
        <p:spPr>
          <a:xfrm>
            <a:off x="8930843" y="4085841"/>
            <a:ext cx="1402080" cy="1310640"/>
          </a:xfrm>
          <a:prstGeom prst="rect">
            <a:avLst/>
          </a:prstGeom>
          <a:noFill/>
        </p:spPr>
        <p:txBody>
          <a:bodyPr rtlCol="0" wrap="none">
            <a:spAutoFit/>
          </a:bodyPr>
          <a:lstStyle/>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bg1"/>
                </a:solidFill>
                <a:latin charset="-122" panose="020b0503020204020204" pitchFamily="34" typeface="微软雅黑"/>
                <a:ea charset="-122" panose="020b0503020204020204" pitchFamily="34" typeface="微软雅黑"/>
              </a:rPr>
              <a:t>此处输入文字</a:t>
            </a:r>
          </a:p>
        </p:txBody>
      </p:sp>
      <p:sp>
        <p:nvSpPr>
          <p:cNvPr id="17" name="文本框 16">
            <a:extLst>
              <a:ext uri="{FF2B5EF4-FFF2-40B4-BE49-F238E27FC236}">
                <a16:creationId xmlns:a16="http://schemas.microsoft.com/office/drawing/2014/main" id="{70FAED6C-7C73-48A1-BC59-C30E36CB46AA}"/>
              </a:ext>
            </a:extLst>
          </p:cNvPr>
          <p:cNvSpPr txBox="1"/>
          <p:nvPr/>
        </p:nvSpPr>
        <p:spPr>
          <a:xfrm>
            <a:off x="1276582" y="3668041"/>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18" name="文本框 17">
            <a:extLst>
              <a:ext uri="{FF2B5EF4-FFF2-40B4-BE49-F238E27FC236}">
                <a16:creationId xmlns:a16="http://schemas.microsoft.com/office/drawing/2014/main" id="{2F220594-31D8-4975-9127-448CCCCAF192}"/>
              </a:ext>
            </a:extLst>
          </p:cNvPr>
          <p:cNvSpPr txBox="1"/>
          <p:nvPr/>
        </p:nvSpPr>
        <p:spPr>
          <a:xfrm>
            <a:off x="3715074" y="3668041"/>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19" name="文本框 18">
            <a:extLst>
              <a:ext uri="{FF2B5EF4-FFF2-40B4-BE49-F238E27FC236}">
                <a16:creationId xmlns:a16="http://schemas.microsoft.com/office/drawing/2014/main" id="{07C7631F-EC97-4F85-8CAE-8139F1B73364}"/>
              </a:ext>
            </a:extLst>
          </p:cNvPr>
          <p:cNvSpPr txBox="1"/>
          <p:nvPr/>
        </p:nvSpPr>
        <p:spPr>
          <a:xfrm>
            <a:off x="6167212" y="3668041"/>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sp>
        <p:nvSpPr>
          <p:cNvPr id="20" name="文本框 19">
            <a:extLst>
              <a:ext uri="{FF2B5EF4-FFF2-40B4-BE49-F238E27FC236}">
                <a16:creationId xmlns:a16="http://schemas.microsoft.com/office/drawing/2014/main" id="{F7402652-6DB5-4389-B5F0-C5C064E2187E}"/>
              </a:ext>
            </a:extLst>
          </p:cNvPr>
          <p:cNvSpPr txBox="1"/>
          <p:nvPr/>
        </p:nvSpPr>
        <p:spPr>
          <a:xfrm>
            <a:off x="8605701" y="3668041"/>
            <a:ext cx="2056964" cy="396240"/>
          </a:xfrm>
          <a:prstGeom prst="rect">
            <a:avLst/>
          </a:prstGeom>
          <a:noFill/>
        </p:spPr>
        <p:txBody>
          <a:bodyPr rtlCol="0" vert="horz" wrap="square">
            <a:spAutoFit/>
          </a:bodyPr>
          <a:lstStyle/>
          <a:p>
            <a:pPr algn="ctr"/>
            <a:r>
              <a:rPr altLang="en-US" b="1"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pic>
        <p:nvPicPr>
          <p:cNvPr id="22" name="图片 21">
            <a:extLst>
              <a:ext uri="{FF2B5EF4-FFF2-40B4-BE49-F238E27FC236}">
                <a16:creationId xmlns:a16="http://schemas.microsoft.com/office/drawing/2014/main" id="{619D0E74-B57E-4654-90EF-4EF9FC9DF67F}"/>
              </a:ext>
            </a:extLst>
          </p:cNvPr>
          <p:cNvPicPr>
            <a:picLocks noChangeAspect="1"/>
          </p:cNvPicPr>
          <p:nvPr/>
        </p:nvPicPr>
        <p:blipFill>
          <a:blip r:embed="rId4">
            <a:extLst>
              <a:ext uri="{28A0092B-C50C-407E-A947-70E740481C1C}">
                <a14:useLocalDpi val="0"/>
              </a:ext>
            </a:extLst>
          </a:blip>
          <a:stretch>
            <a:fillRect/>
          </a:stretch>
        </p:blipFill>
        <p:spPr>
          <a:xfrm>
            <a:off x="1202388" y="1591932"/>
            <a:ext cx="2187162" cy="1841500"/>
          </a:xfrm>
          <a:prstGeom prst="rect">
            <a:avLst/>
          </a:prstGeom>
          <a:effectLst>
            <a:outerShdw algn="ctr" blurRad="63500" rotWithShape="0" sx="102000" sy="102000">
              <a:prstClr val="black">
                <a:alpha val="40000"/>
              </a:prstClr>
            </a:outerShdw>
          </a:effectLst>
        </p:spPr>
      </p:pic>
      <p:pic>
        <p:nvPicPr>
          <p:cNvPr id="24" name="图片 23">
            <a:extLst>
              <a:ext uri="{FF2B5EF4-FFF2-40B4-BE49-F238E27FC236}">
                <a16:creationId xmlns:a16="http://schemas.microsoft.com/office/drawing/2014/main" id="{D132E59B-D901-47E3-8583-CD6EA0C4BB85}"/>
              </a:ext>
            </a:extLst>
          </p:cNvPr>
          <p:cNvPicPr>
            <a:picLocks noChangeAspect="1"/>
          </p:cNvPicPr>
          <p:nvPr/>
        </p:nvPicPr>
        <p:blipFill>
          <a:blip r:embed="rId5">
            <a:extLst>
              <a:ext uri="{28A0092B-C50C-407E-A947-70E740481C1C}">
                <a14:useLocalDpi val="0"/>
              </a:ext>
            </a:extLst>
          </a:blip>
          <a:stretch>
            <a:fillRect/>
          </a:stretch>
        </p:blipFill>
        <p:spPr>
          <a:xfrm>
            <a:off x="3873831" y="1370608"/>
            <a:ext cx="1712802" cy="2126323"/>
          </a:xfrm>
          <a:prstGeom prst="rect">
            <a:avLst/>
          </a:prstGeom>
          <a:effectLst>
            <a:outerShdw algn="ctr" blurRad="63500" rotWithShape="0" sx="102000" sy="102000">
              <a:prstClr val="black">
                <a:alpha val="40000"/>
              </a:prstClr>
            </a:outerShdw>
          </a:effectLst>
        </p:spPr>
      </p:pic>
      <p:pic>
        <p:nvPicPr>
          <p:cNvPr id="26" name="图片 25">
            <a:extLst>
              <a:ext uri="{FF2B5EF4-FFF2-40B4-BE49-F238E27FC236}">
                <a16:creationId xmlns:a16="http://schemas.microsoft.com/office/drawing/2014/main" id="{1EB166E7-00F3-4857-9481-082C92C2D491}"/>
              </a:ext>
            </a:extLst>
          </p:cNvPr>
          <p:cNvPicPr>
            <a:picLocks noChangeAspect="1"/>
          </p:cNvPicPr>
          <p:nvPr/>
        </p:nvPicPr>
        <p:blipFill>
          <a:blip r:embed="rId6">
            <a:extLst>
              <a:ext uri="{28A0092B-C50C-407E-A947-70E740481C1C}">
                <a14:useLocalDpi val="0"/>
              </a:ext>
            </a:extLst>
          </a:blip>
          <a:stretch>
            <a:fillRect/>
          </a:stretch>
        </p:blipFill>
        <p:spPr>
          <a:xfrm>
            <a:off x="5941032" y="1339354"/>
            <a:ext cx="2419846" cy="2419846"/>
          </a:xfrm>
          <a:prstGeom prst="rect">
            <a:avLst/>
          </a:prstGeom>
          <a:effectLst>
            <a:outerShdw algn="ctr" blurRad="63500" rotWithShape="0" sx="102000" sy="102000">
              <a:prstClr val="black">
                <a:alpha val="40000"/>
              </a:prstClr>
            </a:outerShdw>
          </a:effectLst>
        </p:spPr>
      </p:pic>
      <p:pic>
        <p:nvPicPr>
          <p:cNvPr id="28" name="图片 27">
            <a:extLst>
              <a:ext uri="{FF2B5EF4-FFF2-40B4-BE49-F238E27FC236}">
                <a16:creationId xmlns:a16="http://schemas.microsoft.com/office/drawing/2014/main" id="{2337B578-06BC-4F19-BCA3-D06C49726441}"/>
              </a:ext>
            </a:extLst>
          </p:cNvPr>
          <p:cNvPicPr>
            <a:picLocks noChangeAspect="1"/>
          </p:cNvPicPr>
          <p:nvPr/>
        </p:nvPicPr>
        <p:blipFill>
          <a:blip r:embed="rId7">
            <a:extLst>
              <a:ext uri="{28A0092B-C50C-407E-A947-70E740481C1C}">
                <a14:useLocalDpi val="0"/>
              </a:ext>
            </a:extLst>
          </a:blip>
          <a:stretch>
            <a:fillRect/>
          </a:stretch>
        </p:blipFill>
        <p:spPr>
          <a:xfrm>
            <a:off x="8772845" y="1515672"/>
            <a:ext cx="1722675" cy="2067210"/>
          </a:xfrm>
          <a:prstGeom prst="rect">
            <a:avLst/>
          </a:prstGeom>
          <a:effectLst>
            <a:outerShdw algn="ctr" blurRad="63500" rotWithShape="0" sx="102000" sy="102000">
              <a:prstClr val="black">
                <a:alpha val="40000"/>
              </a:prstClr>
            </a:outerShdw>
          </a:effectLst>
        </p:spPr>
      </p:pic>
    </p:spTree>
    <p:extLst>
      <p:ext uri="{BB962C8B-B14F-4D97-AF65-F5344CB8AC3E}">
        <p14:creationId val="4165008375"/>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1299"/>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anim calcmode="lin" valueType="num">
                                      <p:cBhvr>
                                        <p:cTn dur="500" fill="hold" id="8"/>
                                        <p:tgtEl>
                                          <p:spTgt spid="17"/>
                                        </p:tgtEl>
                                        <p:attrNameLst>
                                          <p:attrName>ppt_x</p:attrName>
                                        </p:attrNameLst>
                                      </p:cBhvr>
                                      <p:tavLst>
                                        <p:tav tm="0">
                                          <p:val>
                                            <p:strVal val="#ppt_x"/>
                                          </p:val>
                                        </p:tav>
                                        <p:tav tm="100000">
                                          <p:val>
                                            <p:strVal val="#ppt_x"/>
                                          </p:val>
                                        </p:tav>
                                      </p:tavLst>
                                    </p:anim>
                                    <p:anim calcmode="lin" valueType="num">
                                      <p:cBhvr>
                                        <p:cTn dur="500" fill="hold" id="9"/>
                                        <p:tgtEl>
                                          <p:spTgt spid="17"/>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1299"/>
                                  </p:stCondLst>
                                  <p:childTnLst>
                                    <p:set>
                                      <p:cBhvr>
                                        <p:cTn dur="1" fill="hold" id="11">
                                          <p:stCondLst>
                                            <p:cond delay="0"/>
                                          </p:stCondLst>
                                        </p:cTn>
                                        <p:tgtEl>
                                          <p:spTgt spid="18"/>
                                        </p:tgtEl>
                                        <p:attrNameLst>
                                          <p:attrName>style.visibility</p:attrName>
                                        </p:attrNameLst>
                                      </p:cBhvr>
                                      <p:to>
                                        <p:strVal val="visible"/>
                                      </p:to>
                                    </p:set>
                                    <p:animEffect filter="fade" transition="in">
                                      <p:cBhvr>
                                        <p:cTn dur="500" id="12"/>
                                        <p:tgtEl>
                                          <p:spTgt spid="18"/>
                                        </p:tgtEl>
                                      </p:cBhvr>
                                    </p:animEffect>
                                    <p:anim calcmode="lin" valueType="num">
                                      <p:cBhvr>
                                        <p:cTn dur="500" fill="hold" id="13"/>
                                        <p:tgtEl>
                                          <p:spTgt spid="18"/>
                                        </p:tgtEl>
                                        <p:attrNameLst>
                                          <p:attrName>ppt_x</p:attrName>
                                        </p:attrNameLst>
                                      </p:cBhvr>
                                      <p:tavLst>
                                        <p:tav tm="0">
                                          <p:val>
                                            <p:strVal val="#ppt_x"/>
                                          </p:val>
                                        </p:tav>
                                        <p:tav tm="100000">
                                          <p:val>
                                            <p:strVal val="#ppt_x"/>
                                          </p:val>
                                        </p:tav>
                                      </p:tavLst>
                                    </p:anim>
                                    <p:anim calcmode="lin" valueType="num">
                                      <p:cBhvr>
                                        <p:cTn dur="500" fill="hold" id="14"/>
                                        <p:tgtEl>
                                          <p:spTgt spid="18"/>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1299"/>
                                  </p:stCondLst>
                                  <p:childTnLst>
                                    <p:set>
                                      <p:cBhvr>
                                        <p:cTn dur="1" fill="hold" id="16">
                                          <p:stCondLst>
                                            <p:cond delay="0"/>
                                          </p:stCondLst>
                                        </p:cTn>
                                        <p:tgtEl>
                                          <p:spTgt spid="19"/>
                                        </p:tgtEl>
                                        <p:attrNameLst>
                                          <p:attrName>style.visibility</p:attrName>
                                        </p:attrNameLst>
                                      </p:cBhvr>
                                      <p:to>
                                        <p:strVal val="visible"/>
                                      </p:to>
                                    </p:set>
                                    <p:animEffect filter="fade" transition="in">
                                      <p:cBhvr>
                                        <p:cTn dur="500" id="17"/>
                                        <p:tgtEl>
                                          <p:spTgt spid="19"/>
                                        </p:tgtEl>
                                      </p:cBhvr>
                                    </p:animEffect>
                                    <p:anim calcmode="lin" valueType="num">
                                      <p:cBhvr>
                                        <p:cTn dur="500" fill="hold" id="18"/>
                                        <p:tgtEl>
                                          <p:spTgt spid="19"/>
                                        </p:tgtEl>
                                        <p:attrNameLst>
                                          <p:attrName>ppt_x</p:attrName>
                                        </p:attrNameLst>
                                      </p:cBhvr>
                                      <p:tavLst>
                                        <p:tav tm="0">
                                          <p:val>
                                            <p:strVal val="#ppt_x"/>
                                          </p:val>
                                        </p:tav>
                                        <p:tav tm="100000">
                                          <p:val>
                                            <p:strVal val="#ppt_x"/>
                                          </p:val>
                                        </p:tav>
                                      </p:tavLst>
                                    </p:anim>
                                    <p:anim calcmode="lin" valueType="num">
                                      <p:cBhvr>
                                        <p:cTn dur="500" fill="hold" id="19"/>
                                        <p:tgtEl>
                                          <p:spTgt spid="19"/>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1299"/>
                                  </p:stCondLst>
                                  <p:childTnLst>
                                    <p:set>
                                      <p:cBhvr>
                                        <p:cTn dur="1" fill="hold" id="21">
                                          <p:stCondLst>
                                            <p:cond delay="0"/>
                                          </p:stCondLst>
                                        </p:cTn>
                                        <p:tgtEl>
                                          <p:spTgt spid="20"/>
                                        </p:tgtEl>
                                        <p:attrNameLst>
                                          <p:attrName>style.visibility</p:attrName>
                                        </p:attrNameLst>
                                      </p:cBhvr>
                                      <p:to>
                                        <p:strVal val="visible"/>
                                      </p:to>
                                    </p:set>
                                    <p:animEffect filter="fade" transition="in">
                                      <p:cBhvr>
                                        <p:cTn dur="500" id="22"/>
                                        <p:tgtEl>
                                          <p:spTgt spid="20"/>
                                        </p:tgtEl>
                                      </p:cBhvr>
                                    </p:animEffect>
                                    <p:anim calcmode="lin" valueType="num">
                                      <p:cBhvr>
                                        <p:cTn dur="500" fill="hold" id="23"/>
                                        <p:tgtEl>
                                          <p:spTgt spid="20"/>
                                        </p:tgtEl>
                                        <p:attrNameLst>
                                          <p:attrName>ppt_x</p:attrName>
                                        </p:attrNameLst>
                                      </p:cBhvr>
                                      <p:tavLst>
                                        <p:tav tm="0">
                                          <p:val>
                                            <p:strVal val="#ppt_x"/>
                                          </p:val>
                                        </p:tav>
                                        <p:tav tm="100000">
                                          <p:val>
                                            <p:strVal val="#ppt_x"/>
                                          </p:val>
                                        </p:tav>
                                      </p:tavLst>
                                    </p:anim>
                                    <p:anim calcmode="lin" valueType="num">
                                      <p:cBhvr>
                                        <p:cTn dur="500" fill="hold" id="24"/>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矩形 75">
            <a:extLst>
              <a:ext uri="{FF2B5EF4-FFF2-40B4-BE49-F238E27FC236}">
                <a16:creationId xmlns:a16="http://schemas.microsoft.com/office/drawing/2014/main" id="{0D5328D5-68D2-41DF-A17C-6E2BB438C269}"/>
              </a:ext>
            </a:extLst>
          </p:cNvPr>
          <p:cNvSpPr/>
          <p:nvPr/>
        </p:nvSpPr>
        <p:spPr>
          <a:xfrm>
            <a:off x="0" y="0"/>
            <a:ext cx="12192000" cy="6858000"/>
          </a:xfrm>
          <a:prstGeom prst="rect">
            <a:avLst/>
          </a:prstGeom>
          <a:blipFill dpi="0" rotWithShape="1">
            <a:blip r:embed="rId3"/>
            <a:stretch>
              <a:fillRect b="1" l="-23542" r="0"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7" name="图片 76">
            <a:extLst>
              <a:ext uri="{FF2B5EF4-FFF2-40B4-BE49-F238E27FC236}">
                <a16:creationId xmlns:a16="http://schemas.microsoft.com/office/drawing/2014/main" id="{E6F2231A-CD62-4BBC-9C4C-E05E6BBEACE0}"/>
              </a:ext>
            </a:extLst>
          </p:cNvPr>
          <p:cNvPicPr>
            <a:picLocks noChangeAspect="1"/>
          </p:cNvPicPr>
          <p:nvPr/>
        </p:nvPicPr>
        <p:blipFill>
          <a:blip r:embed="rId4">
            <a:extLst>
              <a:ext uri="{28A0092B-C50C-407E-A947-70E740481C1C}">
                <a14:useLocalDpi/>
              </a:ext>
            </a:extLst>
          </a:blip>
          <a:srcRect l="3762"/>
          <a:stretch>
            <a:fillRect/>
          </a:stretch>
        </p:blipFill>
        <p:spPr>
          <a:xfrm>
            <a:off x="0" y="0"/>
            <a:ext cx="4577771" cy="1437672"/>
          </a:xfrm>
          <a:prstGeom prst="rect">
            <a:avLst/>
          </a:prstGeom>
        </p:spPr>
      </p:pic>
      <p:pic>
        <p:nvPicPr>
          <p:cNvPr id="79" name="图片 78">
            <a:extLst>
              <a:ext uri="{FF2B5EF4-FFF2-40B4-BE49-F238E27FC236}">
                <a16:creationId xmlns:a16="http://schemas.microsoft.com/office/drawing/2014/main" id="{8CF3199D-7595-4B11-ACD7-80C5127FAB7B}"/>
              </a:ext>
            </a:extLst>
          </p:cNvPr>
          <p:cNvPicPr>
            <a:picLocks noChangeAspect="1"/>
          </p:cNvPicPr>
          <p:nvPr/>
        </p:nvPicPr>
        <p:blipFill>
          <a:blip r:embed="rId4">
            <a:extLst>
              <a:ext uri="{28A0092B-C50C-407E-A947-70E740481C1C}">
                <a14:useLocalDpi/>
              </a:ext>
            </a:extLst>
          </a:blip>
          <a:srcRect r="19515"/>
          <a:stretch>
            <a:fillRect/>
          </a:stretch>
        </p:blipFill>
        <p:spPr>
          <a:xfrm>
            <a:off x="8363529" y="0"/>
            <a:ext cx="3828471" cy="1437672"/>
          </a:xfrm>
          <a:prstGeom prst="rect">
            <a:avLst/>
          </a:prstGeom>
        </p:spPr>
      </p:pic>
      <p:grpSp>
        <p:nvGrpSpPr>
          <p:cNvPr id="80" name="组合 79">
            <a:extLst>
              <a:ext uri="{FF2B5EF4-FFF2-40B4-BE49-F238E27FC236}">
                <a16:creationId xmlns:a16="http://schemas.microsoft.com/office/drawing/2014/main" id="{F48E5616-D534-41B2-851F-A646CA507DEE}"/>
              </a:ext>
            </a:extLst>
          </p:cNvPr>
          <p:cNvGrpSpPr/>
          <p:nvPr/>
        </p:nvGrpSpPr>
        <p:grpSpPr>
          <a:xfrm>
            <a:off x="3148239" y="-17193"/>
            <a:ext cx="5895521" cy="6501808"/>
            <a:chOff x="2871108" y="-356507"/>
            <a:chExt cx="6279470" cy="6925242"/>
          </a:xfrm>
        </p:grpSpPr>
        <p:pic>
          <p:nvPicPr>
            <p:cNvPr id="78" name="图片 77">
              <a:extLst>
                <a:ext uri="{FF2B5EF4-FFF2-40B4-BE49-F238E27FC236}">
                  <a16:creationId xmlns:a16="http://schemas.microsoft.com/office/drawing/2014/main" id="{37F2216D-11A2-4B41-B405-8D665ADCA15C}"/>
                </a:ext>
              </a:extLst>
            </p:cNvPr>
            <p:cNvPicPr>
              <a:picLocks noChangeAspect="1"/>
            </p:cNvPicPr>
            <p:nvPr/>
          </p:nvPicPr>
          <p:blipFill>
            <a:blip r:embed="rId4">
              <a:extLst>
                <a:ext uri="{28A0092B-C50C-407E-A947-70E740481C1C}">
                  <a14:useLocalDpi/>
                </a:ext>
              </a:extLst>
            </a:blip>
            <a:stretch>
              <a:fillRect/>
            </a:stretch>
          </p:blipFill>
          <p:spPr>
            <a:xfrm flipH="1">
              <a:off x="4276437" y="-356507"/>
              <a:ext cx="4756725" cy="1437672"/>
            </a:xfrm>
            <a:prstGeom prst="rect">
              <a:avLst/>
            </a:prstGeom>
          </p:spPr>
        </p:pic>
        <p:sp>
          <p:nvSpPr>
            <p:cNvPr id="6" name="Freeform 5">
              <a:extLst>
                <a:ext uri="{FF2B5EF4-FFF2-40B4-BE49-F238E27FC236}">
                  <a16:creationId xmlns:a16="http://schemas.microsoft.com/office/drawing/2014/main" id="{C091E7E7-1470-4177-BD63-AC870C8AFF75}"/>
                </a:ext>
              </a:extLst>
            </p:cNvPr>
            <p:cNvSpPr>
              <a:spLocks noEditPoints="1"/>
            </p:cNvSpPr>
            <p:nvPr/>
          </p:nvSpPr>
          <p:spPr bwMode="auto">
            <a:xfrm>
              <a:off x="4692424" y="1950130"/>
              <a:ext cx="673100" cy="730250"/>
            </a:xfrm>
            <a:custGeom>
              <a:gdLst>
                <a:gd fmla="*/ 333 w 340" name="T0"/>
                <a:gd fmla="*/ 274 h 369" name="T1"/>
                <a:gd fmla="*/ 331 w 340" name="T2"/>
                <a:gd fmla="*/ 187 h 369" name="T3"/>
                <a:gd fmla="*/ 326 w 340" name="T4"/>
                <a:gd fmla="*/ 11 h 369" name="T5"/>
                <a:gd fmla="*/ 321 w 340" name="T6"/>
                <a:gd fmla="*/ 5 h 369" name="T7"/>
                <a:gd fmla="*/ 316 w 340" name="T8"/>
                <a:gd fmla="*/ 0 h 369" name="T9"/>
                <a:gd fmla="*/ 274 w 340" name="T10"/>
                <a:gd fmla="*/ 1 h 369" name="T11"/>
                <a:gd fmla="*/ 254 w 340" name="T12"/>
                <a:gd fmla="*/ 5 h 369" name="T13"/>
                <a:gd fmla="*/ 241 w 340" name="T14"/>
                <a:gd fmla="*/ 28 h 369" name="T15"/>
                <a:gd fmla="*/ 225 w 340" name="T16"/>
                <a:gd fmla="*/ 64 h 369" name="T17"/>
                <a:gd fmla="*/ 176 w 340" name="T18"/>
                <a:gd fmla="*/ 152 h 369" name="T19"/>
                <a:gd fmla="*/ 172 w 340" name="T20"/>
                <a:gd fmla="*/ 157 h 369" name="T21"/>
                <a:gd fmla="*/ 171 w 340" name="T22"/>
                <a:gd fmla="*/ 160 h 369" name="T23"/>
                <a:gd fmla="*/ 151 w 340" name="T24"/>
                <a:gd fmla="*/ 192 h 369" name="T25"/>
                <a:gd fmla="*/ 117 w 340" name="T26"/>
                <a:gd fmla="*/ 113 h 369" name="T27"/>
                <a:gd fmla="*/ 81 w 340" name="T28"/>
                <a:gd fmla="*/ 29 h 369" name="T29"/>
                <a:gd fmla="*/ 35 w 340" name="T30"/>
                <a:gd fmla="*/ 14 h 369" name="T31"/>
                <a:gd fmla="*/ 8 w 340" name="T32"/>
                <a:gd fmla="*/ 24 h 369" name="T33"/>
                <a:gd fmla="*/ 4 w 340" name="T34"/>
                <a:gd fmla="*/ 27 h 369" name="T35"/>
                <a:gd fmla="*/ 1 w 340" name="T36"/>
                <a:gd fmla="*/ 199 h 369" name="T37"/>
                <a:gd fmla="*/ 1 w 340" name="T38"/>
                <a:gd fmla="*/ 284 h 369" name="T39"/>
                <a:gd fmla="*/ 1 w 340" name="T40"/>
                <a:gd fmla="*/ 327 h 369" name="T41"/>
                <a:gd fmla="*/ 5 w 340" name="T42"/>
                <a:gd fmla="*/ 354 h 369" name="T43"/>
                <a:gd fmla="*/ 47 w 340" name="T44"/>
                <a:gd fmla="*/ 363 h 369" name="T45"/>
                <a:gd fmla="*/ 105 w 340" name="T46"/>
                <a:gd fmla="*/ 350 h 369" name="T47"/>
                <a:gd fmla="*/ 114 w 340" name="T48"/>
                <a:gd fmla="*/ 289 h 369" name="T49"/>
                <a:gd fmla="*/ 119 w 340" name="T50"/>
                <a:gd fmla="*/ 213 h 369" name="T51"/>
                <a:gd fmla="*/ 153 w 340" name="T52"/>
                <a:gd fmla="*/ 250 h 369" name="T53"/>
                <a:gd fmla="*/ 161 w 340" name="T54"/>
                <a:gd fmla="*/ 249 h 369" name="T55"/>
                <a:gd fmla="*/ 225 w 340" name="T56"/>
                <a:gd fmla="*/ 145 h 369" name="T57"/>
                <a:gd fmla="*/ 234 w 340" name="T58"/>
                <a:gd fmla="*/ 294 h 369" name="T59"/>
                <a:gd fmla="*/ 252 w 340" name="T60"/>
                <a:gd fmla="*/ 326 h 369" name="T61"/>
                <a:gd fmla="*/ 287 w 340" name="T62"/>
                <a:gd fmla="*/ 323 h 369" name="T63"/>
                <a:gd fmla="*/ 322 w 340" name="T64"/>
                <a:gd fmla="*/ 319 h 369" name="T65"/>
                <a:gd fmla="*/ 333 w 340" name="T66"/>
                <a:gd fmla="*/ 274 h 369" name="T67"/>
                <a:gd fmla="*/ 11 w 340" name="T68"/>
                <a:gd fmla="*/ 37 h 369" name="T69"/>
                <a:gd fmla="*/ 11 w 340" name="T70"/>
                <a:gd fmla="*/ 34 h 369" name="T71"/>
                <a:gd fmla="*/ 14 w 340" name="T72"/>
                <a:gd fmla="*/ 29 h 369" name="T73"/>
                <a:gd fmla="*/ 11 w 340" name="T74"/>
                <a:gd fmla="*/ 37 h 369" name="T75"/>
                <a:gd fmla="*/ 136 w 340" name="T76"/>
                <a:gd fmla="*/ 185 h 369" name="T77"/>
                <a:gd fmla="*/ 136 w 340" name="T78"/>
                <a:gd fmla="*/ 185 h 369" name="T79"/>
                <a:gd fmla="*/ 133 w 340" name="T80"/>
                <a:gd fmla="*/ 182 h 369" name="T81"/>
                <a:gd fmla="*/ 134 w 340" name="T82"/>
                <a:gd fmla="*/ 180 h 369" name="T83"/>
                <a:gd fmla="*/ 136 w 340" name="T84"/>
                <a:gd fmla="*/ 185 h 369" name="T85"/>
                <a:gd fmla="*/ 121 w 340" name="T86"/>
                <a:gd fmla="*/ 197 h 369" name="T87"/>
                <a:gd fmla="*/ 132 w 340" name="T88"/>
                <a:gd fmla="*/ 212 h 369" name="T89"/>
                <a:gd fmla="*/ 120 w 340" name="T90"/>
                <a:gd fmla="*/ 197 h 369" name="T91"/>
                <a:gd fmla="*/ 121 w 340" name="T92"/>
                <a:gd fmla="*/ 197 h 36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69" w="340">
                  <a:moveTo>
                    <a:pt x="333" y="274"/>
                  </a:moveTo>
                  <a:cubicBezTo>
                    <a:pt x="332" y="245"/>
                    <a:pt x="332" y="216"/>
                    <a:pt x="331" y="187"/>
                  </a:cubicBezTo>
                  <a:cubicBezTo>
                    <a:pt x="329" y="128"/>
                    <a:pt x="327" y="70"/>
                    <a:pt x="326" y="11"/>
                  </a:cubicBezTo>
                  <a:cubicBezTo>
                    <a:pt x="326" y="8"/>
                    <a:pt x="324" y="6"/>
                    <a:pt x="321" y="5"/>
                  </a:cubicBezTo>
                  <a:cubicBezTo>
                    <a:pt x="321" y="3"/>
                    <a:pt x="320" y="0"/>
                    <a:pt x="316" y="0"/>
                  </a:cubicBezTo>
                  <a:cubicBezTo>
                    <a:pt x="302" y="0"/>
                    <a:pt x="288" y="0"/>
                    <a:pt x="274" y="1"/>
                  </a:cubicBezTo>
                  <a:cubicBezTo>
                    <a:pt x="267" y="2"/>
                    <a:pt x="259" y="1"/>
                    <a:pt x="254" y="5"/>
                  </a:cubicBezTo>
                  <a:cubicBezTo>
                    <a:pt x="247" y="10"/>
                    <a:pt x="244" y="21"/>
                    <a:pt x="241" y="28"/>
                  </a:cubicBezTo>
                  <a:cubicBezTo>
                    <a:pt x="236" y="40"/>
                    <a:pt x="230" y="52"/>
                    <a:pt x="225" y="64"/>
                  </a:cubicBezTo>
                  <a:cubicBezTo>
                    <a:pt x="210" y="95"/>
                    <a:pt x="193" y="123"/>
                    <a:pt x="176" y="152"/>
                  </a:cubicBezTo>
                  <a:cubicBezTo>
                    <a:pt x="175" y="154"/>
                    <a:pt x="174" y="155"/>
                    <a:pt x="172" y="157"/>
                  </a:cubicBezTo>
                  <a:cubicBezTo>
                    <a:pt x="172" y="158"/>
                    <a:pt x="171" y="159"/>
                    <a:pt x="171" y="160"/>
                  </a:cubicBezTo>
                  <a:cubicBezTo>
                    <a:pt x="164" y="171"/>
                    <a:pt x="158" y="182"/>
                    <a:pt x="151" y="192"/>
                  </a:cubicBezTo>
                  <a:cubicBezTo>
                    <a:pt x="140" y="166"/>
                    <a:pt x="129" y="139"/>
                    <a:pt x="117" y="113"/>
                  </a:cubicBezTo>
                  <a:cubicBezTo>
                    <a:pt x="106" y="85"/>
                    <a:pt x="96" y="55"/>
                    <a:pt x="81" y="29"/>
                  </a:cubicBezTo>
                  <a:cubicBezTo>
                    <a:pt x="71" y="11"/>
                    <a:pt x="54" y="12"/>
                    <a:pt x="35" y="14"/>
                  </a:cubicBezTo>
                  <a:cubicBezTo>
                    <a:pt x="26" y="14"/>
                    <a:pt x="13" y="17"/>
                    <a:pt x="8" y="24"/>
                  </a:cubicBezTo>
                  <a:cubicBezTo>
                    <a:pt x="7" y="23"/>
                    <a:pt x="4" y="24"/>
                    <a:pt x="4" y="27"/>
                  </a:cubicBezTo>
                  <a:cubicBezTo>
                    <a:pt x="2" y="84"/>
                    <a:pt x="2" y="141"/>
                    <a:pt x="1" y="199"/>
                  </a:cubicBezTo>
                  <a:cubicBezTo>
                    <a:pt x="1" y="227"/>
                    <a:pt x="1" y="256"/>
                    <a:pt x="1" y="284"/>
                  </a:cubicBezTo>
                  <a:cubicBezTo>
                    <a:pt x="1" y="299"/>
                    <a:pt x="1" y="313"/>
                    <a:pt x="1" y="327"/>
                  </a:cubicBezTo>
                  <a:cubicBezTo>
                    <a:pt x="1" y="336"/>
                    <a:pt x="0" y="346"/>
                    <a:pt x="5" y="354"/>
                  </a:cubicBezTo>
                  <a:cubicBezTo>
                    <a:pt x="14" y="369"/>
                    <a:pt x="33" y="365"/>
                    <a:pt x="47" y="363"/>
                  </a:cubicBezTo>
                  <a:cubicBezTo>
                    <a:pt x="63" y="361"/>
                    <a:pt x="93" y="363"/>
                    <a:pt x="105" y="350"/>
                  </a:cubicBezTo>
                  <a:cubicBezTo>
                    <a:pt x="117" y="336"/>
                    <a:pt x="113" y="306"/>
                    <a:pt x="114" y="289"/>
                  </a:cubicBezTo>
                  <a:cubicBezTo>
                    <a:pt x="116" y="264"/>
                    <a:pt x="117" y="238"/>
                    <a:pt x="119" y="213"/>
                  </a:cubicBezTo>
                  <a:cubicBezTo>
                    <a:pt x="129" y="226"/>
                    <a:pt x="141" y="238"/>
                    <a:pt x="153" y="250"/>
                  </a:cubicBezTo>
                  <a:cubicBezTo>
                    <a:pt x="155" y="252"/>
                    <a:pt x="159" y="252"/>
                    <a:pt x="161" y="249"/>
                  </a:cubicBezTo>
                  <a:cubicBezTo>
                    <a:pt x="184" y="215"/>
                    <a:pt x="206" y="181"/>
                    <a:pt x="225" y="145"/>
                  </a:cubicBezTo>
                  <a:cubicBezTo>
                    <a:pt x="228" y="195"/>
                    <a:pt x="231" y="245"/>
                    <a:pt x="234" y="294"/>
                  </a:cubicBezTo>
                  <a:cubicBezTo>
                    <a:pt x="235" y="307"/>
                    <a:pt x="236" y="323"/>
                    <a:pt x="252" y="326"/>
                  </a:cubicBezTo>
                  <a:cubicBezTo>
                    <a:pt x="263" y="328"/>
                    <a:pt x="276" y="325"/>
                    <a:pt x="287" y="323"/>
                  </a:cubicBezTo>
                  <a:cubicBezTo>
                    <a:pt x="298" y="322"/>
                    <a:pt x="311" y="323"/>
                    <a:pt x="322" y="319"/>
                  </a:cubicBezTo>
                  <a:cubicBezTo>
                    <a:pt x="340" y="313"/>
                    <a:pt x="334" y="289"/>
                    <a:pt x="333" y="274"/>
                  </a:cubicBezTo>
                  <a:close/>
                  <a:moveTo>
                    <a:pt x="11" y="37"/>
                  </a:moveTo>
                  <a:cubicBezTo>
                    <a:pt x="11" y="36"/>
                    <a:pt x="11" y="35"/>
                    <a:pt x="11" y="34"/>
                  </a:cubicBezTo>
                  <a:cubicBezTo>
                    <a:pt x="12" y="32"/>
                    <a:pt x="13" y="31"/>
                    <a:pt x="14" y="29"/>
                  </a:cubicBezTo>
                  <a:cubicBezTo>
                    <a:pt x="13" y="32"/>
                    <a:pt x="12" y="34"/>
                    <a:pt x="11" y="37"/>
                  </a:cubicBezTo>
                  <a:close/>
                  <a:moveTo>
                    <a:pt x="136" y="185"/>
                  </a:moveTo>
                  <a:cubicBezTo>
                    <a:pt x="136" y="185"/>
                    <a:pt x="136" y="185"/>
                    <a:pt x="136" y="185"/>
                  </a:cubicBezTo>
                  <a:cubicBezTo>
                    <a:pt x="135" y="184"/>
                    <a:pt x="134" y="183"/>
                    <a:pt x="133" y="182"/>
                  </a:cubicBezTo>
                  <a:cubicBezTo>
                    <a:pt x="134" y="181"/>
                    <a:pt x="134" y="181"/>
                    <a:pt x="134" y="180"/>
                  </a:cubicBezTo>
                  <a:cubicBezTo>
                    <a:pt x="135" y="182"/>
                    <a:pt x="135" y="183"/>
                    <a:pt x="136" y="185"/>
                  </a:cubicBezTo>
                  <a:close/>
                  <a:moveTo>
                    <a:pt x="121" y="197"/>
                  </a:moveTo>
                  <a:cubicBezTo>
                    <a:pt x="125" y="202"/>
                    <a:pt x="128" y="207"/>
                    <a:pt x="132" y="212"/>
                  </a:cubicBezTo>
                  <a:cubicBezTo>
                    <a:pt x="128" y="207"/>
                    <a:pt x="124" y="202"/>
                    <a:pt x="120" y="197"/>
                  </a:cubicBezTo>
                  <a:cubicBezTo>
                    <a:pt x="121" y="197"/>
                    <a:pt x="121" y="197"/>
                    <a:pt x="121" y="19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Freeform 6">
              <a:extLst>
                <a:ext uri="{FF2B5EF4-FFF2-40B4-BE49-F238E27FC236}">
                  <a16:creationId xmlns:a16="http://schemas.microsoft.com/office/drawing/2014/main" id="{3D8FB7B7-05A9-4101-840E-27C8F351ACF6}"/>
                </a:ext>
              </a:extLst>
            </p:cNvPr>
            <p:cNvSpPr>
              <a:spLocks noEditPoints="1"/>
            </p:cNvSpPr>
            <p:nvPr/>
          </p:nvSpPr>
          <p:spPr bwMode="auto">
            <a:xfrm>
              <a:off x="5376636" y="1910442"/>
              <a:ext cx="419100" cy="695325"/>
            </a:xfrm>
            <a:custGeom>
              <a:gdLst>
                <a:gd fmla="*/ 196 w 212" name="T0"/>
                <a:gd fmla="*/ 300 h 351" name="T1"/>
                <a:gd fmla="*/ 146 w 212" name="T2"/>
                <a:gd fmla="*/ 299 h 351" name="T3"/>
                <a:gd fmla="*/ 94 w 212" name="T4"/>
                <a:gd fmla="*/ 300 h 351" name="T5"/>
                <a:gd fmla="*/ 95 w 212" name="T6"/>
                <a:gd fmla="*/ 256 h 351" name="T7"/>
                <a:gd fmla="*/ 94 w 212" name="T8"/>
                <a:gd fmla="*/ 204 h 351" name="T9"/>
                <a:gd fmla="*/ 114 w 212" name="T10"/>
                <a:gd fmla="*/ 207 h 351" name="T11"/>
                <a:gd fmla="*/ 139 w 212" name="T12"/>
                <a:gd fmla="*/ 207 h 351" name="T13"/>
                <a:gd fmla="*/ 148 w 212" name="T14"/>
                <a:gd fmla="*/ 177 h 351" name="T15"/>
                <a:gd fmla="*/ 143 w 212" name="T16"/>
                <a:gd fmla="*/ 171 h 351" name="T17"/>
                <a:gd fmla="*/ 90 w 212" name="T18"/>
                <a:gd fmla="*/ 174 h 351" name="T19"/>
                <a:gd fmla="*/ 93 w 212" name="T20"/>
                <a:gd fmla="*/ 112 h 351" name="T21"/>
                <a:gd fmla="*/ 92 w 212" name="T22"/>
                <a:gd fmla="*/ 41 h 351" name="T23"/>
                <a:gd fmla="*/ 191 w 212" name="T24"/>
                <a:gd fmla="*/ 36 h 351" name="T25"/>
                <a:gd fmla="*/ 193 w 212" name="T26"/>
                <a:gd fmla="*/ 28 h 351" name="T27"/>
                <a:gd fmla="*/ 195 w 212" name="T28"/>
                <a:gd fmla="*/ 7 h 351" name="T29"/>
                <a:gd fmla="*/ 194 w 212" name="T30"/>
                <a:gd fmla="*/ 4 h 351" name="T31"/>
                <a:gd fmla="*/ 189 w 212" name="T32"/>
                <a:gd fmla="*/ 0 h 351" name="T33"/>
                <a:gd fmla="*/ 63 w 212" name="T34"/>
                <a:gd fmla="*/ 5 h 351" name="T35"/>
                <a:gd fmla="*/ 8 w 212" name="T36"/>
                <a:gd fmla="*/ 19 h 351" name="T37"/>
                <a:gd fmla="*/ 4 w 212" name="T38"/>
                <a:gd fmla="*/ 24 h 351" name="T39"/>
                <a:gd fmla="*/ 4 w 212" name="T40"/>
                <a:gd fmla="*/ 30 h 351" name="T41"/>
                <a:gd fmla="*/ 3 w 212" name="T42"/>
                <a:gd fmla="*/ 40 h 351" name="T43"/>
                <a:gd fmla="*/ 3 w 212" name="T44"/>
                <a:gd fmla="*/ 41 h 351" name="T45"/>
                <a:gd fmla="*/ 3 w 212" name="T46"/>
                <a:gd fmla="*/ 166 h 351" name="T47"/>
                <a:gd fmla="*/ 3 w 212" name="T48"/>
                <a:gd fmla="*/ 305 h 351" name="T49"/>
                <a:gd fmla="*/ 9 w 212" name="T50"/>
                <a:gd fmla="*/ 340 h 351" name="T51"/>
                <a:gd fmla="*/ 60 w 212" name="T52"/>
                <a:gd fmla="*/ 346 h 351" name="T53"/>
                <a:gd fmla="*/ 199 w 212" name="T54"/>
                <a:gd fmla="*/ 336 h 351" name="T55"/>
                <a:gd fmla="*/ 204 w 212" name="T56"/>
                <a:gd fmla="*/ 334 h 351" name="T57"/>
                <a:gd fmla="*/ 206 w 212" name="T58"/>
                <a:gd fmla="*/ 332 h 351" name="T59"/>
                <a:gd fmla="*/ 206 w 212" name="T60"/>
                <a:gd fmla="*/ 331 h 351" name="T61"/>
                <a:gd fmla="*/ 208 w 212" name="T62"/>
                <a:gd fmla="*/ 330 h 351" name="T63"/>
                <a:gd fmla="*/ 209 w 212" name="T64"/>
                <a:gd fmla="*/ 322 h 351" name="T65"/>
                <a:gd fmla="*/ 196 w 212" name="T66"/>
                <a:gd fmla="*/ 300 h 351" name="T67"/>
                <a:gd fmla="*/ 81 w 212" name="T68"/>
                <a:gd fmla="*/ 334 h 351" name="T69"/>
                <a:gd fmla="*/ 77 w 212" name="T70"/>
                <a:gd fmla="*/ 334 h 351" name="T71"/>
                <a:gd fmla="*/ 80 w 212" name="T72"/>
                <a:gd fmla="*/ 332 h 351" name="T73"/>
                <a:gd fmla="*/ 81 w 212" name="T74"/>
                <a:gd fmla="*/ 332 h 351" name="T75"/>
                <a:gd fmla="*/ 82 w 212" name="T76"/>
                <a:gd fmla="*/ 334 h 351" name="T77"/>
                <a:gd fmla="*/ 81 w 212" name="T78"/>
                <a:gd fmla="*/ 334 h 351" name="T79"/>
                <a:gd fmla="*/ 91 w 212" name="T80"/>
                <a:gd fmla="*/ 197 h 351" name="T81"/>
                <a:gd fmla="*/ 91 w 212" name="T82"/>
                <a:gd fmla="*/ 197 h 351" name="T83"/>
                <a:gd fmla="*/ 101 w 212" name="T84"/>
                <a:gd fmla="*/ 197 h 351" name="T85"/>
                <a:gd fmla="*/ 109 w 212" name="T86"/>
                <a:gd fmla="*/ 197 h 351" name="T87"/>
                <a:gd fmla="*/ 135 w 212" name="T88"/>
                <a:gd fmla="*/ 197 h 351" name="T89"/>
                <a:gd fmla="*/ 137 w 212" name="T90"/>
                <a:gd fmla="*/ 196 h 351" name="T91"/>
                <a:gd fmla="*/ 126 w 212" name="T92"/>
                <a:gd fmla="*/ 198 h 351" name="T93"/>
                <a:gd fmla="*/ 89 w 212" name="T94"/>
                <a:gd fmla="*/ 197 h 351" name="T95"/>
                <a:gd fmla="*/ 91 w 212" name="T96"/>
                <a:gd fmla="*/ 197 h 35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1" w="211">
                  <a:moveTo>
                    <a:pt x="196" y="300"/>
                  </a:moveTo>
                  <a:cubicBezTo>
                    <a:pt x="179" y="298"/>
                    <a:pt x="162" y="299"/>
                    <a:pt x="146" y="299"/>
                  </a:cubicBezTo>
                  <a:cubicBezTo>
                    <a:pt x="129" y="299"/>
                    <a:pt x="111" y="299"/>
                    <a:pt x="94" y="300"/>
                  </a:cubicBezTo>
                  <a:cubicBezTo>
                    <a:pt x="97" y="286"/>
                    <a:pt x="96" y="270"/>
                    <a:pt x="95" y="256"/>
                  </a:cubicBezTo>
                  <a:cubicBezTo>
                    <a:pt x="95" y="239"/>
                    <a:pt x="95" y="222"/>
                    <a:pt x="94" y="204"/>
                  </a:cubicBezTo>
                  <a:cubicBezTo>
                    <a:pt x="100" y="206"/>
                    <a:pt x="107" y="207"/>
                    <a:pt x="114" y="207"/>
                  </a:cubicBezTo>
                  <a:cubicBezTo>
                    <a:pt x="122" y="208"/>
                    <a:pt x="131" y="209"/>
                    <a:pt x="139" y="207"/>
                  </a:cubicBezTo>
                  <a:cubicBezTo>
                    <a:pt x="153" y="202"/>
                    <a:pt x="146" y="187"/>
                    <a:pt x="148" y="177"/>
                  </a:cubicBezTo>
                  <a:cubicBezTo>
                    <a:pt x="148" y="174"/>
                    <a:pt x="147" y="170"/>
                    <a:pt x="143" y="171"/>
                  </a:cubicBezTo>
                  <a:cubicBezTo>
                    <a:pt x="126" y="172"/>
                    <a:pt x="108" y="172"/>
                    <a:pt x="90" y="174"/>
                  </a:cubicBezTo>
                  <a:cubicBezTo>
                    <a:pt x="93" y="153"/>
                    <a:pt x="93" y="133"/>
                    <a:pt x="93" y="112"/>
                  </a:cubicBezTo>
                  <a:cubicBezTo>
                    <a:pt x="93" y="89"/>
                    <a:pt x="95" y="64"/>
                    <a:pt x="92" y="41"/>
                  </a:cubicBezTo>
                  <a:cubicBezTo>
                    <a:pt x="124" y="46"/>
                    <a:pt x="160" y="42"/>
                    <a:pt x="191" y="36"/>
                  </a:cubicBezTo>
                  <a:cubicBezTo>
                    <a:pt x="195" y="35"/>
                    <a:pt x="196" y="30"/>
                    <a:pt x="193" y="28"/>
                  </a:cubicBezTo>
                  <a:cubicBezTo>
                    <a:pt x="195" y="21"/>
                    <a:pt x="195" y="14"/>
                    <a:pt x="195" y="7"/>
                  </a:cubicBezTo>
                  <a:cubicBezTo>
                    <a:pt x="195" y="6"/>
                    <a:pt x="195" y="4"/>
                    <a:pt x="194" y="4"/>
                  </a:cubicBezTo>
                  <a:cubicBezTo>
                    <a:pt x="193" y="2"/>
                    <a:pt x="191" y="0"/>
                    <a:pt x="189" y="0"/>
                  </a:cubicBezTo>
                  <a:cubicBezTo>
                    <a:pt x="147" y="2"/>
                    <a:pt x="105" y="3"/>
                    <a:pt x="63" y="5"/>
                  </a:cubicBezTo>
                  <a:cubicBezTo>
                    <a:pt x="48" y="6"/>
                    <a:pt x="16" y="3"/>
                    <a:pt x="8" y="19"/>
                  </a:cubicBezTo>
                  <a:cubicBezTo>
                    <a:pt x="6" y="19"/>
                    <a:pt x="4" y="21"/>
                    <a:pt x="4" y="24"/>
                  </a:cubicBezTo>
                  <a:cubicBezTo>
                    <a:pt x="4" y="26"/>
                    <a:pt x="4" y="28"/>
                    <a:pt x="4" y="30"/>
                  </a:cubicBezTo>
                  <a:cubicBezTo>
                    <a:pt x="3" y="33"/>
                    <a:pt x="2" y="37"/>
                    <a:pt x="3" y="40"/>
                  </a:cubicBezTo>
                  <a:cubicBezTo>
                    <a:pt x="3" y="40"/>
                    <a:pt x="3" y="40"/>
                    <a:pt x="3" y="41"/>
                  </a:cubicBezTo>
                  <a:cubicBezTo>
                    <a:pt x="1" y="82"/>
                    <a:pt x="3" y="125"/>
                    <a:pt x="3" y="166"/>
                  </a:cubicBezTo>
                  <a:cubicBezTo>
                    <a:pt x="3" y="213"/>
                    <a:pt x="3" y="259"/>
                    <a:pt x="3" y="305"/>
                  </a:cubicBezTo>
                  <a:cubicBezTo>
                    <a:pt x="3" y="316"/>
                    <a:pt x="0" y="332"/>
                    <a:pt x="9" y="340"/>
                  </a:cubicBezTo>
                  <a:cubicBezTo>
                    <a:pt x="20" y="351"/>
                    <a:pt x="46" y="346"/>
                    <a:pt x="60" y="346"/>
                  </a:cubicBezTo>
                  <a:cubicBezTo>
                    <a:pt x="107" y="345"/>
                    <a:pt x="153" y="342"/>
                    <a:pt x="199" y="336"/>
                  </a:cubicBezTo>
                  <a:cubicBezTo>
                    <a:pt x="201" y="336"/>
                    <a:pt x="203" y="335"/>
                    <a:pt x="204" y="334"/>
                  </a:cubicBezTo>
                  <a:cubicBezTo>
                    <a:pt x="205" y="333"/>
                    <a:pt x="206" y="333"/>
                    <a:pt x="206" y="332"/>
                  </a:cubicBezTo>
                  <a:cubicBezTo>
                    <a:pt x="206" y="331"/>
                    <a:pt x="206" y="331"/>
                    <a:pt x="206" y="331"/>
                  </a:cubicBezTo>
                  <a:cubicBezTo>
                    <a:pt x="207" y="330"/>
                    <a:pt x="207" y="330"/>
                    <a:pt x="208" y="330"/>
                  </a:cubicBezTo>
                  <a:cubicBezTo>
                    <a:pt x="210" y="328"/>
                    <a:pt x="210" y="325"/>
                    <a:pt x="209" y="322"/>
                  </a:cubicBezTo>
                  <a:cubicBezTo>
                    <a:pt x="212" y="311"/>
                    <a:pt x="211" y="301"/>
                    <a:pt x="196" y="300"/>
                  </a:cubicBezTo>
                  <a:close/>
                  <a:moveTo>
                    <a:pt x="81" y="334"/>
                  </a:moveTo>
                  <a:cubicBezTo>
                    <a:pt x="80" y="334"/>
                    <a:pt x="79" y="334"/>
                    <a:pt x="77" y="334"/>
                  </a:cubicBezTo>
                  <a:cubicBezTo>
                    <a:pt x="78" y="333"/>
                    <a:pt x="79" y="333"/>
                    <a:pt x="80" y="332"/>
                  </a:cubicBezTo>
                  <a:cubicBezTo>
                    <a:pt x="80" y="332"/>
                    <a:pt x="81" y="332"/>
                    <a:pt x="81" y="332"/>
                  </a:cubicBezTo>
                  <a:cubicBezTo>
                    <a:pt x="81" y="333"/>
                    <a:pt x="82" y="333"/>
                    <a:pt x="82" y="334"/>
                  </a:cubicBezTo>
                  <a:cubicBezTo>
                    <a:pt x="82" y="334"/>
                    <a:pt x="82" y="334"/>
                    <a:pt x="81" y="334"/>
                  </a:cubicBezTo>
                  <a:close/>
                  <a:moveTo>
                    <a:pt x="91" y="197"/>
                  </a:moveTo>
                  <a:cubicBezTo>
                    <a:pt x="91" y="197"/>
                    <a:pt x="91" y="197"/>
                    <a:pt x="91" y="197"/>
                  </a:cubicBezTo>
                  <a:cubicBezTo>
                    <a:pt x="94" y="197"/>
                    <a:pt x="98" y="197"/>
                    <a:pt x="101" y="197"/>
                  </a:cubicBezTo>
                  <a:cubicBezTo>
                    <a:pt x="104" y="197"/>
                    <a:pt x="107" y="197"/>
                    <a:pt x="109" y="197"/>
                  </a:cubicBezTo>
                  <a:cubicBezTo>
                    <a:pt x="118" y="197"/>
                    <a:pt x="126" y="197"/>
                    <a:pt x="135" y="197"/>
                  </a:cubicBezTo>
                  <a:cubicBezTo>
                    <a:pt x="135" y="197"/>
                    <a:pt x="136" y="196"/>
                    <a:pt x="137" y="196"/>
                  </a:cubicBezTo>
                  <a:cubicBezTo>
                    <a:pt x="133" y="198"/>
                    <a:pt x="129" y="198"/>
                    <a:pt x="126" y="198"/>
                  </a:cubicBezTo>
                  <a:cubicBezTo>
                    <a:pt x="114" y="198"/>
                    <a:pt x="101" y="197"/>
                    <a:pt x="89" y="197"/>
                  </a:cubicBezTo>
                  <a:cubicBezTo>
                    <a:pt x="90" y="197"/>
                    <a:pt x="90" y="197"/>
                    <a:pt x="91" y="19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7">
              <a:extLst>
                <a:ext uri="{FF2B5EF4-FFF2-40B4-BE49-F238E27FC236}">
                  <a16:creationId xmlns:a16="http://schemas.microsoft.com/office/drawing/2014/main" id="{0F92793F-8CF7-46E3-BF78-CC9DD0381244}"/>
                </a:ext>
              </a:extLst>
            </p:cNvPr>
            <p:cNvSpPr>
              <a:spLocks noEditPoints="1"/>
            </p:cNvSpPr>
            <p:nvPr/>
          </p:nvSpPr>
          <p:spPr bwMode="auto">
            <a:xfrm>
              <a:off x="5810024" y="1885042"/>
              <a:ext cx="401638" cy="696913"/>
            </a:xfrm>
            <a:custGeom>
              <a:gdLst>
                <a:gd fmla="*/ 131 w 203" name="T0"/>
                <a:gd fmla="*/ 239 h 352" name="T1"/>
                <a:gd fmla="*/ 183 w 203" name="T2"/>
                <a:gd fmla="*/ 67 h 352" name="T3"/>
                <a:gd fmla="*/ 120 w 203" name="T4"/>
                <a:gd fmla="*/ 11 h 352" name="T5"/>
                <a:gd fmla="*/ 5 w 203" name="T6"/>
                <a:gd fmla="*/ 19 h 352" name="T7"/>
                <a:gd fmla="*/ 4 w 203" name="T8"/>
                <a:gd fmla="*/ 20 h 352" name="T9"/>
                <a:gd fmla="*/ 1 w 203" name="T10"/>
                <a:gd fmla="*/ 24 h 352" name="T11"/>
                <a:gd fmla="*/ 3 w 203" name="T12"/>
                <a:gd fmla="*/ 146 h 352" name="T13"/>
                <a:gd fmla="*/ 2 w 203" name="T14"/>
                <a:gd fmla="*/ 167 h 352" name="T15"/>
                <a:gd fmla="*/ 6 w 203" name="T16"/>
                <a:gd fmla="*/ 286 h 352" name="T17"/>
                <a:gd fmla="*/ 8 w 203" name="T18"/>
                <a:gd fmla="*/ 336 h 352" name="T19"/>
                <a:gd fmla="*/ 32 w 203" name="T20"/>
                <a:gd fmla="*/ 352 h 352" name="T21"/>
                <a:gd fmla="*/ 65 w 203" name="T22"/>
                <a:gd fmla="*/ 351 h 352" name="T23"/>
                <a:gd fmla="*/ 95 w 203" name="T24"/>
                <a:gd fmla="*/ 348 h 352" name="T25"/>
                <a:gd fmla="*/ 102 w 203" name="T26"/>
                <a:gd fmla="*/ 314 h 352" name="T27"/>
                <a:gd fmla="*/ 97 w 203" name="T28"/>
                <a:gd fmla="*/ 251 h 352" name="T29"/>
                <a:gd fmla="*/ 128 w 203" name="T30"/>
                <a:gd fmla="*/ 324 h 352" name="T31"/>
                <a:gd fmla="*/ 168 w 203" name="T32"/>
                <a:gd fmla="*/ 347 h 352" name="T33"/>
                <a:gd fmla="*/ 175 w 203" name="T34"/>
                <a:gd fmla="*/ 323 h 352" name="T35"/>
                <a:gd fmla="*/ 131 w 203" name="T36"/>
                <a:gd fmla="*/ 239 h 352" name="T37"/>
                <a:gd fmla="*/ 48 w 203" name="T38"/>
                <a:gd fmla="*/ 340 h 352" name="T39"/>
                <a:gd fmla="*/ 50 w 203" name="T40"/>
                <a:gd fmla="*/ 337 h 352" name="T41"/>
                <a:gd fmla="*/ 54 w 203" name="T42"/>
                <a:gd fmla="*/ 339 h 352" name="T43"/>
                <a:gd fmla="*/ 48 w 203" name="T44"/>
                <a:gd fmla="*/ 340 h 352" name="T45"/>
                <a:gd fmla="*/ 83 w 203" name="T46"/>
                <a:gd fmla="*/ 337 h 352" name="T47"/>
                <a:gd fmla="*/ 90 w 203" name="T48"/>
                <a:gd fmla="*/ 331 h 352" name="T49"/>
                <a:gd fmla="*/ 83 w 203" name="T50"/>
                <a:gd fmla="*/ 337 h 352" name="T51"/>
                <a:gd fmla="*/ 91 w 203" name="T52"/>
                <a:gd fmla="*/ 191 h 352" name="T53"/>
                <a:gd fmla="*/ 90 w 203" name="T54"/>
                <a:gd fmla="*/ 191 h 352" name="T55"/>
                <a:gd fmla="*/ 85 w 203" name="T56"/>
                <a:gd fmla="*/ 46 h 352" name="T57"/>
                <a:gd fmla="*/ 158 w 203" name="T58"/>
                <a:gd fmla="*/ 112 h 352" name="T59"/>
                <a:gd fmla="*/ 153 w 203" name="T60"/>
                <a:gd fmla="*/ 167 h 352" name="T61"/>
                <a:gd fmla="*/ 91 w 203" name="T62"/>
                <a:gd fmla="*/ 191 h 35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52" w="203">
                  <a:moveTo>
                    <a:pt x="131" y="239"/>
                  </a:moveTo>
                  <a:cubicBezTo>
                    <a:pt x="194" y="214"/>
                    <a:pt x="203" y="124"/>
                    <a:pt x="183" y="67"/>
                  </a:cubicBezTo>
                  <a:cubicBezTo>
                    <a:pt x="173" y="38"/>
                    <a:pt x="148" y="19"/>
                    <a:pt x="120" y="11"/>
                  </a:cubicBezTo>
                  <a:cubicBezTo>
                    <a:pt x="86" y="0"/>
                    <a:pt x="36" y="2"/>
                    <a:pt x="5" y="19"/>
                  </a:cubicBezTo>
                  <a:cubicBezTo>
                    <a:pt x="4" y="19"/>
                    <a:pt x="4" y="19"/>
                    <a:pt x="4" y="20"/>
                  </a:cubicBezTo>
                  <a:cubicBezTo>
                    <a:pt x="2" y="20"/>
                    <a:pt x="1" y="22"/>
                    <a:pt x="1" y="24"/>
                  </a:cubicBezTo>
                  <a:cubicBezTo>
                    <a:pt x="1" y="65"/>
                    <a:pt x="2" y="105"/>
                    <a:pt x="3" y="146"/>
                  </a:cubicBezTo>
                  <a:cubicBezTo>
                    <a:pt x="3" y="153"/>
                    <a:pt x="2" y="160"/>
                    <a:pt x="2" y="167"/>
                  </a:cubicBezTo>
                  <a:cubicBezTo>
                    <a:pt x="0" y="207"/>
                    <a:pt x="2" y="247"/>
                    <a:pt x="6" y="286"/>
                  </a:cubicBezTo>
                  <a:cubicBezTo>
                    <a:pt x="6" y="303"/>
                    <a:pt x="6" y="320"/>
                    <a:pt x="8" y="336"/>
                  </a:cubicBezTo>
                  <a:cubicBezTo>
                    <a:pt x="10" y="351"/>
                    <a:pt x="18" y="352"/>
                    <a:pt x="32" y="352"/>
                  </a:cubicBezTo>
                  <a:cubicBezTo>
                    <a:pt x="43" y="352"/>
                    <a:pt x="54" y="351"/>
                    <a:pt x="65" y="351"/>
                  </a:cubicBezTo>
                  <a:cubicBezTo>
                    <a:pt x="74" y="350"/>
                    <a:pt x="86" y="352"/>
                    <a:pt x="95" y="348"/>
                  </a:cubicBezTo>
                  <a:cubicBezTo>
                    <a:pt x="108" y="342"/>
                    <a:pt x="103" y="325"/>
                    <a:pt x="102" y="314"/>
                  </a:cubicBezTo>
                  <a:cubicBezTo>
                    <a:pt x="100" y="293"/>
                    <a:pt x="99" y="272"/>
                    <a:pt x="97" y="251"/>
                  </a:cubicBezTo>
                  <a:cubicBezTo>
                    <a:pt x="106" y="276"/>
                    <a:pt x="117" y="300"/>
                    <a:pt x="128" y="324"/>
                  </a:cubicBezTo>
                  <a:cubicBezTo>
                    <a:pt x="136" y="343"/>
                    <a:pt x="147" y="350"/>
                    <a:pt x="168" y="347"/>
                  </a:cubicBezTo>
                  <a:cubicBezTo>
                    <a:pt x="185" y="345"/>
                    <a:pt x="181" y="335"/>
                    <a:pt x="175" y="323"/>
                  </a:cubicBezTo>
                  <a:cubicBezTo>
                    <a:pt x="160" y="295"/>
                    <a:pt x="146" y="267"/>
                    <a:pt x="131" y="239"/>
                  </a:cubicBezTo>
                  <a:close/>
                  <a:moveTo>
                    <a:pt x="48" y="340"/>
                  </a:moveTo>
                  <a:cubicBezTo>
                    <a:pt x="48" y="339"/>
                    <a:pt x="49" y="338"/>
                    <a:pt x="50" y="337"/>
                  </a:cubicBezTo>
                  <a:cubicBezTo>
                    <a:pt x="51" y="338"/>
                    <a:pt x="53" y="339"/>
                    <a:pt x="54" y="339"/>
                  </a:cubicBezTo>
                  <a:lnTo>
                    <a:pt x="48" y="340"/>
                  </a:lnTo>
                  <a:close/>
                  <a:moveTo>
                    <a:pt x="83" y="337"/>
                  </a:moveTo>
                  <a:cubicBezTo>
                    <a:pt x="86" y="336"/>
                    <a:pt x="88" y="334"/>
                    <a:pt x="90" y="331"/>
                  </a:cubicBezTo>
                  <a:cubicBezTo>
                    <a:pt x="89" y="335"/>
                    <a:pt x="86" y="337"/>
                    <a:pt x="83" y="337"/>
                  </a:cubicBezTo>
                  <a:close/>
                  <a:moveTo>
                    <a:pt x="91" y="191"/>
                  </a:moveTo>
                  <a:cubicBezTo>
                    <a:pt x="91" y="191"/>
                    <a:pt x="90" y="191"/>
                    <a:pt x="90" y="191"/>
                  </a:cubicBezTo>
                  <a:cubicBezTo>
                    <a:pt x="91" y="142"/>
                    <a:pt x="86" y="94"/>
                    <a:pt x="85" y="46"/>
                  </a:cubicBezTo>
                  <a:cubicBezTo>
                    <a:pt x="123" y="44"/>
                    <a:pt x="153" y="75"/>
                    <a:pt x="158" y="112"/>
                  </a:cubicBezTo>
                  <a:cubicBezTo>
                    <a:pt x="161" y="130"/>
                    <a:pt x="160" y="150"/>
                    <a:pt x="153" y="167"/>
                  </a:cubicBezTo>
                  <a:cubicBezTo>
                    <a:pt x="143" y="197"/>
                    <a:pt x="118" y="197"/>
                    <a:pt x="91" y="19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8">
              <a:extLst>
                <a:ext uri="{FF2B5EF4-FFF2-40B4-BE49-F238E27FC236}">
                  <a16:creationId xmlns:a16="http://schemas.microsoft.com/office/drawing/2014/main" id="{257E4624-AF5E-4317-A2B0-FC03206CE57A}"/>
                </a:ext>
              </a:extLst>
            </p:cNvPr>
            <p:cNvSpPr>
              <a:spLocks noEditPoints="1"/>
            </p:cNvSpPr>
            <p:nvPr/>
          </p:nvSpPr>
          <p:spPr bwMode="auto">
            <a:xfrm>
              <a:off x="6259286" y="1892980"/>
              <a:ext cx="450850" cy="688975"/>
            </a:xfrm>
            <a:custGeom>
              <a:gdLst>
                <a:gd fmla="*/ 124 w 228" name="T0"/>
                <a:gd fmla="*/ 227 h 348" name="T1"/>
                <a:gd fmla="*/ 182 w 228" name="T2"/>
                <a:gd fmla="*/ 42 h 348" name="T3"/>
                <a:gd fmla="*/ 80 w 228" name="T4"/>
                <a:gd fmla="*/ 2 h 348" name="T5"/>
                <a:gd fmla="*/ 18 w 228" name="T6"/>
                <a:gd fmla="*/ 7 h 348" name="T7"/>
                <a:gd fmla="*/ 7 w 228" name="T8"/>
                <a:gd fmla="*/ 20 h 348" name="T9"/>
                <a:gd fmla="*/ 1 w 228" name="T10"/>
                <a:gd fmla="*/ 24 h 348" name="T11"/>
                <a:gd fmla="*/ 4 w 228" name="T12"/>
                <a:gd fmla="*/ 174 h 348" name="T13"/>
                <a:gd fmla="*/ 7 w 228" name="T14"/>
                <a:gd fmla="*/ 319 h 348" name="T15"/>
                <a:gd fmla="*/ 24 w 228" name="T16"/>
                <a:gd fmla="*/ 344 h 348" name="T17"/>
                <a:gd fmla="*/ 52 w 228" name="T18"/>
                <a:gd fmla="*/ 346 h 348" name="T19"/>
                <a:gd fmla="*/ 76 w 228" name="T20"/>
                <a:gd fmla="*/ 344 h 348" name="T21"/>
                <a:gd fmla="*/ 89 w 228" name="T22"/>
                <a:gd fmla="*/ 308 h 348" name="T23"/>
                <a:gd fmla="*/ 90 w 228" name="T24"/>
                <a:gd fmla="*/ 238 h 348" name="T25"/>
                <a:gd fmla="*/ 128 w 228" name="T26"/>
                <a:gd fmla="*/ 317 h 348" name="T27"/>
                <a:gd fmla="*/ 163 w 228" name="T28"/>
                <a:gd fmla="*/ 346 h 348" name="T29"/>
                <a:gd fmla="*/ 169 w 228" name="T30"/>
                <a:gd fmla="*/ 311 h 348" name="T31"/>
                <a:gd fmla="*/ 124 w 228" name="T32"/>
                <a:gd fmla="*/ 227 h 348" name="T33"/>
                <a:gd fmla="*/ 14 w 228" name="T34"/>
                <a:gd fmla="*/ 50 h 348" name="T35"/>
                <a:gd fmla="*/ 13 w 228" name="T36"/>
                <a:gd fmla="*/ 44 h 348" name="T37"/>
                <a:gd fmla="*/ 14 w 228" name="T38"/>
                <a:gd fmla="*/ 36 h 348" name="T39"/>
                <a:gd fmla="*/ 14 w 228" name="T40"/>
                <a:gd fmla="*/ 50 h 348" name="T41"/>
                <a:gd fmla="*/ 88 w 228" name="T42"/>
                <a:gd fmla="*/ 30 h 348" name="T43"/>
                <a:gd fmla="*/ 142 w 228" name="T44"/>
                <a:gd fmla="*/ 45 h 348" name="T45"/>
                <a:gd fmla="*/ 174 w 228" name="T46"/>
                <a:gd fmla="*/ 106 h 348" name="T47"/>
                <a:gd fmla="*/ 104 w 228" name="T48"/>
                <a:gd fmla="*/ 185 h 348" name="T49"/>
                <a:gd fmla="*/ 90 w 228" name="T50"/>
                <a:gd fmla="*/ 183 h 348" name="T51"/>
                <a:gd fmla="*/ 88 w 228" name="T52"/>
                <a:gd fmla="*/ 30 h 3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8" w="228">
                  <a:moveTo>
                    <a:pt x="124" y="227"/>
                  </a:moveTo>
                  <a:cubicBezTo>
                    <a:pt x="205" y="212"/>
                    <a:pt x="228" y="105"/>
                    <a:pt x="182" y="42"/>
                  </a:cubicBezTo>
                  <a:cubicBezTo>
                    <a:pt x="159" y="10"/>
                    <a:pt x="118" y="2"/>
                    <a:pt x="80" y="2"/>
                  </a:cubicBezTo>
                  <a:cubicBezTo>
                    <a:pt x="62" y="2"/>
                    <a:pt x="36" y="0"/>
                    <a:pt x="18" y="7"/>
                  </a:cubicBezTo>
                  <a:cubicBezTo>
                    <a:pt x="12" y="10"/>
                    <a:pt x="9" y="15"/>
                    <a:pt x="7" y="20"/>
                  </a:cubicBezTo>
                  <a:cubicBezTo>
                    <a:pt x="5" y="19"/>
                    <a:pt x="1" y="20"/>
                    <a:pt x="1" y="24"/>
                  </a:cubicBezTo>
                  <a:cubicBezTo>
                    <a:pt x="3" y="74"/>
                    <a:pt x="6" y="124"/>
                    <a:pt x="4" y="174"/>
                  </a:cubicBezTo>
                  <a:cubicBezTo>
                    <a:pt x="3" y="222"/>
                    <a:pt x="0" y="272"/>
                    <a:pt x="7" y="319"/>
                  </a:cubicBezTo>
                  <a:cubicBezTo>
                    <a:pt x="9" y="330"/>
                    <a:pt x="13" y="341"/>
                    <a:pt x="24" y="344"/>
                  </a:cubicBezTo>
                  <a:cubicBezTo>
                    <a:pt x="33" y="347"/>
                    <a:pt x="44" y="346"/>
                    <a:pt x="52" y="346"/>
                  </a:cubicBezTo>
                  <a:cubicBezTo>
                    <a:pt x="59" y="346"/>
                    <a:pt x="69" y="347"/>
                    <a:pt x="76" y="344"/>
                  </a:cubicBezTo>
                  <a:cubicBezTo>
                    <a:pt x="90" y="338"/>
                    <a:pt x="89" y="321"/>
                    <a:pt x="89" y="308"/>
                  </a:cubicBezTo>
                  <a:cubicBezTo>
                    <a:pt x="91" y="284"/>
                    <a:pt x="91" y="261"/>
                    <a:pt x="90" y="238"/>
                  </a:cubicBezTo>
                  <a:cubicBezTo>
                    <a:pt x="101" y="265"/>
                    <a:pt x="115" y="291"/>
                    <a:pt x="128" y="317"/>
                  </a:cubicBezTo>
                  <a:cubicBezTo>
                    <a:pt x="135" y="330"/>
                    <a:pt x="146" y="348"/>
                    <a:pt x="163" y="346"/>
                  </a:cubicBezTo>
                  <a:cubicBezTo>
                    <a:pt x="185" y="343"/>
                    <a:pt x="175" y="323"/>
                    <a:pt x="169" y="311"/>
                  </a:cubicBezTo>
                  <a:cubicBezTo>
                    <a:pt x="154" y="283"/>
                    <a:pt x="139" y="255"/>
                    <a:pt x="124" y="227"/>
                  </a:cubicBezTo>
                  <a:close/>
                  <a:moveTo>
                    <a:pt x="14" y="50"/>
                  </a:moveTo>
                  <a:cubicBezTo>
                    <a:pt x="14" y="48"/>
                    <a:pt x="13" y="46"/>
                    <a:pt x="13" y="44"/>
                  </a:cubicBezTo>
                  <a:cubicBezTo>
                    <a:pt x="13" y="41"/>
                    <a:pt x="14" y="38"/>
                    <a:pt x="14" y="36"/>
                  </a:cubicBezTo>
                  <a:cubicBezTo>
                    <a:pt x="14" y="40"/>
                    <a:pt x="14" y="45"/>
                    <a:pt x="14" y="50"/>
                  </a:cubicBezTo>
                  <a:close/>
                  <a:moveTo>
                    <a:pt x="88" y="30"/>
                  </a:moveTo>
                  <a:cubicBezTo>
                    <a:pt x="107" y="32"/>
                    <a:pt x="126" y="35"/>
                    <a:pt x="142" y="45"/>
                  </a:cubicBezTo>
                  <a:cubicBezTo>
                    <a:pt x="165" y="58"/>
                    <a:pt x="173" y="81"/>
                    <a:pt x="174" y="106"/>
                  </a:cubicBezTo>
                  <a:cubicBezTo>
                    <a:pt x="176" y="151"/>
                    <a:pt x="148" y="186"/>
                    <a:pt x="104" y="185"/>
                  </a:cubicBezTo>
                  <a:cubicBezTo>
                    <a:pt x="100" y="184"/>
                    <a:pt x="95" y="184"/>
                    <a:pt x="90" y="183"/>
                  </a:cubicBezTo>
                  <a:cubicBezTo>
                    <a:pt x="93" y="132"/>
                    <a:pt x="89" y="81"/>
                    <a:pt x="88" y="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9">
              <a:extLst>
                <a:ext uri="{FF2B5EF4-FFF2-40B4-BE49-F238E27FC236}">
                  <a16:creationId xmlns:a16="http://schemas.microsoft.com/office/drawing/2014/main" id="{60B2A05C-BE9E-435E-B5FA-0A94018349B2}"/>
                </a:ext>
              </a:extLst>
            </p:cNvPr>
            <p:cNvSpPr>
              <a:spLocks noEditPoints="1"/>
            </p:cNvSpPr>
            <p:nvPr/>
          </p:nvSpPr>
          <p:spPr bwMode="auto">
            <a:xfrm>
              <a:off x="6635524" y="1888217"/>
              <a:ext cx="425450" cy="706438"/>
            </a:xfrm>
            <a:custGeom>
              <a:gdLst>
                <a:gd fmla="*/ 212 w 215" name="T0"/>
                <a:gd fmla="*/ 13 h 357" name="T1"/>
                <a:gd fmla="*/ 172 w 215" name="T2"/>
                <a:gd fmla="*/ 37 h 357" name="T3"/>
                <a:gd fmla="*/ 143 w 215" name="T4"/>
                <a:gd fmla="*/ 132 h 357" name="T5"/>
                <a:gd fmla="*/ 127 w 215" name="T6"/>
                <a:gd fmla="*/ 79 h 357" name="T7"/>
                <a:gd fmla="*/ 109 w 215" name="T8"/>
                <a:gd fmla="*/ 23 h 357" name="T9"/>
                <a:gd fmla="*/ 80 w 215" name="T10"/>
                <a:gd fmla="*/ 14 h 357" name="T11"/>
                <a:gd fmla="*/ 31 w 215" name="T12"/>
                <a:gd fmla="*/ 17 h 357" name="T13"/>
                <a:gd fmla="*/ 20 w 215" name="T14"/>
                <a:gd fmla="*/ 85 h 357" name="T15"/>
                <a:gd fmla="*/ 66 w 215" name="T16"/>
                <a:gd fmla="*/ 194 h 357" name="T17"/>
                <a:gd fmla="*/ 67 w 215" name="T18"/>
                <a:gd fmla="*/ 195 h 357" name="T19"/>
                <a:gd fmla="*/ 89 w 215" name="T20"/>
                <a:gd fmla="*/ 229 h 357" name="T21"/>
                <a:gd fmla="*/ 101 w 215" name="T22"/>
                <a:gd fmla="*/ 242 h 357" name="T23"/>
                <a:gd fmla="*/ 103 w 215" name="T24"/>
                <a:gd fmla="*/ 244 h 357" name="T25"/>
                <a:gd fmla="*/ 113 w 215" name="T26"/>
                <a:gd fmla="*/ 262 h 357" name="T27"/>
                <a:gd fmla="*/ 104 w 215" name="T28"/>
                <a:gd fmla="*/ 292 h 357" name="T29"/>
                <a:gd fmla="*/ 90 w 215" name="T30"/>
                <a:gd fmla="*/ 340 h 357" name="T31"/>
                <a:gd fmla="*/ 116 w 215" name="T32"/>
                <a:gd fmla="*/ 352 h 357" name="T33"/>
                <a:gd fmla="*/ 118 w 215" name="T34"/>
                <a:gd fmla="*/ 350 h 357" name="T35"/>
                <a:gd fmla="*/ 123 w 215" name="T36"/>
                <a:gd fmla="*/ 346 h 357" name="T37"/>
                <a:gd fmla="*/ 215 w 215" name="T38"/>
                <a:gd fmla="*/ 18 h 357" name="T39"/>
                <a:gd fmla="*/ 212 w 215" name="T40"/>
                <a:gd fmla="*/ 13 h 357" name="T41"/>
                <a:gd fmla="*/ 188 w 215" name="T42"/>
                <a:gd fmla="*/ 31 h 357" name="T43"/>
                <a:gd fmla="*/ 187 w 215" name="T44"/>
                <a:gd fmla="*/ 32 h 357" name="T45"/>
                <a:gd fmla="*/ 185 w 215" name="T46"/>
                <a:gd fmla="*/ 34 h 357" name="T47"/>
                <a:gd fmla="*/ 188 w 215" name="T48"/>
                <a:gd fmla="*/ 29 h 357" name="T49"/>
                <a:gd fmla="*/ 189 w 215" name="T50"/>
                <a:gd fmla="*/ 30 h 357" name="T51"/>
                <a:gd fmla="*/ 188 w 215" name="T52"/>
                <a:gd fmla="*/ 31 h 35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7" w="215">
                  <a:moveTo>
                    <a:pt x="212" y="13"/>
                  </a:moveTo>
                  <a:cubicBezTo>
                    <a:pt x="192" y="0"/>
                    <a:pt x="178" y="20"/>
                    <a:pt x="172" y="37"/>
                  </a:cubicBezTo>
                  <a:cubicBezTo>
                    <a:pt x="161" y="68"/>
                    <a:pt x="150" y="100"/>
                    <a:pt x="143" y="132"/>
                  </a:cubicBezTo>
                  <a:cubicBezTo>
                    <a:pt x="137" y="115"/>
                    <a:pt x="132" y="97"/>
                    <a:pt x="127" y="79"/>
                  </a:cubicBezTo>
                  <a:cubicBezTo>
                    <a:pt x="122" y="62"/>
                    <a:pt x="118" y="38"/>
                    <a:pt x="109" y="23"/>
                  </a:cubicBezTo>
                  <a:cubicBezTo>
                    <a:pt x="103" y="11"/>
                    <a:pt x="91" y="14"/>
                    <a:pt x="80" y="14"/>
                  </a:cubicBezTo>
                  <a:cubicBezTo>
                    <a:pt x="64" y="14"/>
                    <a:pt x="46" y="12"/>
                    <a:pt x="31" y="17"/>
                  </a:cubicBezTo>
                  <a:cubicBezTo>
                    <a:pt x="0" y="27"/>
                    <a:pt x="14" y="63"/>
                    <a:pt x="20" y="85"/>
                  </a:cubicBezTo>
                  <a:cubicBezTo>
                    <a:pt x="31" y="123"/>
                    <a:pt x="45" y="161"/>
                    <a:pt x="66" y="194"/>
                  </a:cubicBezTo>
                  <a:cubicBezTo>
                    <a:pt x="66" y="194"/>
                    <a:pt x="66" y="194"/>
                    <a:pt x="67" y="195"/>
                  </a:cubicBezTo>
                  <a:cubicBezTo>
                    <a:pt x="73" y="207"/>
                    <a:pt x="81" y="219"/>
                    <a:pt x="89" y="229"/>
                  </a:cubicBezTo>
                  <a:cubicBezTo>
                    <a:pt x="93" y="234"/>
                    <a:pt x="97" y="238"/>
                    <a:pt x="101" y="242"/>
                  </a:cubicBezTo>
                  <a:cubicBezTo>
                    <a:pt x="102" y="243"/>
                    <a:pt x="102" y="244"/>
                    <a:pt x="103" y="244"/>
                  </a:cubicBezTo>
                  <a:cubicBezTo>
                    <a:pt x="106" y="251"/>
                    <a:pt x="109" y="256"/>
                    <a:pt x="113" y="262"/>
                  </a:cubicBezTo>
                  <a:cubicBezTo>
                    <a:pt x="110" y="272"/>
                    <a:pt x="107" y="282"/>
                    <a:pt x="104" y="292"/>
                  </a:cubicBezTo>
                  <a:cubicBezTo>
                    <a:pt x="100" y="307"/>
                    <a:pt x="92" y="325"/>
                    <a:pt x="90" y="340"/>
                  </a:cubicBezTo>
                  <a:cubicBezTo>
                    <a:pt x="88" y="357"/>
                    <a:pt x="102" y="356"/>
                    <a:pt x="116" y="352"/>
                  </a:cubicBezTo>
                  <a:cubicBezTo>
                    <a:pt x="117" y="352"/>
                    <a:pt x="117" y="351"/>
                    <a:pt x="118" y="350"/>
                  </a:cubicBezTo>
                  <a:cubicBezTo>
                    <a:pt x="120" y="350"/>
                    <a:pt x="122" y="349"/>
                    <a:pt x="123" y="346"/>
                  </a:cubicBezTo>
                  <a:cubicBezTo>
                    <a:pt x="154" y="237"/>
                    <a:pt x="184" y="128"/>
                    <a:pt x="215" y="18"/>
                  </a:cubicBezTo>
                  <a:cubicBezTo>
                    <a:pt x="215" y="16"/>
                    <a:pt x="214" y="14"/>
                    <a:pt x="212" y="13"/>
                  </a:cubicBezTo>
                  <a:close/>
                  <a:moveTo>
                    <a:pt x="188" y="31"/>
                  </a:moveTo>
                  <a:cubicBezTo>
                    <a:pt x="188" y="31"/>
                    <a:pt x="187" y="32"/>
                    <a:pt x="187" y="32"/>
                  </a:cubicBezTo>
                  <a:cubicBezTo>
                    <a:pt x="186" y="33"/>
                    <a:pt x="186" y="34"/>
                    <a:pt x="185" y="34"/>
                  </a:cubicBezTo>
                  <a:cubicBezTo>
                    <a:pt x="186" y="32"/>
                    <a:pt x="187" y="31"/>
                    <a:pt x="188" y="29"/>
                  </a:cubicBezTo>
                  <a:cubicBezTo>
                    <a:pt x="188" y="29"/>
                    <a:pt x="188" y="30"/>
                    <a:pt x="189" y="30"/>
                  </a:cubicBezTo>
                  <a:cubicBezTo>
                    <a:pt x="189" y="31"/>
                    <a:pt x="188" y="31"/>
                    <a:pt x="188" y="3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0">
              <a:extLst>
                <a:ext uri="{FF2B5EF4-FFF2-40B4-BE49-F238E27FC236}">
                  <a16:creationId xmlns:a16="http://schemas.microsoft.com/office/drawing/2014/main" id="{D845D6F4-C7AC-403D-B123-6DAB3FA399AA}"/>
                </a:ext>
              </a:extLst>
            </p:cNvPr>
            <p:cNvSpPr>
              <a:spLocks noEditPoints="1"/>
            </p:cNvSpPr>
            <p:nvPr/>
          </p:nvSpPr>
          <p:spPr bwMode="auto">
            <a:xfrm>
              <a:off x="3681186" y="2513692"/>
              <a:ext cx="2443163" cy="1358900"/>
            </a:xfrm>
            <a:custGeom>
              <a:gdLst>
                <a:gd fmla="*/ 1156 w 1234" name="T0"/>
                <a:gd fmla="*/ 408 h 687" name="T1"/>
                <a:gd fmla="*/ 1094 w 1234" name="T2"/>
                <a:gd fmla="*/ 389 h 687" name="T3"/>
                <a:gd fmla="*/ 1066 w 1234" name="T4"/>
                <a:gd fmla="*/ 338 h 687" name="T5"/>
                <a:gd fmla="*/ 1022 w 1234" name="T6"/>
                <a:gd fmla="*/ 363 h 687" name="T7"/>
                <a:gd fmla="*/ 1053 w 1234" name="T8"/>
                <a:gd fmla="*/ 414 h 687" name="T9"/>
                <a:gd fmla="*/ 1008 w 1234" name="T10"/>
                <a:gd fmla="*/ 531 h 687" name="T11"/>
                <a:gd fmla="*/ 931 w 1234" name="T12"/>
                <a:gd fmla="*/ 565 h 687" name="T13"/>
                <a:gd fmla="*/ 952 w 1234" name="T14"/>
                <a:gd fmla="*/ 448 h 687" name="T15"/>
                <a:gd fmla="*/ 958 w 1234" name="T16"/>
                <a:gd fmla="*/ 338 h 687" name="T17"/>
                <a:gd fmla="*/ 865 w 1234" name="T18"/>
                <a:gd fmla="*/ 438 h 687" name="T19"/>
                <a:gd fmla="*/ 858 w 1234" name="T20"/>
                <a:gd fmla="*/ 591 h 687" name="T21"/>
                <a:gd fmla="*/ 785 w 1234" name="T22"/>
                <a:gd fmla="*/ 550 h 687" name="T23"/>
                <a:gd fmla="*/ 834 w 1234" name="T24"/>
                <a:gd fmla="*/ 380 h 687" name="T25"/>
                <a:gd fmla="*/ 752 w 1234" name="T26"/>
                <a:gd fmla="*/ 377 h 687" name="T27"/>
                <a:gd fmla="*/ 643 w 1234" name="T28"/>
                <a:gd fmla="*/ 372 h 687" name="T29"/>
                <a:gd fmla="*/ 623 w 1234" name="T30"/>
                <a:gd fmla="*/ 563 h 687" name="T31"/>
                <a:gd fmla="*/ 606 w 1234" name="T32"/>
                <a:gd fmla="*/ 591 h 687" name="T33"/>
                <a:gd fmla="*/ 604 w 1234" name="T34"/>
                <a:gd fmla="*/ 553 h 687" name="T35"/>
                <a:gd fmla="*/ 563 w 1234" name="T36"/>
                <a:gd fmla="*/ 416 h 687" name="T37"/>
                <a:gd fmla="*/ 465 w 1234" name="T38"/>
                <a:gd fmla="*/ 460 h 687" name="T39"/>
                <a:gd fmla="*/ 490 w 1234" name="T40"/>
                <a:gd fmla="*/ 314 h 687" name="T41"/>
                <a:gd fmla="*/ 514 w 1234" name="T42"/>
                <a:gd fmla="*/ 184 h 687" name="T43"/>
                <a:gd fmla="*/ 427 w 1234" name="T44"/>
                <a:gd fmla="*/ 76 h 687" name="T45"/>
                <a:gd fmla="*/ 370 w 1234" name="T46"/>
                <a:gd fmla="*/ 205 h 687" name="T47"/>
                <a:gd fmla="*/ 378 w 1234" name="T48"/>
                <a:gd fmla="*/ 433 h 687" name="T49"/>
                <a:gd fmla="*/ 122 w 1234" name="T50"/>
                <a:gd fmla="*/ 496 h 687" name="T51"/>
                <a:gd fmla="*/ 148 w 1234" name="T52"/>
                <a:gd fmla="*/ 183 h 687" name="T53"/>
                <a:gd fmla="*/ 282 w 1234" name="T54"/>
                <a:gd fmla="*/ 197 h 687" name="T55"/>
                <a:gd fmla="*/ 173 w 1234" name="T56"/>
                <a:gd fmla="*/ 52 h 687" name="T57"/>
                <a:gd fmla="*/ 74 w 1234" name="T58"/>
                <a:gd fmla="*/ 13 h 687" name="T59"/>
                <a:gd fmla="*/ 84 w 1234" name="T60"/>
                <a:gd fmla="*/ 125 h 687" name="T61"/>
                <a:gd fmla="*/ 5 w 1234" name="T62"/>
                <a:gd fmla="*/ 399 h 687" name="T63"/>
                <a:gd fmla="*/ 142 w 1234" name="T64"/>
                <a:gd fmla="*/ 606 h 687" name="T65"/>
                <a:gd fmla="*/ 374 w 1234" name="T66"/>
                <a:gd fmla="*/ 543 h 687" name="T67"/>
                <a:gd fmla="*/ 385 w 1234" name="T68"/>
                <a:gd fmla="*/ 631 h 687" name="T69"/>
                <a:gd fmla="*/ 469 w 1234" name="T70"/>
                <a:gd fmla="*/ 575 h 687" name="T71"/>
                <a:gd fmla="*/ 490 w 1234" name="T72"/>
                <a:gd fmla="*/ 492 h 687" name="T73"/>
                <a:gd fmla="*/ 517 w 1234" name="T74"/>
                <a:gd fmla="*/ 448 h 687" name="T75"/>
                <a:gd fmla="*/ 522 w 1234" name="T76"/>
                <a:gd fmla="*/ 477 h 687" name="T77"/>
                <a:gd fmla="*/ 522 w 1234" name="T78"/>
                <a:gd fmla="*/ 607 h 687" name="T79"/>
                <a:gd fmla="*/ 665 w 1234" name="T80"/>
                <a:gd fmla="*/ 547 h 687" name="T81"/>
                <a:gd fmla="*/ 728 w 1234" name="T82"/>
                <a:gd fmla="*/ 423 h 687" name="T83"/>
                <a:gd fmla="*/ 718 w 1234" name="T84"/>
                <a:gd fmla="*/ 464 h 687" name="T85"/>
                <a:gd fmla="*/ 808 w 1234" name="T86"/>
                <a:gd fmla="*/ 654 h 687" name="T87"/>
                <a:gd fmla="*/ 886 w 1234" name="T88"/>
                <a:gd fmla="*/ 622 h 687" name="T89"/>
                <a:gd fmla="*/ 1025 w 1234" name="T90"/>
                <a:gd fmla="*/ 574 h 687" name="T91"/>
                <a:gd fmla="*/ 1088 w 1234" name="T92"/>
                <a:gd fmla="*/ 428 h 687" name="T93"/>
                <a:gd fmla="*/ 1147 w 1234" name="T94"/>
                <a:gd fmla="*/ 514 h 687" name="T95"/>
                <a:gd fmla="*/ 1141 w 1234" name="T96"/>
                <a:gd fmla="*/ 557 h 687" name="T97"/>
                <a:gd fmla="*/ 1061 w 1234" name="T98"/>
                <a:gd fmla="*/ 557 h 687" name="T99"/>
                <a:gd fmla="*/ 1223 w 1234" name="T100"/>
                <a:gd fmla="*/ 510 h 687" name="T101"/>
                <a:gd fmla="*/ 222 w 1234" name="T102"/>
                <a:gd fmla="*/ 130 h 687" name="T103"/>
                <a:gd fmla="*/ 233 w 1234" name="T104"/>
                <a:gd fmla="*/ 145 h 687" name="T105"/>
                <a:gd fmla="*/ 178 w 1234" name="T106"/>
                <a:gd fmla="*/ 150 h 687" name="T107"/>
                <a:gd fmla="*/ 458 w 1234" name="T108"/>
                <a:gd fmla="*/ 279 h 687" name="T109"/>
                <a:gd fmla="*/ 457 w 1234" name="T110"/>
                <a:gd fmla="*/ 135 h 687" name="T111"/>
                <a:gd fmla="*/ 464 w 1234" name="T112"/>
                <a:gd fmla="*/ 135 h 687" name="T113"/>
                <a:gd fmla="*/ 458 w 1234" name="T114"/>
                <a:gd fmla="*/ 279 h 68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87" w="1234">
                  <a:moveTo>
                    <a:pt x="1223" y="510"/>
                  </a:moveTo>
                  <a:cubicBezTo>
                    <a:pt x="1215" y="469"/>
                    <a:pt x="1190" y="431"/>
                    <a:pt x="1156" y="408"/>
                  </a:cubicBezTo>
                  <a:cubicBezTo>
                    <a:pt x="1139" y="397"/>
                    <a:pt x="1121" y="391"/>
                    <a:pt x="1101" y="389"/>
                  </a:cubicBezTo>
                  <a:cubicBezTo>
                    <a:pt x="1098" y="389"/>
                    <a:pt x="1096" y="389"/>
                    <a:pt x="1094" y="389"/>
                  </a:cubicBezTo>
                  <a:cubicBezTo>
                    <a:pt x="1094" y="370"/>
                    <a:pt x="1090" y="351"/>
                    <a:pt x="1075" y="340"/>
                  </a:cubicBezTo>
                  <a:cubicBezTo>
                    <a:pt x="1072" y="338"/>
                    <a:pt x="1069" y="337"/>
                    <a:pt x="1066" y="338"/>
                  </a:cubicBezTo>
                  <a:cubicBezTo>
                    <a:pt x="1062" y="336"/>
                    <a:pt x="1058" y="335"/>
                    <a:pt x="1053" y="335"/>
                  </a:cubicBezTo>
                  <a:cubicBezTo>
                    <a:pt x="1037" y="336"/>
                    <a:pt x="1025" y="348"/>
                    <a:pt x="1022" y="363"/>
                  </a:cubicBezTo>
                  <a:cubicBezTo>
                    <a:pt x="1016" y="390"/>
                    <a:pt x="1033" y="403"/>
                    <a:pt x="1053" y="413"/>
                  </a:cubicBezTo>
                  <a:cubicBezTo>
                    <a:pt x="1053" y="413"/>
                    <a:pt x="1053" y="414"/>
                    <a:pt x="1053" y="414"/>
                  </a:cubicBezTo>
                  <a:cubicBezTo>
                    <a:pt x="1052" y="435"/>
                    <a:pt x="1047" y="455"/>
                    <a:pt x="1041" y="475"/>
                  </a:cubicBezTo>
                  <a:cubicBezTo>
                    <a:pt x="1033" y="495"/>
                    <a:pt x="1020" y="514"/>
                    <a:pt x="1008" y="531"/>
                  </a:cubicBezTo>
                  <a:cubicBezTo>
                    <a:pt x="997" y="548"/>
                    <a:pt x="982" y="563"/>
                    <a:pt x="963" y="569"/>
                  </a:cubicBezTo>
                  <a:cubicBezTo>
                    <a:pt x="954" y="571"/>
                    <a:pt x="936" y="573"/>
                    <a:pt x="931" y="565"/>
                  </a:cubicBezTo>
                  <a:cubicBezTo>
                    <a:pt x="926" y="556"/>
                    <a:pt x="933" y="527"/>
                    <a:pt x="934" y="515"/>
                  </a:cubicBezTo>
                  <a:cubicBezTo>
                    <a:pt x="938" y="492"/>
                    <a:pt x="945" y="470"/>
                    <a:pt x="952" y="448"/>
                  </a:cubicBezTo>
                  <a:cubicBezTo>
                    <a:pt x="960" y="426"/>
                    <a:pt x="971" y="404"/>
                    <a:pt x="975" y="380"/>
                  </a:cubicBezTo>
                  <a:cubicBezTo>
                    <a:pt x="977" y="363"/>
                    <a:pt x="973" y="347"/>
                    <a:pt x="958" y="338"/>
                  </a:cubicBezTo>
                  <a:cubicBezTo>
                    <a:pt x="944" y="330"/>
                    <a:pt x="924" y="332"/>
                    <a:pt x="913" y="344"/>
                  </a:cubicBezTo>
                  <a:cubicBezTo>
                    <a:pt x="890" y="370"/>
                    <a:pt x="876" y="405"/>
                    <a:pt x="865" y="438"/>
                  </a:cubicBezTo>
                  <a:cubicBezTo>
                    <a:pt x="855" y="468"/>
                    <a:pt x="848" y="501"/>
                    <a:pt x="847" y="533"/>
                  </a:cubicBezTo>
                  <a:cubicBezTo>
                    <a:pt x="846" y="553"/>
                    <a:pt x="849" y="574"/>
                    <a:pt x="858" y="591"/>
                  </a:cubicBezTo>
                  <a:cubicBezTo>
                    <a:pt x="844" y="603"/>
                    <a:pt x="828" y="617"/>
                    <a:pt x="810" y="608"/>
                  </a:cubicBezTo>
                  <a:cubicBezTo>
                    <a:pt x="787" y="597"/>
                    <a:pt x="781" y="573"/>
                    <a:pt x="785" y="550"/>
                  </a:cubicBezTo>
                  <a:cubicBezTo>
                    <a:pt x="790" y="522"/>
                    <a:pt x="798" y="493"/>
                    <a:pt x="807" y="466"/>
                  </a:cubicBezTo>
                  <a:cubicBezTo>
                    <a:pt x="815" y="438"/>
                    <a:pt x="837" y="408"/>
                    <a:pt x="834" y="380"/>
                  </a:cubicBezTo>
                  <a:cubicBezTo>
                    <a:pt x="830" y="352"/>
                    <a:pt x="807" y="339"/>
                    <a:pt x="781" y="350"/>
                  </a:cubicBezTo>
                  <a:cubicBezTo>
                    <a:pt x="768" y="355"/>
                    <a:pt x="759" y="365"/>
                    <a:pt x="752" y="377"/>
                  </a:cubicBezTo>
                  <a:cubicBezTo>
                    <a:pt x="725" y="390"/>
                    <a:pt x="689" y="386"/>
                    <a:pt x="670" y="361"/>
                  </a:cubicBezTo>
                  <a:cubicBezTo>
                    <a:pt x="662" y="351"/>
                    <a:pt x="642" y="359"/>
                    <a:pt x="643" y="372"/>
                  </a:cubicBezTo>
                  <a:cubicBezTo>
                    <a:pt x="648" y="416"/>
                    <a:pt x="647" y="458"/>
                    <a:pt x="639" y="503"/>
                  </a:cubicBezTo>
                  <a:cubicBezTo>
                    <a:pt x="635" y="523"/>
                    <a:pt x="630" y="543"/>
                    <a:pt x="623" y="563"/>
                  </a:cubicBezTo>
                  <a:cubicBezTo>
                    <a:pt x="619" y="572"/>
                    <a:pt x="614" y="580"/>
                    <a:pt x="609" y="588"/>
                  </a:cubicBezTo>
                  <a:cubicBezTo>
                    <a:pt x="608" y="589"/>
                    <a:pt x="607" y="590"/>
                    <a:pt x="606" y="591"/>
                  </a:cubicBezTo>
                  <a:cubicBezTo>
                    <a:pt x="606" y="589"/>
                    <a:pt x="605" y="587"/>
                    <a:pt x="605" y="586"/>
                  </a:cubicBezTo>
                  <a:cubicBezTo>
                    <a:pt x="603" y="576"/>
                    <a:pt x="604" y="564"/>
                    <a:pt x="604" y="553"/>
                  </a:cubicBezTo>
                  <a:cubicBezTo>
                    <a:pt x="604" y="528"/>
                    <a:pt x="605" y="502"/>
                    <a:pt x="599" y="477"/>
                  </a:cubicBezTo>
                  <a:cubicBezTo>
                    <a:pt x="594" y="455"/>
                    <a:pt x="583" y="427"/>
                    <a:pt x="563" y="416"/>
                  </a:cubicBezTo>
                  <a:cubicBezTo>
                    <a:pt x="546" y="407"/>
                    <a:pt x="527" y="407"/>
                    <a:pt x="510" y="413"/>
                  </a:cubicBezTo>
                  <a:cubicBezTo>
                    <a:pt x="489" y="422"/>
                    <a:pt x="474" y="439"/>
                    <a:pt x="465" y="460"/>
                  </a:cubicBezTo>
                  <a:cubicBezTo>
                    <a:pt x="464" y="435"/>
                    <a:pt x="463" y="410"/>
                    <a:pt x="462" y="385"/>
                  </a:cubicBezTo>
                  <a:cubicBezTo>
                    <a:pt x="472" y="362"/>
                    <a:pt x="482" y="338"/>
                    <a:pt x="490" y="314"/>
                  </a:cubicBezTo>
                  <a:cubicBezTo>
                    <a:pt x="497" y="294"/>
                    <a:pt x="501" y="272"/>
                    <a:pt x="505" y="251"/>
                  </a:cubicBezTo>
                  <a:cubicBezTo>
                    <a:pt x="509" y="229"/>
                    <a:pt x="513" y="207"/>
                    <a:pt x="514" y="184"/>
                  </a:cubicBezTo>
                  <a:cubicBezTo>
                    <a:pt x="515" y="151"/>
                    <a:pt x="512" y="110"/>
                    <a:pt x="483" y="89"/>
                  </a:cubicBezTo>
                  <a:cubicBezTo>
                    <a:pt x="466" y="77"/>
                    <a:pt x="448" y="71"/>
                    <a:pt x="427" y="76"/>
                  </a:cubicBezTo>
                  <a:cubicBezTo>
                    <a:pt x="400" y="81"/>
                    <a:pt x="384" y="102"/>
                    <a:pt x="376" y="126"/>
                  </a:cubicBezTo>
                  <a:cubicBezTo>
                    <a:pt x="367" y="152"/>
                    <a:pt x="370" y="178"/>
                    <a:pt x="370" y="205"/>
                  </a:cubicBezTo>
                  <a:cubicBezTo>
                    <a:pt x="371" y="234"/>
                    <a:pt x="372" y="263"/>
                    <a:pt x="373" y="292"/>
                  </a:cubicBezTo>
                  <a:cubicBezTo>
                    <a:pt x="375" y="339"/>
                    <a:pt x="376" y="386"/>
                    <a:pt x="378" y="433"/>
                  </a:cubicBezTo>
                  <a:cubicBezTo>
                    <a:pt x="345" y="474"/>
                    <a:pt x="304" y="509"/>
                    <a:pt x="259" y="533"/>
                  </a:cubicBezTo>
                  <a:cubicBezTo>
                    <a:pt x="211" y="558"/>
                    <a:pt x="153" y="537"/>
                    <a:pt x="122" y="496"/>
                  </a:cubicBezTo>
                  <a:cubicBezTo>
                    <a:pt x="85" y="447"/>
                    <a:pt x="86" y="375"/>
                    <a:pt x="97" y="317"/>
                  </a:cubicBezTo>
                  <a:cubicBezTo>
                    <a:pt x="105" y="270"/>
                    <a:pt x="120" y="222"/>
                    <a:pt x="148" y="183"/>
                  </a:cubicBezTo>
                  <a:cubicBezTo>
                    <a:pt x="155" y="187"/>
                    <a:pt x="162" y="191"/>
                    <a:pt x="168" y="195"/>
                  </a:cubicBezTo>
                  <a:cubicBezTo>
                    <a:pt x="203" y="213"/>
                    <a:pt x="247" y="220"/>
                    <a:pt x="282" y="197"/>
                  </a:cubicBezTo>
                  <a:cubicBezTo>
                    <a:pt x="326" y="169"/>
                    <a:pt x="326" y="113"/>
                    <a:pt x="293" y="77"/>
                  </a:cubicBezTo>
                  <a:cubicBezTo>
                    <a:pt x="263" y="43"/>
                    <a:pt x="214" y="36"/>
                    <a:pt x="173" y="52"/>
                  </a:cubicBezTo>
                  <a:cubicBezTo>
                    <a:pt x="146" y="63"/>
                    <a:pt x="123" y="81"/>
                    <a:pt x="104" y="101"/>
                  </a:cubicBezTo>
                  <a:cubicBezTo>
                    <a:pt x="82" y="77"/>
                    <a:pt x="71" y="46"/>
                    <a:pt x="74" y="13"/>
                  </a:cubicBezTo>
                  <a:cubicBezTo>
                    <a:pt x="75" y="2"/>
                    <a:pt x="58" y="0"/>
                    <a:pt x="55" y="11"/>
                  </a:cubicBezTo>
                  <a:cubicBezTo>
                    <a:pt x="44" y="52"/>
                    <a:pt x="58" y="92"/>
                    <a:pt x="84" y="125"/>
                  </a:cubicBezTo>
                  <a:cubicBezTo>
                    <a:pt x="80" y="131"/>
                    <a:pt x="76" y="136"/>
                    <a:pt x="72" y="142"/>
                  </a:cubicBezTo>
                  <a:cubicBezTo>
                    <a:pt x="24" y="214"/>
                    <a:pt x="0" y="313"/>
                    <a:pt x="5" y="399"/>
                  </a:cubicBezTo>
                  <a:cubicBezTo>
                    <a:pt x="7" y="445"/>
                    <a:pt x="19" y="490"/>
                    <a:pt x="45" y="528"/>
                  </a:cubicBezTo>
                  <a:cubicBezTo>
                    <a:pt x="69" y="562"/>
                    <a:pt x="102" y="595"/>
                    <a:pt x="142" y="606"/>
                  </a:cubicBezTo>
                  <a:cubicBezTo>
                    <a:pt x="181" y="616"/>
                    <a:pt x="225" y="612"/>
                    <a:pt x="264" y="603"/>
                  </a:cubicBezTo>
                  <a:cubicBezTo>
                    <a:pt x="306" y="593"/>
                    <a:pt x="344" y="575"/>
                    <a:pt x="374" y="543"/>
                  </a:cubicBezTo>
                  <a:cubicBezTo>
                    <a:pt x="377" y="541"/>
                    <a:pt x="379" y="538"/>
                    <a:pt x="382" y="535"/>
                  </a:cubicBezTo>
                  <a:cubicBezTo>
                    <a:pt x="383" y="567"/>
                    <a:pt x="384" y="599"/>
                    <a:pt x="385" y="631"/>
                  </a:cubicBezTo>
                  <a:cubicBezTo>
                    <a:pt x="387" y="687"/>
                    <a:pt x="473" y="687"/>
                    <a:pt x="471" y="631"/>
                  </a:cubicBezTo>
                  <a:cubicBezTo>
                    <a:pt x="471" y="612"/>
                    <a:pt x="470" y="594"/>
                    <a:pt x="469" y="575"/>
                  </a:cubicBezTo>
                  <a:cubicBezTo>
                    <a:pt x="469" y="574"/>
                    <a:pt x="470" y="573"/>
                    <a:pt x="470" y="573"/>
                  </a:cubicBezTo>
                  <a:cubicBezTo>
                    <a:pt x="475" y="545"/>
                    <a:pt x="481" y="519"/>
                    <a:pt x="490" y="492"/>
                  </a:cubicBezTo>
                  <a:cubicBezTo>
                    <a:pt x="493" y="481"/>
                    <a:pt x="497" y="469"/>
                    <a:pt x="505" y="459"/>
                  </a:cubicBezTo>
                  <a:cubicBezTo>
                    <a:pt x="508" y="455"/>
                    <a:pt x="512" y="450"/>
                    <a:pt x="517" y="448"/>
                  </a:cubicBezTo>
                  <a:cubicBezTo>
                    <a:pt x="517" y="448"/>
                    <a:pt x="520" y="447"/>
                    <a:pt x="522" y="446"/>
                  </a:cubicBezTo>
                  <a:cubicBezTo>
                    <a:pt x="521" y="456"/>
                    <a:pt x="523" y="468"/>
                    <a:pt x="522" y="477"/>
                  </a:cubicBezTo>
                  <a:cubicBezTo>
                    <a:pt x="522" y="492"/>
                    <a:pt x="520" y="506"/>
                    <a:pt x="520" y="520"/>
                  </a:cubicBezTo>
                  <a:cubicBezTo>
                    <a:pt x="518" y="549"/>
                    <a:pt x="517" y="578"/>
                    <a:pt x="522" y="607"/>
                  </a:cubicBezTo>
                  <a:cubicBezTo>
                    <a:pt x="528" y="643"/>
                    <a:pt x="556" y="663"/>
                    <a:pt x="589" y="660"/>
                  </a:cubicBezTo>
                  <a:cubicBezTo>
                    <a:pt x="639" y="654"/>
                    <a:pt x="653" y="589"/>
                    <a:pt x="665" y="547"/>
                  </a:cubicBezTo>
                  <a:cubicBezTo>
                    <a:pt x="678" y="502"/>
                    <a:pt x="682" y="456"/>
                    <a:pt x="678" y="409"/>
                  </a:cubicBezTo>
                  <a:cubicBezTo>
                    <a:pt x="693" y="418"/>
                    <a:pt x="710" y="424"/>
                    <a:pt x="728" y="423"/>
                  </a:cubicBezTo>
                  <a:cubicBezTo>
                    <a:pt x="729" y="423"/>
                    <a:pt x="730" y="423"/>
                    <a:pt x="731" y="423"/>
                  </a:cubicBezTo>
                  <a:cubicBezTo>
                    <a:pt x="726" y="436"/>
                    <a:pt x="722" y="450"/>
                    <a:pt x="718" y="464"/>
                  </a:cubicBezTo>
                  <a:cubicBezTo>
                    <a:pt x="708" y="506"/>
                    <a:pt x="710" y="550"/>
                    <a:pt x="727" y="590"/>
                  </a:cubicBezTo>
                  <a:cubicBezTo>
                    <a:pt x="741" y="623"/>
                    <a:pt x="769" y="653"/>
                    <a:pt x="808" y="654"/>
                  </a:cubicBezTo>
                  <a:cubicBezTo>
                    <a:pt x="834" y="654"/>
                    <a:pt x="861" y="638"/>
                    <a:pt x="878" y="617"/>
                  </a:cubicBezTo>
                  <a:cubicBezTo>
                    <a:pt x="881" y="619"/>
                    <a:pt x="883" y="621"/>
                    <a:pt x="886" y="622"/>
                  </a:cubicBezTo>
                  <a:cubicBezTo>
                    <a:pt x="911" y="637"/>
                    <a:pt x="940" y="639"/>
                    <a:pt x="966" y="627"/>
                  </a:cubicBezTo>
                  <a:cubicBezTo>
                    <a:pt x="991" y="616"/>
                    <a:pt x="1009" y="595"/>
                    <a:pt x="1025" y="574"/>
                  </a:cubicBezTo>
                  <a:cubicBezTo>
                    <a:pt x="1044" y="550"/>
                    <a:pt x="1054" y="528"/>
                    <a:pt x="1063" y="499"/>
                  </a:cubicBezTo>
                  <a:cubicBezTo>
                    <a:pt x="1072" y="476"/>
                    <a:pt x="1081" y="452"/>
                    <a:pt x="1088" y="428"/>
                  </a:cubicBezTo>
                  <a:cubicBezTo>
                    <a:pt x="1090" y="430"/>
                    <a:pt x="1092" y="431"/>
                    <a:pt x="1094" y="432"/>
                  </a:cubicBezTo>
                  <a:cubicBezTo>
                    <a:pt x="1121" y="451"/>
                    <a:pt x="1142" y="481"/>
                    <a:pt x="1147" y="514"/>
                  </a:cubicBezTo>
                  <a:cubicBezTo>
                    <a:pt x="1149" y="529"/>
                    <a:pt x="1147" y="543"/>
                    <a:pt x="1141" y="557"/>
                  </a:cubicBezTo>
                  <a:cubicBezTo>
                    <a:pt x="1141" y="557"/>
                    <a:pt x="1141" y="557"/>
                    <a:pt x="1141" y="557"/>
                  </a:cubicBezTo>
                  <a:cubicBezTo>
                    <a:pt x="1141" y="557"/>
                    <a:pt x="1141" y="557"/>
                    <a:pt x="1141" y="557"/>
                  </a:cubicBezTo>
                  <a:cubicBezTo>
                    <a:pt x="1135" y="516"/>
                    <a:pt x="1070" y="519"/>
                    <a:pt x="1061" y="557"/>
                  </a:cubicBezTo>
                  <a:cubicBezTo>
                    <a:pt x="1047" y="617"/>
                    <a:pt x="1111" y="663"/>
                    <a:pt x="1166" y="641"/>
                  </a:cubicBezTo>
                  <a:cubicBezTo>
                    <a:pt x="1220" y="620"/>
                    <a:pt x="1234" y="562"/>
                    <a:pt x="1223" y="510"/>
                  </a:cubicBezTo>
                  <a:close/>
                  <a:moveTo>
                    <a:pt x="203" y="133"/>
                  </a:moveTo>
                  <a:cubicBezTo>
                    <a:pt x="210" y="130"/>
                    <a:pt x="215" y="129"/>
                    <a:pt x="222" y="130"/>
                  </a:cubicBezTo>
                  <a:cubicBezTo>
                    <a:pt x="219" y="130"/>
                    <a:pt x="228" y="132"/>
                    <a:pt x="228" y="133"/>
                  </a:cubicBezTo>
                  <a:cubicBezTo>
                    <a:pt x="233" y="136"/>
                    <a:pt x="235" y="139"/>
                    <a:pt x="233" y="145"/>
                  </a:cubicBezTo>
                  <a:cubicBezTo>
                    <a:pt x="230" y="152"/>
                    <a:pt x="221" y="158"/>
                    <a:pt x="211" y="158"/>
                  </a:cubicBezTo>
                  <a:cubicBezTo>
                    <a:pt x="200" y="158"/>
                    <a:pt x="188" y="155"/>
                    <a:pt x="178" y="150"/>
                  </a:cubicBezTo>
                  <a:cubicBezTo>
                    <a:pt x="185" y="143"/>
                    <a:pt x="194" y="136"/>
                    <a:pt x="203" y="133"/>
                  </a:cubicBezTo>
                  <a:close/>
                  <a:moveTo>
                    <a:pt x="458" y="279"/>
                  </a:moveTo>
                  <a:cubicBezTo>
                    <a:pt x="456" y="241"/>
                    <a:pt x="455" y="204"/>
                    <a:pt x="454" y="167"/>
                  </a:cubicBezTo>
                  <a:cubicBezTo>
                    <a:pt x="454" y="155"/>
                    <a:pt x="453" y="145"/>
                    <a:pt x="457" y="135"/>
                  </a:cubicBezTo>
                  <a:cubicBezTo>
                    <a:pt x="457" y="133"/>
                    <a:pt x="458" y="130"/>
                    <a:pt x="459" y="128"/>
                  </a:cubicBezTo>
                  <a:cubicBezTo>
                    <a:pt x="461" y="130"/>
                    <a:pt x="463" y="133"/>
                    <a:pt x="464" y="135"/>
                  </a:cubicBezTo>
                  <a:cubicBezTo>
                    <a:pt x="478" y="160"/>
                    <a:pt x="474" y="196"/>
                    <a:pt x="471" y="223"/>
                  </a:cubicBezTo>
                  <a:cubicBezTo>
                    <a:pt x="469" y="242"/>
                    <a:pt x="464" y="260"/>
                    <a:pt x="458" y="27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1">
              <a:extLst>
                <a:ext uri="{FF2B5EF4-FFF2-40B4-BE49-F238E27FC236}">
                  <a16:creationId xmlns:a16="http://schemas.microsoft.com/office/drawing/2014/main" id="{04A75CFA-782F-4777-AD19-E321282F27E5}"/>
                </a:ext>
              </a:extLst>
            </p:cNvPr>
            <p:cNvSpPr/>
            <p:nvPr/>
          </p:nvSpPr>
          <p:spPr bwMode="auto">
            <a:xfrm>
              <a:off x="5482999" y="2962955"/>
              <a:ext cx="176213" cy="176213"/>
            </a:xfrm>
            <a:custGeom>
              <a:gdLst>
                <a:gd fmla="*/ 87 w 89" name="T0"/>
                <a:gd fmla="*/ 34 h 89" name="T1"/>
                <a:gd fmla="*/ 83 w 89" name="T2"/>
                <a:gd fmla="*/ 24 h 89" name="T3"/>
                <a:gd fmla="*/ 83 w 89" name="T4"/>
                <a:gd fmla="*/ 24 h 89" name="T5"/>
                <a:gd fmla="*/ 76 w 89" name="T6"/>
                <a:gd fmla="*/ 15 h 89" name="T7"/>
                <a:gd fmla="*/ 75 w 89" name="T8"/>
                <a:gd fmla="*/ 15 h 89" name="T9"/>
                <a:gd fmla="*/ 67 w 89" name="T10"/>
                <a:gd fmla="*/ 8 h 89" name="T11"/>
                <a:gd fmla="*/ 22 w 89" name="T12"/>
                <a:gd fmla="*/ 8 h 89" name="T13"/>
                <a:gd fmla="*/ 0 w 89" name="T14"/>
                <a:gd fmla="*/ 46 h 89" name="T15"/>
                <a:gd fmla="*/ 6 w 89" name="T16"/>
                <a:gd fmla="*/ 68 h 89" name="T17"/>
                <a:gd fmla="*/ 22 w 89" name="T18"/>
                <a:gd fmla="*/ 83 h 89" name="T19"/>
                <a:gd fmla="*/ 41 w 89" name="T20"/>
                <a:gd fmla="*/ 88 h 89" name="T21"/>
                <a:gd fmla="*/ 45 w 89" name="T22"/>
                <a:gd fmla="*/ 88 h 89" name="T23"/>
                <a:gd fmla="*/ 52 w 89" name="T24"/>
                <a:gd fmla="*/ 88 h 89" name="T25"/>
                <a:gd fmla="*/ 63 w 89" name="T26"/>
                <a:gd fmla="*/ 85 h 89" name="T27"/>
                <a:gd fmla="*/ 72 w 89" name="T28"/>
                <a:gd fmla="*/ 79 h 89" name="T29"/>
                <a:gd fmla="*/ 83 w 89" name="T30"/>
                <a:gd fmla="*/ 68 h 89" name="T31"/>
                <a:gd fmla="*/ 87 w 89" name="T32"/>
                <a:gd fmla="*/ 57 h 89" name="T33"/>
                <a:gd fmla="*/ 89 w 89" name="T34"/>
                <a:gd fmla="*/ 46 h 89" name="T35"/>
                <a:gd fmla="*/ 87 w 89" name="T36"/>
                <a:gd fmla="*/ 34 h 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9" w="89">
                  <a:moveTo>
                    <a:pt x="87" y="34"/>
                  </a:moveTo>
                  <a:cubicBezTo>
                    <a:pt x="86" y="31"/>
                    <a:pt x="84" y="28"/>
                    <a:pt x="83" y="24"/>
                  </a:cubicBezTo>
                  <a:cubicBezTo>
                    <a:pt x="83" y="24"/>
                    <a:pt x="83" y="24"/>
                    <a:pt x="83" y="24"/>
                  </a:cubicBezTo>
                  <a:cubicBezTo>
                    <a:pt x="80" y="21"/>
                    <a:pt x="78" y="18"/>
                    <a:pt x="76" y="15"/>
                  </a:cubicBezTo>
                  <a:cubicBezTo>
                    <a:pt x="76" y="15"/>
                    <a:pt x="76" y="15"/>
                    <a:pt x="75" y="15"/>
                  </a:cubicBezTo>
                  <a:cubicBezTo>
                    <a:pt x="73" y="13"/>
                    <a:pt x="70" y="10"/>
                    <a:pt x="67" y="8"/>
                  </a:cubicBezTo>
                  <a:cubicBezTo>
                    <a:pt x="54" y="0"/>
                    <a:pt x="35" y="0"/>
                    <a:pt x="22" y="8"/>
                  </a:cubicBezTo>
                  <a:cubicBezTo>
                    <a:pt x="9" y="16"/>
                    <a:pt x="0" y="31"/>
                    <a:pt x="0" y="46"/>
                  </a:cubicBezTo>
                  <a:cubicBezTo>
                    <a:pt x="0" y="54"/>
                    <a:pt x="2" y="61"/>
                    <a:pt x="6" y="68"/>
                  </a:cubicBezTo>
                  <a:cubicBezTo>
                    <a:pt x="11" y="75"/>
                    <a:pt x="15" y="78"/>
                    <a:pt x="22" y="83"/>
                  </a:cubicBezTo>
                  <a:cubicBezTo>
                    <a:pt x="28" y="87"/>
                    <a:pt x="34" y="88"/>
                    <a:pt x="41" y="88"/>
                  </a:cubicBezTo>
                  <a:cubicBezTo>
                    <a:pt x="42" y="88"/>
                    <a:pt x="43" y="88"/>
                    <a:pt x="45" y="88"/>
                  </a:cubicBezTo>
                  <a:cubicBezTo>
                    <a:pt x="47" y="89"/>
                    <a:pt x="49" y="88"/>
                    <a:pt x="52" y="88"/>
                  </a:cubicBezTo>
                  <a:cubicBezTo>
                    <a:pt x="56" y="88"/>
                    <a:pt x="59" y="87"/>
                    <a:pt x="63" y="85"/>
                  </a:cubicBezTo>
                  <a:cubicBezTo>
                    <a:pt x="66" y="84"/>
                    <a:pt x="69" y="82"/>
                    <a:pt x="72" y="79"/>
                  </a:cubicBezTo>
                  <a:cubicBezTo>
                    <a:pt x="76" y="76"/>
                    <a:pt x="80" y="72"/>
                    <a:pt x="83" y="68"/>
                  </a:cubicBezTo>
                  <a:cubicBezTo>
                    <a:pt x="84" y="64"/>
                    <a:pt x="86" y="61"/>
                    <a:pt x="87" y="57"/>
                  </a:cubicBezTo>
                  <a:cubicBezTo>
                    <a:pt x="88" y="53"/>
                    <a:pt x="88" y="50"/>
                    <a:pt x="89" y="46"/>
                  </a:cubicBezTo>
                  <a:cubicBezTo>
                    <a:pt x="88" y="42"/>
                    <a:pt x="88" y="38"/>
                    <a:pt x="87" y="3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2">
              <a:extLst>
                <a:ext uri="{FF2B5EF4-FFF2-40B4-BE49-F238E27FC236}">
                  <a16:creationId xmlns:a16="http://schemas.microsoft.com/office/drawing/2014/main" id="{5D56240F-CC2D-4D72-94F6-E845D8775932}"/>
                </a:ext>
              </a:extLst>
            </p:cNvPr>
            <p:cNvSpPr/>
            <p:nvPr/>
          </p:nvSpPr>
          <p:spPr bwMode="auto">
            <a:xfrm>
              <a:off x="5713186" y="2694667"/>
              <a:ext cx="2578100" cy="1117600"/>
            </a:xfrm>
            <a:custGeom>
              <a:gdLst>
                <a:gd fmla="*/ 1156 w 1302" name="T0"/>
                <a:gd fmla="*/ 287 h 565" name="T1"/>
                <a:gd fmla="*/ 1090 w 1302" name="T2"/>
                <a:gd fmla="*/ 260 h 565" name="T3"/>
                <a:gd fmla="*/ 1116 w 1302" name="T4"/>
                <a:gd fmla="*/ 335 h 565" name="T5"/>
                <a:gd fmla="*/ 1075 w 1302" name="T6"/>
                <a:gd fmla="*/ 455 h 565" name="T7"/>
                <a:gd fmla="*/ 1051 w 1302" name="T8"/>
                <a:gd fmla="*/ 449 h 565" name="T9"/>
                <a:gd fmla="*/ 1051 w 1302" name="T10"/>
                <a:gd fmla="*/ 267 h 565" name="T11"/>
                <a:gd fmla="*/ 970 w 1302" name="T12"/>
                <a:gd fmla="*/ 360 h 565" name="T13"/>
                <a:gd fmla="*/ 952 w 1302" name="T14"/>
                <a:gd fmla="*/ 419 h 565" name="T15"/>
                <a:gd fmla="*/ 875 w 1302" name="T16"/>
                <a:gd fmla="*/ 474 h 565" name="T17"/>
                <a:gd fmla="*/ 890 w 1302" name="T18"/>
                <a:gd fmla="*/ 382 h 565" name="T19"/>
                <a:gd fmla="*/ 928 w 1302" name="T20"/>
                <a:gd fmla="*/ 332 h 565" name="T21"/>
                <a:gd fmla="*/ 945 w 1302" name="T22"/>
                <a:gd fmla="*/ 329 h 565" name="T23"/>
                <a:gd fmla="*/ 928 w 1302" name="T24"/>
                <a:gd fmla="*/ 250 h 565" name="T25"/>
                <a:gd fmla="*/ 821 w 1302" name="T26"/>
                <a:gd fmla="*/ 327 h 565" name="T27"/>
                <a:gd fmla="*/ 801 w 1302" name="T28"/>
                <a:gd fmla="*/ 466 h 565" name="T29"/>
                <a:gd fmla="*/ 782 w 1302" name="T30"/>
                <a:gd fmla="*/ 483 h 565" name="T31"/>
                <a:gd fmla="*/ 772 w 1302" name="T32"/>
                <a:gd fmla="*/ 481 h 565" name="T33"/>
                <a:gd fmla="*/ 789 w 1302" name="T34"/>
                <a:gd fmla="*/ 275 h 565" name="T35"/>
                <a:gd fmla="*/ 645 w 1302" name="T36"/>
                <a:gd fmla="*/ 316 h 565" name="T37"/>
                <a:gd fmla="*/ 558 w 1302" name="T38"/>
                <a:gd fmla="*/ 235 h 565" name="T39"/>
                <a:gd fmla="*/ 478 w 1302" name="T40"/>
                <a:gd fmla="*/ 370 h 565" name="T41"/>
                <a:gd fmla="*/ 448 w 1302" name="T42"/>
                <a:gd fmla="*/ 243 h 565" name="T43"/>
                <a:gd fmla="*/ 412 w 1302" name="T44"/>
                <a:gd fmla="*/ 243 h 565" name="T45"/>
                <a:gd fmla="*/ 387 w 1302" name="T46"/>
                <a:gd fmla="*/ 308 h 565" name="T47"/>
                <a:gd fmla="*/ 338 w 1302" name="T48"/>
                <a:gd fmla="*/ 449 h 565" name="T49"/>
                <a:gd fmla="*/ 311 w 1302" name="T50"/>
                <a:gd fmla="*/ 490 h 565" name="T51"/>
                <a:gd fmla="*/ 287 w 1302" name="T52"/>
                <a:gd fmla="*/ 433 h 565" name="T53"/>
                <a:gd fmla="*/ 307 w 1302" name="T54"/>
                <a:gd fmla="*/ 242 h 565" name="T55"/>
                <a:gd fmla="*/ 405 w 1302" name="T56"/>
                <a:gd fmla="*/ 165 h 565" name="T57"/>
                <a:gd fmla="*/ 814 w 1302" name="T58"/>
                <a:gd fmla="*/ 109 h 565" name="T59"/>
                <a:gd fmla="*/ 405 w 1302" name="T60"/>
                <a:gd fmla="*/ 78 h 565" name="T61"/>
                <a:gd fmla="*/ 342 w 1302" name="T62"/>
                <a:gd fmla="*/ 43 h 565" name="T63"/>
                <a:gd fmla="*/ 261 w 1302" name="T64"/>
                <a:gd fmla="*/ 69 h 565" name="T65"/>
                <a:gd fmla="*/ 226 w 1302" name="T66"/>
                <a:gd fmla="*/ 78 h 565" name="T67"/>
                <a:gd fmla="*/ 90 w 1302" name="T68"/>
                <a:gd fmla="*/ 75 h 565" name="T69"/>
                <a:gd fmla="*/ 37 w 1302" name="T70"/>
                <a:gd fmla="*/ 151 h 565" name="T71"/>
                <a:gd fmla="*/ 133 w 1302" name="T72"/>
                <a:gd fmla="*/ 162 h 565" name="T73"/>
                <a:gd fmla="*/ 235 w 1302" name="T74"/>
                <a:gd fmla="*/ 164 h 565" name="T75"/>
                <a:gd fmla="*/ 204 w 1302" name="T76"/>
                <a:gd fmla="*/ 397 h 565" name="T77"/>
                <a:gd fmla="*/ 378 w 1302" name="T78"/>
                <a:gd fmla="*/ 472 h 565" name="T79"/>
                <a:gd fmla="*/ 385 w 1302" name="T80"/>
                <a:gd fmla="*/ 494 h 565" name="T81"/>
                <a:gd fmla="*/ 471 w 1302" name="T82"/>
                <a:gd fmla="*/ 494 h 565" name="T83"/>
                <a:gd fmla="*/ 501 w 1302" name="T84"/>
                <a:gd fmla="*/ 389 h 565" name="T85"/>
                <a:gd fmla="*/ 563 w 1302" name="T86"/>
                <a:gd fmla="*/ 281 h 565" name="T87"/>
                <a:gd fmla="*/ 561 w 1302" name="T88"/>
                <a:gd fmla="*/ 367 h 565" name="T89"/>
                <a:gd fmla="*/ 595 w 1302" name="T90"/>
                <a:gd fmla="*/ 545 h 565" name="T91"/>
                <a:gd fmla="*/ 643 w 1302" name="T92"/>
                <a:gd fmla="*/ 452 h 565" name="T93"/>
                <a:gd fmla="*/ 664 w 1302" name="T94"/>
                <a:gd fmla="*/ 374 h 565" name="T95"/>
                <a:gd fmla="*/ 710 w 1302" name="T96"/>
                <a:gd fmla="*/ 279 h 565" name="T97"/>
                <a:gd fmla="*/ 710 w 1302" name="T98"/>
                <a:gd fmla="*/ 308 h 565" name="T99"/>
                <a:gd fmla="*/ 695 w 1302" name="T100"/>
                <a:gd fmla="*/ 483 h 565" name="T101"/>
                <a:gd fmla="*/ 821 w 1302" name="T102"/>
                <a:gd fmla="*/ 503 h 565" name="T103"/>
                <a:gd fmla="*/ 958 w 1302" name="T104"/>
                <a:gd fmla="*/ 467 h 565" name="T105"/>
                <a:gd fmla="*/ 975 w 1302" name="T106"/>
                <a:gd fmla="*/ 474 h 565" name="T107"/>
                <a:gd fmla="*/ 1128 w 1302" name="T108"/>
                <a:gd fmla="*/ 462 h 565" name="T109"/>
                <a:gd fmla="*/ 1159 w 1302" name="T110"/>
                <a:gd fmla="*/ 350 h 565" name="T111"/>
                <a:gd fmla="*/ 1202 w 1302" name="T112"/>
                <a:gd fmla="*/ 409 h 565" name="T113"/>
                <a:gd fmla="*/ 1210 w 1302" name="T114"/>
                <a:gd fmla="*/ 457 h 565" name="T115"/>
                <a:gd fmla="*/ 1153 w 1302" name="T116"/>
                <a:gd fmla="*/ 522 h 565" name="T117"/>
                <a:gd fmla="*/ 1296 w 1302" name="T118"/>
                <a:gd fmla="*/ 457 h 56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65" w="1302">
                  <a:moveTo>
                    <a:pt x="1203" y="314"/>
                  </a:moveTo>
                  <a:cubicBezTo>
                    <a:pt x="1188" y="303"/>
                    <a:pt x="1172" y="295"/>
                    <a:pt x="1156" y="287"/>
                  </a:cubicBezTo>
                  <a:cubicBezTo>
                    <a:pt x="1154" y="277"/>
                    <a:pt x="1151" y="267"/>
                    <a:pt x="1144" y="258"/>
                  </a:cubicBezTo>
                  <a:cubicBezTo>
                    <a:pt x="1129" y="240"/>
                    <a:pt x="1102" y="235"/>
                    <a:pt x="1090" y="260"/>
                  </a:cubicBezTo>
                  <a:cubicBezTo>
                    <a:pt x="1079" y="284"/>
                    <a:pt x="1099" y="307"/>
                    <a:pt x="1118" y="322"/>
                  </a:cubicBezTo>
                  <a:cubicBezTo>
                    <a:pt x="1117" y="327"/>
                    <a:pt x="1117" y="331"/>
                    <a:pt x="1116" y="335"/>
                  </a:cubicBezTo>
                  <a:cubicBezTo>
                    <a:pt x="1111" y="364"/>
                    <a:pt x="1105" y="392"/>
                    <a:pt x="1094" y="420"/>
                  </a:cubicBezTo>
                  <a:cubicBezTo>
                    <a:pt x="1088" y="432"/>
                    <a:pt x="1082" y="444"/>
                    <a:pt x="1075" y="455"/>
                  </a:cubicBezTo>
                  <a:cubicBezTo>
                    <a:pt x="1069" y="464"/>
                    <a:pt x="1064" y="472"/>
                    <a:pt x="1055" y="473"/>
                  </a:cubicBezTo>
                  <a:cubicBezTo>
                    <a:pt x="1052" y="466"/>
                    <a:pt x="1052" y="458"/>
                    <a:pt x="1051" y="449"/>
                  </a:cubicBezTo>
                  <a:cubicBezTo>
                    <a:pt x="1050" y="429"/>
                    <a:pt x="1051" y="409"/>
                    <a:pt x="1053" y="389"/>
                  </a:cubicBezTo>
                  <a:cubicBezTo>
                    <a:pt x="1056" y="349"/>
                    <a:pt x="1069" y="305"/>
                    <a:pt x="1051" y="267"/>
                  </a:cubicBezTo>
                  <a:cubicBezTo>
                    <a:pt x="1046" y="256"/>
                    <a:pt x="1033" y="255"/>
                    <a:pt x="1024" y="260"/>
                  </a:cubicBezTo>
                  <a:cubicBezTo>
                    <a:pt x="988" y="277"/>
                    <a:pt x="975" y="324"/>
                    <a:pt x="970" y="360"/>
                  </a:cubicBezTo>
                  <a:cubicBezTo>
                    <a:pt x="969" y="369"/>
                    <a:pt x="967" y="379"/>
                    <a:pt x="967" y="388"/>
                  </a:cubicBezTo>
                  <a:cubicBezTo>
                    <a:pt x="963" y="399"/>
                    <a:pt x="958" y="409"/>
                    <a:pt x="952" y="419"/>
                  </a:cubicBezTo>
                  <a:cubicBezTo>
                    <a:pt x="942" y="436"/>
                    <a:pt x="929" y="454"/>
                    <a:pt x="914" y="467"/>
                  </a:cubicBezTo>
                  <a:cubicBezTo>
                    <a:pt x="905" y="474"/>
                    <a:pt x="883" y="488"/>
                    <a:pt x="875" y="474"/>
                  </a:cubicBezTo>
                  <a:cubicBezTo>
                    <a:pt x="869" y="464"/>
                    <a:pt x="875" y="444"/>
                    <a:pt x="877" y="434"/>
                  </a:cubicBezTo>
                  <a:cubicBezTo>
                    <a:pt x="880" y="416"/>
                    <a:pt x="884" y="398"/>
                    <a:pt x="890" y="382"/>
                  </a:cubicBezTo>
                  <a:cubicBezTo>
                    <a:pt x="896" y="367"/>
                    <a:pt x="904" y="352"/>
                    <a:pt x="915" y="341"/>
                  </a:cubicBezTo>
                  <a:cubicBezTo>
                    <a:pt x="919" y="336"/>
                    <a:pt x="922" y="334"/>
                    <a:pt x="928" y="332"/>
                  </a:cubicBezTo>
                  <a:cubicBezTo>
                    <a:pt x="927" y="332"/>
                    <a:pt x="933" y="331"/>
                    <a:pt x="933" y="331"/>
                  </a:cubicBezTo>
                  <a:cubicBezTo>
                    <a:pt x="933" y="331"/>
                    <a:pt x="955" y="330"/>
                    <a:pt x="945" y="329"/>
                  </a:cubicBezTo>
                  <a:cubicBezTo>
                    <a:pt x="975" y="334"/>
                    <a:pt x="998" y="300"/>
                    <a:pt x="976" y="276"/>
                  </a:cubicBezTo>
                  <a:cubicBezTo>
                    <a:pt x="962" y="261"/>
                    <a:pt x="949" y="252"/>
                    <a:pt x="928" y="250"/>
                  </a:cubicBezTo>
                  <a:cubicBezTo>
                    <a:pt x="911" y="249"/>
                    <a:pt x="895" y="252"/>
                    <a:pt x="880" y="260"/>
                  </a:cubicBezTo>
                  <a:cubicBezTo>
                    <a:pt x="854" y="275"/>
                    <a:pt x="834" y="300"/>
                    <a:pt x="821" y="327"/>
                  </a:cubicBezTo>
                  <a:cubicBezTo>
                    <a:pt x="806" y="356"/>
                    <a:pt x="795" y="390"/>
                    <a:pt x="795" y="423"/>
                  </a:cubicBezTo>
                  <a:cubicBezTo>
                    <a:pt x="795" y="436"/>
                    <a:pt x="797" y="452"/>
                    <a:pt x="801" y="466"/>
                  </a:cubicBezTo>
                  <a:cubicBezTo>
                    <a:pt x="800" y="467"/>
                    <a:pt x="799" y="467"/>
                    <a:pt x="798" y="468"/>
                  </a:cubicBezTo>
                  <a:cubicBezTo>
                    <a:pt x="793" y="473"/>
                    <a:pt x="788" y="478"/>
                    <a:pt x="782" y="483"/>
                  </a:cubicBezTo>
                  <a:cubicBezTo>
                    <a:pt x="779" y="486"/>
                    <a:pt x="773" y="489"/>
                    <a:pt x="768" y="492"/>
                  </a:cubicBezTo>
                  <a:cubicBezTo>
                    <a:pt x="770" y="488"/>
                    <a:pt x="771" y="485"/>
                    <a:pt x="772" y="481"/>
                  </a:cubicBezTo>
                  <a:cubicBezTo>
                    <a:pt x="783" y="448"/>
                    <a:pt x="784" y="412"/>
                    <a:pt x="788" y="378"/>
                  </a:cubicBezTo>
                  <a:cubicBezTo>
                    <a:pt x="792" y="344"/>
                    <a:pt x="797" y="309"/>
                    <a:pt x="789" y="275"/>
                  </a:cubicBezTo>
                  <a:cubicBezTo>
                    <a:pt x="783" y="251"/>
                    <a:pt x="763" y="226"/>
                    <a:pt x="738" y="221"/>
                  </a:cubicBezTo>
                  <a:cubicBezTo>
                    <a:pt x="684" y="209"/>
                    <a:pt x="660" y="272"/>
                    <a:pt x="645" y="316"/>
                  </a:cubicBezTo>
                  <a:cubicBezTo>
                    <a:pt x="643" y="293"/>
                    <a:pt x="639" y="270"/>
                    <a:pt x="623" y="252"/>
                  </a:cubicBezTo>
                  <a:cubicBezTo>
                    <a:pt x="606" y="234"/>
                    <a:pt x="581" y="227"/>
                    <a:pt x="558" y="235"/>
                  </a:cubicBezTo>
                  <a:cubicBezTo>
                    <a:pt x="513" y="250"/>
                    <a:pt x="497" y="301"/>
                    <a:pt x="486" y="343"/>
                  </a:cubicBezTo>
                  <a:cubicBezTo>
                    <a:pt x="483" y="352"/>
                    <a:pt x="481" y="361"/>
                    <a:pt x="478" y="370"/>
                  </a:cubicBezTo>
                  <a:cubicBezTo>
                    <a:pt x="478" y="369"/>
                    <a:pt x="478" y="368"/>
                    <a:pt x="478" y="367"/>
                  </a:cubicBezTo>
                  <a:cubicBezTo>
                    <a:pt x="477" y="323"/>
                    <a:pt x="475" y="279"/>
                    <a:pt x="448" y="243"/>
                  </a:cubicBezTo>
                  <a:cubicBezTo>
                    <a:pt x="438" y="230"/>
                    <a:pt x="420" y="231"/>
                    <a:pt x="413" y="244"/>
                  </a:cubicBezTo>
                  <a:cubicBezTo>
                    <a:pt x="412" y="244"/>
                    <a:pt x="412" y="243"/>
                    <a:pt x="412" y="243"/>
                  </a:cubicBezTo>
                  <a:cubicBezTo>
                    <a:pt x="405" y="257"/>
                    <a:pt x="401" y="271"/>
                    <a:pt x="398" y="286"/>
                  </a:cubicBezTo>
                  <a:cubicBezTo>
                    <a:pt x="394" y="293"/>
                    <a:pt x="390" y="301"/>
                    <a:pt x="387" y="308"/>
                  </a:cubicBezTo>
                  <a:cubicBezTo>
                    <a:pt x="381" y="324"/>
                    <a:pt x="376" y="339"/>
                    <a:pt x="371" y="355"/>
                  </a:cubicBezTo>
                  <a:cubicBezTo>
                    <a:pt x="360" y="386"/>
                    <a:pt x="349" y="418"/>
                    <a:pt x="338" y="449"/>
                  </a:cubicBezTo>
                  <a:cubicBezTo>
                    <a:pt x="334" y="459"/>
                    <a:pt x="330" y="471"/>
                    <a:pt x="323" y="480"/>
                  </a:cubicBezTo>
                  <a:cubicBezTo>
                    <a:pt x="321" y="483"/>
                    <a:pt x="315" y="490"/>
                    <a:pt x="311" y="490"/>
                  </a:cubicBezTo>
                  <a:cubicBezTo>
                    <a:pt x="311" y="490"/>
                    <a:pt x="311" y="490"/>
                    <a:pt x="311" y="490"/>
                  </a:cubicBezTo>
                  <a:cubicBezTo>
                    <a:pt x="294" y="483"/>
                    <a:pt x="288" y="449"/>
                    <a:pt x="287" y="433"/>
                  </a:cubicBezTo>
                  <a:cubicBezTo>
                    <a:pt x="283" y="402"/>
                    <a:pt x="288" y="370"/>
                    <a:pt x="292" y="339"/>
                  </a:cubicBezTo>
                  <a:cubicBezTo>
                    <a:pt x="297" y="307"/>
                    <a:pt x="302" y="274"/>
                    <a:pt x="307" y="242"/>
                  </a:cubicBezTo>
                  <a:cubicBezTo>
                    <a:pt x="312" y="216"/>
                    <a:pt x="317" y="191"/>
                    <a:pt x="323" y="165"/>
                  </a:cubicBezTo>
                  <a:cubicBezTo>
                    <a:pt x="350" y="165"/>
                    <a:pt x="378" y="165"/>
                    <a:pt x="405" y="165"/>
                  </a:cubicBezTo>
                  <a:cubicBezTo>
                    <a:pt x="527" y="164"/>
                    <a:pt x="649" y="160"/>
                    <a:pt x="770" y="152"/>
                  </a:cubicBezTo>
                  <a:cubicBezTo>
                    <a:pt x="794" y="151"/>
                    <a:pt x="814" y="133"/>
                    <a:pt x="814" y="109"/>
                  </a:cubicBezTo>
                  <a:cubicBezTo>
                    <a:pt x="814" y="87"/>
                    <a:pt x="794" y="64"/>
                    <a:pt x="770" y="66"/>
                  </a:cubicBezTo>
                  <a:cubicBezTo>
                    <a:pt x="649" y="73"/>
                    <a:pt x="527" y="77"/>
                    <a:pt x="405" y="78"/>
                  </a:cubicBezTo>
                  <a:cubicBezTo>
                    <a:pt x="384" y="79"/>
                    <a:pt x="362" y="79"/>
                    <a:pt x="340" y="79"/>
                  </a:cubicBezTo>
                  <a:cubicBezTo>
                    <a:pt x="341" y="67"/>
                    <a:pt x="342" y="55"/>
                    <a:pt x="342" y="43"/>
                  </a:cubicBezTo>
                  <a:cubicBezTo>
                    <a:pt x="343" y="11"/>
                    <a:pt x="298" y="0"/>
                    <a:pt x="283" y="27"/>
                  </a:cubicBezTo>
                  <a:cubicBezTo>
                    <a:pt x="275" y="41"/>
                    <a:pt x="266" y="53"/>
                    <a:pt x="261" y="69"/>
                  </a:cubicBezTo>
                  <a:cubicBezTo>
                    <a:pt x="259" y="72"/>
                    <a:pt x="258" y="75"/>
                    <a:pt x="257" y="78"/>
                  </a:cubicBezTo>
                  <a:cubicBezTo>
                    <a:pt x="247" y="78"/>
                    <a:pt x="236" y="78"/>
                    <a:pt x="226" y="78"/>
                  </a:cubicBezTo>
                  <a:cubicBezTo>
                    <a:pt x="195" y="77"/>
                    <a:pt x="164" y="77"/>
                    <a:pt x="133" y="76"/>
                  </a:cubicBezTo>
                  <a:cubicBezTo>
                    <a:pt x="119" y="76"/>
                    <a:pt x="104" y="75"/>
                    <a:pt x="90" y="75"/>
                  </a:cubicBezTo>
                  <a:cubicBezTo>
                    <a:pt x="71" y="74"/>
                    <a:pt x="55" y="76"/>
                    <a:pt x="37" y="80"/>
                  </a:cubicBezTo>
                  <a:cubicBezTo>
                    <a:pt x="0" y="89"/>
                    <a:pt x="4" y="141"/>
                    <a:pt x="37" y="151"/>
                  </a:cubicBezTo>
                  <a:cubicBezTo>
                    <a:pt x="55" y="157"/>
                    <a:pt x="71" y="160"/>
                    <a:pt x="90" y="160"/>
                  </a:cubicBezTo>
                  <a:cubicBezTo>
                    <a:pt x="104" y="161"/>
                    <a:pt x="119" y="161"/>
                    <a:pt x="133" y="162"/>
                  </a:cubicBezTo>
                  <a:cubicBezTo>
                    <a:pt x="163" y="163"/>
                    <a:pt x="193" y="164"/>
                    <a:pt x="222" y="164"/>
                  </a:cubicBezTo>
                  <a:cubicBezTo>
                    <a:pt x="227" y="164"/>
                    <a:pt x="231" y="164"/>
                    <a:pt x="235" y="164"/>
                  </a:cubicBezTo>
                  <a:cubicBezTo>
                    <a:pt x="232" y="179"/>
                    <a:pt x="229" y="194"/>
                    <a:pt x="226" y="209"/>
                  </a:cubicBezTo>
                  <a:cubicBezTo>
                    <a:pt x="214" y="270"/>
                    <a:pt x="203" y="334"/>
                    <a:pt x="204" y="397"/>
                  </a:cubicBezTo>
                  <a:cubicBezTo>
                    <a:pt x="205" y="448"/>
                    <a:pt x="215" y="534"/>
                    <a:pt x="276" y="550"/>
                  </a:cubicBezTo>
                  <a:cubicBezTo>
                    <a:pt x="331" y="565"/>
                    <a:pt x="362" y="516"/>
                    <a:pt x="378" y="472"/>
                  </a:cubicBezTo>
                  <a:cubicBezTo>
                    <a:pt x="382" y="461"/>
                    <a:pt x="386" y="450"/>
                    <a:pt x="390" y="440"/>
                  </a:cubicBezTo>
                  <a:cubicBezTo>
                    <a:pt x="388" y="458"/>
                    <a:pt x="387" y="476"/>
                    <a:pt x="385" y="494"/>
                  </a:cubicBezTo>
                  <a:cubicBezTo>
                    <a:pt x="382" y="517"/>
                    <a:pt x="406" y="537"/>
                    <a:pt x="428" y="537"/>
                  </a:cubicBezTo>
                  <a:cubicBezTo>
                    <a:pt x="453" y="537"/>
                    <a:pt x="469" y="517"/>
                    <a:pt x="471" y="494"/>
                  </a:cubicBezTo>
                  <a:cubicBezTo>
                    <a:pt x="471" y="492"/>
                    <a:pt x="471" y="491"/>
                    <a:pt x="472" y="489"/>
                  </a:cubicBezTo>
                  <a:cubicBezTo>
                    <a:pt x="485" y="458"/>
                    <a:pt x="492" y="421"/>
                    <a:pt x="501" y="389"/>
                  </a:cubicBezTo>
                  <a:cubicBezTo>
                    <a:pt x="510" y="355"/>
                    <a:pt x="520" y="299"/>
                    <a:pt x="554" y="280"/>
                  </a:cubicBezTo>
                  <a:cubicBezTo>
                    <a:pt x="562" y="276"/>
                    <a:pt x="561" y="276"/>
                    <a:pt x="563" y="281"/>
                  </a:cubicBezTo>
                  <a:cubicBezTo>
                    <a:pt x="566" y="287"/>
                    <a:pt x="564" y="296"/>
                    <a:pt x="564" y="302"/>
                  </a:cubicBezTo>
                  <a:cubicBezTo>
                    <a:pt x="564" y="323"/>
                    <a:pt x="562" y="345"/>
                    <a:pt x="561" y="367"/>
                  </a:cubicBezTo>
                  <a:cubicBezTo>
                    <a:pt x="559" y="412"/>
                    <a:pt x="556" y="456"/>
                    <a:pt x="552" y="501"/>
                  </a:cubicBezTo>
                  <a:cubicBezTo>
                    <a:pt x="549" y="525"/>
                    <a:pt x="573" y="545"/>
                    <a:pt x="595" y="545"/>
                  </a:cubicBezTo>
                  <a:cubicBezTo>
                    <a:pt x="620" y="545"/>
                    <a:pt x="636" y="525"/>
                    <a:pt x="638" y="501"/>
                  </a:cubicBezTo>
                  <a:cubicBezTo>
                    <a:pt x="640" y="485"/>
                    <a:pt x="641" y="469"/>
                    <a:pt x="643" y="452"/>
                  </a:cubicBezTo>
                  <a:cubicBezTo>
                    <a:pt x="643" y="451"/>
                    <a:pt x="643" y="449"/>
                    <a:pt x="644" y="448"/>
                  </a:cubicBezTo>
                  <a:cubicBezTo>
                    <a:pt x="650" y="423"/>
                    <a:pt x="657" y="398"/>
                    <a:pt x="664" y="374"/>
                  </a:cubicBezTo>
                  <a:cubicBezTo>
                    <a:pt x="671" y="350"/>
                    <a:pt x="679" y="325"/>
                    <a:pt x="691" y="303"/>
                  </a:cubicBezTo>
                  <a:cubicBezTo>
                    <a:pt x="696" y="294"/>
                    <a:pt x="701" y="284"/>
                    <a:pt x="710" y="279"/>
                  </a:cubicBezTo>
                  <a:cubicBezTo>
                    <a:pt x="710" y="278"/>
                    <a:pt x="710" y="278"/>
                    <a:pt x="711" y="278"/>
                  </a:cubicBezTo>
                  <a:cubicBezTo>
                    <a:pt x="710" y="288"/>
                    <a:pt x="711" y="298"/>
                    <a:pt x="710" y="308"/>
                  </a:cubicBezTo>
                  <a:cubicBezTo>
                    <a:pt x="709" y="326"/>
                    <a:pt x="707" y="343"/>
                    <a:pt x="705" y="361"/>
                  </a:cubicBezTo>
                  <a:cubicBezTo>
                    <a:pt x="699" y="401"/>
                    <a:pt x="690" y="443"/>
                    <a:pt x="695" y="483"/>
                  </a:cubicBezTo>
                  <a:cubicBezTo>
                    <a:pt x="699" y="518"/>
                    <a:pt x="722" y="543"/>
                    <a:pt x="758" y="542"/>
                  </a:cubicBezTo>
                  <a:cubicBezTo>
                    <a:pt x="787" y="541"/>
                    <a:pt x="806" y="525"/>
                    <a:pt x="821" y="503"/>
                  </a:cubicBezTo>
                  <a:cubicBezTo>
                    <a:pt x="821" y="504"/>
                    <a:pt x="822" y="505"/>
                    <a:pt x="823" y="506"/>
                  </a:cubicBezTo>
                  <a:cubicBezTo>
                    <a:pt x="867" y="547"/>
                    <a:pt x="929" y="506"/>
                    <a:pt x="958" y="467"/>
                  </a:cubicBezTo>
                  <a:cubicBezTo>
                    <a:pt x="962" y="463"/>
                    <a:pt x="965" y="458"/>
                    <a:pt x="969" y="453"/>
                  </a:cubicBezTo>
                  <a:cubicBezTo>
                    <a:pt x="970" y="460"/>
                    <a:pt x="972" y="467"/>
                    <a:pt x="975" y="474"/>
                  </a:cubicBezTo>
                  <a:cubicBezTo>
                    <a:pt x="987" y="508"/>
                    <a:pt x="1015" y="535"/>
                    <a:pt x="1054" y="529"/>
                  </a:cubicBezTo>
                  <a:cubicBezTo>
                    <a:pt x="1091" y="524"/>
                    <a:pt x="1113" y="494"/>
                    <a:pt x="1128" y="462"/>
                  </a:cubicBezTo>
                  <a:cubicBezTo>
                    <a:pt x="1143" y="429"/>
                    <a:pt x="1154" y="395"/>
                    <a:pt x="1158" y="359"/>
                  </a:cubicBezTo>
                  <a:cubicBezTo>
                    <a:pt x="1158" y="356"/>
                    <a:pt x="1159" y="353"/>
                    <a:pt x="1159" y="350"/>
                  </a:cubicBezTo>
                  <a:cubicBezTo>
                    <a:pt x="1164" y="354"/>
                    <a:pt x="1169" y="358"/>
                    <a:pt x="1173" y="362"/>
                  </a:cubicBezTo>
                  <a:cubicBezTo>
                    <a:pt x="1185" y="375"/>
                    <a:pt x="1195" y="393"/>
                    <a:pt x="1202" y="409"/>
                  </a:cubicBezTo>
                  <a:cubicBezTo>
                    <a:pt x="1208" y="420"/>
                    <a:pt x="1214" y="440"/>
                    <a:pt x="1212" y="451"/>
                  </a:cubicBezTo>
                  <a:cubicBezTo>
                    <a:pt x="1211" y="451"/>
                    <a:pt x="1211" y="454"/>
                    <a:pt x="1210" y="457"/>
                  </a:cubicBezTo>
                  <a:cubicBezTo>
                    <a:pt x="1192" y="445"/>
                    <a:pt x="1169" y="445"/>
                    <a:pt x="1153" y="461"/>
                  </a:cubicBezTo>
                  <a:cubicBezTo>
                    <a:pt x="1138" y="476"/>
                    <a:pt x="1136" y="506"/>
                    <a:pt x="1153" y="522"/>
                  </a:cubicBezTo>
                  <a:cubicBezTo>
                    <a:pt x="1180" y="545"/>
                    <a:pt x="1215" y="551"/>
                    <a:pt x="1247" y="535"/>
                  </a:cubicBezTo>
                  <a:cubicBezTo>
                    <a:pt x="1277" y="520"/>
                    <a:pt x="1293" y="489"/>
                    <a:pt x="1296" y="457"/>
                  </a:cubicBezTo>
                  <a:cubicBezTo>
                    <a:pt x="1302" y="393"/>
                    <a:pt x="1249" y="347"/>
                    <a:pt x="1203" y="31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3">
              <a:extLst>
                <a:ext uri="{FF2B5EF4-FFF2-40B4-BE49-F238E27FC236}">
                  <a16:creationId xmlns:a16="http://schemas.microsoft.com/office/drawing/2014/main" id="{35DD8526-658E-4B59-A54C-59A26E454D73}"/>
                </a:ext>
              </a:extLst>
            </p:cNvPr>
            <p:cNvSpPr>
              <a:spLocks noEditPoints="1"/>
            </p:cNvSpPr>
            <p:nvPr/>
          </p:nvSpPr>
          <p:spPr bwMode="auto">
            <a:xfrm>
              <a:off x="4401911" y="4161517"/>
              <a:ext cx="571500" cy="984250"/>
            </a:xfrm>
            <a:custGeom>
              <a:gdLst>
                <a:gd fmla="*/ 282 w 289" name="T0"/>
                <a:gd fmla="*/ 9 h 497" name="T1"/>
                <a:gd fmla="*/ 252 w 289" name="T2"/>
                <a:gd fmla="*/ 4 h 497" name="T3"/>
                <a:gd fmla="*/ 140 w 289" name="T4"/>
                <a:gd fmla="*/ 10 h 497" name="T5"/>
                <a:gd fmla="*/ 83 w 289" name="T6"/>
                <a:gd fmla="*/ 9 h 497" name="T7"/>
                <a:gd fmla="*/ 29 w 289" name="T8"/>
                <a:gd fmla="*/ 6 h 497" name="T9"/>
                <a:gd fmla="*/ 9 w 289" name="T10"/>
                <a:gd fmla="*/ 55 h 497" name="T11"/>
                <a:gd fmla="*/ 16 w 289" name="T12"/>
                <a:gd fmla="*/ 62 h 497" name="T13"/>
                <a:gd fmla="*/ 19 w 289" name="T14"/>
                <a:gd fmla="*/ 63 h 497" name="T15"/>
                <a:gd fmla="*/ 60 w 289" name="T16"/>
                <a:gd fmla="*/ 64 h 497" name="T17"/>
                <a:gd fmla="*/ 93 w 289" name="T18"/>
                <a:gd fmla="*/ 64 h 497" name="T19"/>
                <a:gd fmla="*/ 90 w 289" name="T20"/>
                <a:gd fmla="*/ 266 h 497" name="T21"/>
                <a:gd fmla="*/ 90 w 289" name="T22"/>
                <a:gd fmla="*/ 373 h 497" name="T23"/>
                <a:gd fmla="*/ 90 w 289" name="T24"/>
                <a:gd fmla="*/ 423 h 497" name="T25"/>
                <a:gd fmla="*/ 92 w 289" name="T26"/>
                <a:gd fmla="*/ 466 h 497" name="T27"/>
                <a:gd fmla="*/ 152 w 289" name="T28"/>
                <a:gd fmla="*/ 488 h 497" name="T29"/>
                <a:gd fmla="*/ 222 w 289" name="T30"/>
                <a:gd fmla="*/ 480 h 497" name="T31"/>
                <a:gd fmla="*/ 230 w 289" name="T32"/>
                <a:gd fmla="*/ 453 h 497" name="T33"/>
                <a:gd fmla="*/ 229 w 289" name="T34"/>
                <a:gd fmla="*/ 401 h 497" name="T35"/>
                <a:gd fmla="*/ 225 w 289" name="T36"/>
                <a:gd fmla="*/ 294 h 497" name="T37"/>
                <a:gd fmla="*/ 210 w 289" name="T38"/>
                <a:gd fmla="*/ 64 h 497" name="T39"/>
                <a:gd fmla="*/ 212 w 289" name="T40"/>
                <a:gd fmla="*/ 65 h 497" name="T41"/>
                <a:gd fmla="*/ 274 w 289" name="T42"/>
                <a:gd fmla="*/ 65 h 497" name="T43"/>
                <a:gd fmla="*/ 283 w 289" name="T44"/>
                <a:gd fmla="*/ 53 h 497" name="T45"/>
                <a:gd fmla="*/ 285 w 289" name="T46"/>
                <a:gd fmla="*/ 48 h 497" name="T47"/>
                <a:gd fmla="*/ 282 w 289" name="T48"/>
                <a:gd fmla="*/ 9 h 497" name="T49"/>
                <a:gd fmla="*/ 128 w 289" name="T50"/>
                <a:gd fmla="*/ 444 h 497" name="T51"/>
                <a:gd fmla="*/ 119 w 289" name="T52"/>
                <a:gd fmla="*/ 445 h 497" name="T53"/>
                <a:gd fmla="*/ 119 w 289" name="T54"/>
                <a:gd fmla="*/ 442 h 497" name="T55"/>
                <a:gd fmla="*/ 128 w 289" name="T56"/>
                <a:gd fmla="*/ 444 h 497" name="T57"/>
                <a:gd fmla="*/ 209 w 289" name="T58"/>
                <a:gd fmla="*/ 428 h 497" name="T59"/>
                <a:gd fmla="*/ 208 w 289" name="T60"/>
                <a:gd fmla="*/ 427 h 497" name="T61"/>
                <a:gd fmla="*/ 210 w 289" name="T62"/>
                <a:gd fmla="*/ 425 h 497" name="T63"/>
                <a:gd fmla="*/ 210 w 289" name="T64"/>
                <a:gd fmla="*/ 429 h 497" name="T65"/>
                <a:gd fmla="*/ 209 w 289" name="T66"/>
                <a:gd fmla="*/ 428 h 497" name="T67"/>
                <a:gd fmla="*/ 201 w 289" name="T68"/>
                <a:gd fmla="*/ 251 h 497" name="T69"/>
                <a:gd fmla="*/ 201 w 289" name="T70"/>
                <a:gd fmla="*/ 251 h 497" name="T71"/>
                <a:gd fmla="*/ 201 w 289" name="T72"/>
                <a:gd fmla="*/ 234 h 497" name="T73"/>
                <a:gd fmla="*/ 201 w 289" name="T74"/>
                <a:gd fmla="*/ 251 h 497" name="T75"/>
                <a:gd fmla="*/ 179 w 289" name="T76"/>
                <a:gd fmla="*/ 469 h 497" name="T77"/>
                <a:gd fmla="*/ 184 w 289" name="T78"/>
                <a:gd fmla="*/ 469 h 497" name="T79"/>
                <a:gd fmla="*/ 188 w 289" name="T80"/>
                <a:gd fmla="*/ 469 h 497" name="T81"/>
                <a:gd fmla="*/ 189 w 289" name="T82"/>
                <a:gd fmla="*/ 470 h 497" name="T83"/>
                <a:gd fmla="*/ 179 w 289" name="T84"/>
                <a:gd fmla="*/ 469 h 49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97" w="289">
                  <a:moveTo>
                    <a:pt x="282" y="9"/>
                  </a:moveTo>
                  <a:cubicBezTo>
                    <a:pt x="275" y="0"/>
                    <a:pt x="262" y="3"/>
                    <a:pt x="252" y="4"/>
                  </a:cubicBezTo>
                  <a:cubicBezTo>
                    <a:pt x="215" y="7"/>
                    <a:pt x="177" y="9"/>
                    <a:pt x="140" y="10"/>
                  </a:cubicBezTo>
                  <a:cubicBezTo>
                    <a:pt x="121" y="10"/>
                    <a:pt x="102" y="9"/>
                    <a:pt x="83" y="9"/>
                  </a:cubicBezTo>
                  <a:cubicBezTo>
                    <a:pt x="66" y="8"/>
                    <a:pt x="46" y="4"/>
                    <a:pt x="29" y="6"/>
                  </a:cubicBezTo>
                  <a:cubicBezTo>
                    <a:pt x="0" y="8"/>
                    <a:pt x="10" y="36"/>
                    <a:pt x="9" y="55"/>
                  </a:cubicBezTo>
                  <a:cubicBezTo>
                    <a:pt x="8" y="60"/>
                    <a:pt x="13" y="62"/>
                    <a:pt x="16" y="62"/>
                  </a:cubicBezTo>
                  <a:cubicBezTo>
                    <a:pt x="17" y="62"/>
                    <a:pt x="18" y="63"/>
                    <a:pt x="19" y="63"/>
                  </a:cubicBezTo>
                  <a:cubicBezTo>
                    <a:pt x="32" y="65"/>
                    <a:pt x="47" y="64"/>
                    <a:pt x="60" y="64"/>
                  </a:cubicBezTo>
                  <a:cubicBezTo>
                    <a:pt x="71" y="64"/>
                    <a:pt x="82" y="65"/>
                    <a:pt x="93" y="64"/>
                  </a:cubicBezTo>
                  <a:cubicBezTo>
                    <a:pt x="87" y="131"/>
                    <a:pt x="90" y="199"/>
                    <a:pt x="90" y="266"/>
                  </a:cubicBezTo>
                  <a:cubicBezTo>
                    <a:pt x="90" y="373"/>
                    <a:pt x="90" y="373"/>
                    <a:pt x="90" y="373"/>
                  </a:cubicBezTo>
                  <a:cubicBezTo>
                    <a:pt x="90" y="390"/>
                    <a:pt x="90" y="407"/>
                    <a:pt x="90" y="423"/>
                  </a:cubicBezTo>
                  <a:cubicBezTo>
                    <a:pt x="90" y="437"/>
                    <a:pt x="87" y="453"/>
                    <a:pt x="92" y="466"/>
                  </a:cubicBezTo>
                  <a:cubicBezTo>
                    <a:pt x="100" y="488"/>
                    <a:pt x="134" y="486"/>
                    <a:pt x="152" y="488"/>
                  </a:cubicBezTo>
                  <a:cubicBezTo>
                    <a:pt x="172" y="489"/>
                    <a:pt x="207" y="497"/>
                    <a:pt x="222" y="480"/>
                  </a:cubicBezTo>
                  <a:cubicBezTo>
                    <a:pt x="229" y="472"/>
                    <a:pt x="230" y="463"/>
                    <a:pt x="230" y="453"/>
                  </a:cubicBezTo>
                  <a:cubicBezTo>
                    <a:pt x="230" y="436"/>
                    <a:pt x="229" y="418"/>
                    <a:pt x="229" y="401"/>
                  </a:cubicBezTo>
                  <a:cubicBezTo>
                    <a:pt x="228" y="365"/>
                    <a:pt x="226" y="329"/>
                    <a:pt x="225" y="294"/>
                  </a:cubicBezTo>
                  <a:cubicBezTo>
                    <a:pt x="221" y="217"/>
                    <a:pt x="216" y="141"/>
                    <a:pt x="210" y="64"/>
                  </a:cubicBezTo>
                  <a:cubicBezTo>
                    <a:pt x="210" y="64"/>
                    <a:pt x="211" y="65"/>
                    <a:pt x="212" y="65"/>
                  </a:cubicBezTo>
                  <a:cubicBezTo>
                    <a:pt x="232" y="67"/>
                    <a:pt x="253" y="66"/>
                    <a:pt x="274" y="65"/>
                  </a:cubicBezTo>
                  <a:cubicBezTo>
                    <a:pt x="281" y="65"/>
                    <a:pt x="284" y="58"/>
                    <a:pt x="283" y="53"/>
                  </a:cubicBezTo>
                  <a:cubicBezTo>
                    <a:pt x="284" y="52"/>
                    <a:pt x="285" y="50"/>
                    <a:pt x="285" y="48"/>
                  </a:cubicBezTo>
                  <a:cubicBezTo>
                    <a:pt x="285" y="37"/>
                    <a:pt x="289" y="19"/>
                    <a:pt x="282" y="9"/>
                  </a:cubicBezTo>
                  <a:close/>
                  <a:moveTo>
                    <a:pt x="128" y="444"/>
                  </a:moveTo>
                  <a:cubicBezTo>
                    <a:pt x="125" y="444"/>
                    <a:pt x="122" y="445"/>
                    <a:pt x="119" y="445"/>
                  </a:cubicBezTo>
                  <a:cubicBezTo>
                    <a:pt x="119" y="444"/>
                    <a:pt x="119" y="443"/>
                    <a:pt x="119" y="442"/>
                  </a:cubicBezTo>
                  <a:cubicBezTo>
                    <a:pt x="122" y="443"/>
                    <a:pt x="125" y="443"/>
                    <a:pt x="128" y="444"/>
                  </a:cubicBezTo>
                  <a:close/>
                  <a:moveTo>
                    <a:pt x="209" y="428"/>
                  </a:moveTo>
                  <a:cubicBezTo>
                    <a:pt x="208" y="428"/>
                    <a:pt x="208" y="427"/>
                    <a:pt x="208" y="427"/>
                  </a:cubicBezTo>
                  <a:cubicBezTo>
                    <a:pt x="209" y="426"/>
                    <a:pt x="210" y="426"/>
                    <a:pt x="210" y="425"/>
                  </a:cubicBezTo>
                  <a:cubicBezTo>
                    <a:pt x="210" y="426"/>
                    <a:pt x="210" y="428"/>
                    <a:pt x="210" y="429"/>
                  </a:cubicBezTo>
                  <a:cubicBezTo>
                    <a:pt x="210" y="429"/>
                    <a:pt x="209" y="428"/>
                    <a:pt x="209" y="428"/>
                  </a:cubicBezTo>
                  <a:close/>
                  <a:moveTo>
                    <a:pt x="201" y="251"/>
                  </a:moveTo>
                  <a:cubicBezTo>
                    <a:pt x="201" y="251"/>
                    <a:pt x="201" y="251"/>
                    <a:pt x="201" y="251"/>
                  </a:cubicBezTo>
                  <a:cubicBezTo>
                    <a:pt x="201" y="245"/>
                    <a:pt x="201" y="240"/>
                    <a:pt x="201" y="234"/>
                  </a:cubicBezTo>
                  <a:cubicBezTo>
                    <a:pt x="201" y="239"/>
                    <a:pt x="201" y="245"/>
                    <a:pt x="201" y="251"/>
                  </a:cubicBezTo>
                  <a:close/>
                  <a:moveTo>
                    <a:pt x="179" y="469"/>
                  </a:moveTo>
                  <a:cubicBezTo>
                    <a:pt x="181" y="469"/>
                    <a:pt x="183" y="469"/>
                    <a:pt x="184" y="469"/>
                  </a:cubicBezTo>
                  <a:cubicBezTo>
                    <a:pt x="186" y="469"/>
                    <a:pt x="187" y="469"/>
                    <a:pt x="188" y="469"/>
                  </a:cubicBezTo>
                  <a:cubicBezTo>
                    <a:pt x="188" y="469"/>
                    <a:pt x="188" y="470"/>
                    <a:pt x="189" y="470"/>
                  </a:cubicBezTo>
                  <a:cubicBezTo>
                    <a:pt x="185" y="470"/>
                    <a:pt x="182" y="470"/>
                    <a:pt x="179" y="46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14">
              <a:extLst>
                <a:ext uri="{FF2B5EF4-FFF2-40B4-BE49-F238E27FC236}">
                  <a16:creationId xmlns:a16="http://schemas.microsoft.com/office/drawing/2014/main" id="{9F900A3A-0000-403B-AB5F-95E07958A12A}"/>
                </a:ext>
              </a:extLst>
            </p:cNvPr>
            <p:cNvSpPr>
              <a:spLocks noEditPoints="1"/>
            </p:cNvSpPr>
            <p:nvPr/>
          </p:nvSpPr>
          <p:spPr bwMode="auto">
            <a:xfrm>
              <a:off x="4979761" y="4145642"/>
              <a:ext cx="487363" cy="1004888"/>
            </a:xfrm>
            <a:custGeom>
              <a:gdLst>
                <a:gd fmla="*/ 242 w 246" name="T0"/>
                <a:gd fmla="*/ 219 h 508" name="T1"/>
                <a:gd fmla="*/ 215 w 246" name="T2"/>
                <a:gd fmla="*/ 74 h 508" name="T3"/>
                <a:gd fmla="*/ 126 w 246" name="T4"/>
                <a:gd fmla="*/ 11 h 508" name="T5"/>
                <a:gd fmla="*/ 42 w 246" name="T6"/>
                <a:gd fmla="*/ 43 h 508" name="T7"/>
                <a:gd fmla="*/ 19 w 246" name="T8"/>
                <a:gd fmla="*/ 93 h 508" name="T9"/>
                <a:gd fmla="*/ 15 w 246" name="T10"/>
                <a:gd fmla="*/ 89 h 508" name="T11"/>
                <a:gd fmla="*/ 9 w 246" name="T12"/>
                <a:gd fmla="*/ 84 h 508" name="T13"/>
                <a:gd fmla="*/ 8 w 246" name="T14"/>
                <a:gd fmla="*/ 86 h 508" name="T15"/>
                <a:gd fmla="*/ 14 w 246" name="T16"/>
                <a:gd fmla="*/ 90 h 508" name="T17"/>
                <a:gd fmla="*/ 19 w 246" name="T18"/>
                <a:gd fmla="*/ 94 h 508" name="T19"/>
                <a:gd fmla="*/ 7 w 246" name="T20"/>
                <a:gd fmla="*/ 169 h 508" name="T21"/>
                <a:gd fmla="*/ 4 w 246" name="T22"/>
                <a:gd fmla="*/ 321 h 508" name="T23"/>
                <a:gd fmla="*/ 27 w 246" name="T24"/>
                <a:gd fmla="*/ 451 h 508" name="T25"/>
                <a:gd fmla="*/ 103 w 246" name="T26"/>
                <a:gd fmla="*/ 504 h 508" name="T27"/>
                <a:gd fmla="*/ 207 w 246" name="T28"/>
                <a:gd fmla="*/ 474 h 508" name="T29"/>
                <a:gd fmla="*/ 239 w 246" name="T30"/>
                <a:gd fmla="*/ 373 h 508" name="T31"/>
                <a:gd fmla="*/ 242 w 246" name="T32"/>
                <a:gd fmla="*/ 219 h 508" name="T33"/>
                <a:gd fmla="*/ 28 w 246" name="T34"/>
                <a:gd fmla="*/ 349 h 508" name="T35"/>
                <a:gd fmla="*/ 28 w 246" name="T36"/>
                <a:gd fmla="*/ 342 h 508" name="T37"/>
                <a:gd fmla="*/ 28 w 246" name="T38"/>
                <a:gd fmla="*/ 342 h 508" name="T39"/>
                <a:gd fmla="*/ 30 w 246" name="T40"/>
                <a:gd fmla="*/ 345 h 508" name="T41"/>
                <a:gd fmla="*/ 30 w 246" name="T42"/>
                <a:gd fmla="*/ 348 h 508" name="T43"/>
                <a:gd fmla="*/ 28 w 246" name="T44"/>
                <a:gd fmla="*/ 349 h 508" name="T45"/>
                <a:gd fmla="*/ 43 w 246" name="T46"/>
                <a:gd fmla="*/ 89 h 508" name="T47"/>
                <a:gd fmla="*/ 48 w 246" name="T48"/>
                <a:gd fmla="*/ 77 h 508" name="T49"/>
                <a:gd fmla="*/ 49 w 246" name="T50"/>
                <a:gd fmla="*/ 78 h 508" name="T51"/>
                <a:gd fmla="*/ 43 w 246" name="T52"/>
                <a:gd fmla="*/ 89 h 508" name="T53"/>
                <a:gd fmla="*/ 62 w 246" name="T54"/>
                <a:gd fmla="*/ 172 h 508" name="T55"/>
                <a:gd fmla="*/ 64 w 246" name="T56"/>
                <a:gd fmla="*/ 156 h 508" name="T57"/>
                <a:gd fmla="*/ 65 w 246" name="T58"/>
                <a:gd fmla="*/ 154 h 508" name="T59"/>
                <a:gd fmla="*/ 62 w 246" name="T60"/>
                <a:gd fmla="*/ 172 h 508" name="T61"/>
                <a:gd fmla="*/ 81 w 246" name="T62"/>
                <a:gd fmla="*/ 38 h 508" name="T63"/>
                <a:gd fmla="*/ 74 w 246" name="T64"/>
                <a:gd fmla="*/ 43 h 508" name="T65"/>
                <a:gd fmla="*/ 70 w 246" name="T66"/>
                <a:gd fmla="*/ 45 h 508" name="T67"/>
                <a:gd fmla="*/ 90 w 246" name="T68"/>
                <a:gd fmla="*/ 33 h 508" name="T69"/>
                <a:gd fmla="*/ 81 w 246" name="T70"/>
                <a:gd fmla="*/ 38 h 508" name="T71"/>
                <a:gd fmla="*/ 133 w 246" name="T72"/>
                <a:gd fmla="*/ 420 h 508" name="T73"/>
                <a:gd fmla="*/ 131 w 246" name="T74"/>
                <a:gd fmla="*/ 376 h 508" name="T75"/>
                <a:gd fmla="*/ 133 w 246" name="T76"/>
                <a:gd fmla="*/ 269 h 508" name="T77"/>
                <a:gd fmla="*/ 137 w 246" name="T78"/>
                <a:gd fmla="*/ 60 h 508" name="T79"/>
                <a:gd fmla="*/ 182 w 246" name="T80"/>
                <a:gd fmla="*/ 130 h 508" name="T81"/>
                <a:gd fmla="*/ 195 w 246" name="T82"/>
                <a:gd fmla="*/ 239 h 508" name="T83"/>
                <a:gd fmla="*/ 192 w 246" name="T84"/>
                <a:gd fmla="*/ 343 h 508" name="T85"/>
                <a:gd fmla="*/ 173 w 246" name="T86"/>
                <a:gd fmla="*/ 431 h 508" name="T87"/>
                <a:gd fmla="*/ 158 w 246" name="T88"/>
                <a:gd fmla="*/ 445 h 508" name="T89"/>
                <a:gd fmla="*/ 133 w 246" name="T90"/>
                <a:gd fmla="*/ 420 h 508" name="T91"/>
                <a:gd fmla="*/ 167 w 246" name="T92"/>
                <a:gd fmla="*/ 478 h 508" name="T93"/>
                <a:gd fmla="*/ 168 w 246" name="T94"/>
                <a:gd fmla="*/ 478 h 508" name="T95"/>
                <a:gd fmla="*/ 154 w 246" name="T96"/>
                <a:gd fmla="*/ 483 h 508" name="T97"/>
                <a:gd fmla="*/ 167 w 246" name="T98"/>
                <a:gd fmla="*/ 478 h 50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508" w="246">
                  <a:moveTo>
                    <a:pt x="242" y="219"/>
                  </a:moveTo>
                  <a:cubicBezTo>
                    <a:pt x="239" y="171"/>
                    <a:pt x="235" y="118"/>
                    <a:pt x="215" y="74"/>
                  </a:cubicBezTo>
                  <a:cubicBezTo>
                    <a:pt x="199" y="38"/>
                    <a:pt x="166" y="9"/>
                    <a:pt x="126" y="11"/>
                  </a:cubicBezTo>
                  <a:cubicBezTo>
                    <a:pt x="95" y="0"/>
                    <a:pt x="61" y="17"/>
                    <a:pt x="42" y="43"/>
                  </a:cubicBezTo>
                  <a:cubicBezTo>
                    <a:pt x="31" y="58"/>
                    <a:pt x="24" y="75"/>
                    <a:pt x="19" y="93"/>
                  </a:cubicBezTo>
                  <a:cubicBezTo>
                    <a:pt x="18" y="91"/>
                    <a:pt x="16" y="90"/>
                    <a:pt x="15" y="89"/>
                  </a:cubicBezTo>
                  <a:cubicBezTo>
                    <a:pt x="13" y="87"/>
                    <a:pt x="11" y="85"/>
                    <a:pt x="9" y="84"/>
                  </a:cubicBezTo>
                  <a:cubicBezTo>
                    <a:pt x="8" y="84"/>
                    <a:pt x="7" y="85"/>
                    <a:pt x="8" y="86"/>
                  </a:cubicBezTo>
                  <a:cubicBezTo>
                    <a:pt x="10" y="88"/>
                    <a:pt x="12" y="89"/>
                    <a:pt x="14" y="90"/>
                  </a:cubicBezTo>
                  <a:cubicBezTo>
                    <a:pt x="16" y="91"/>
                    <a:pt x="17" y="93"/>
                    <a:pt x="19" y="94"/>
                  </a:cubicBezTo>
                  <a:cubicBezTo>
                    <a:pt x="12" y="119"/>
                    <a:pt x="10" y="145"/>
                    <a:pt x="7" y="169"/>
                  </a:cubicBezTo>
                  <a:cubicBezTo>
                    <a:pt x="1" y="219"/>
                    <a:pt x="0" y="270"/>
                    <a:pt x="4" y="321"/>
                  </a:cubicBezTo>
                  <a:cubicBezTo>
                    <a:pt x="8" y="363"/>
                    <a:pt x="12" y="410"/>
                    <a:pt x="27" y="451"/>
                  </a:cubicBezTo>
                  <a:cubicBezTo>
                    <a:pt x="40" y="486"/>
                    <a:pt x="66" y="501"/>
                    <a:pt x="103" y="504"/>
                  </a:cubicBezTo>
                  <a:cubicBezTo>
                    <a:pt x="141" y="508"/>
                    <a:pt x="181" y="507"/>
                    <a:pt x="207" y="474"/>
                  </a:cubicBezTo>
                  <a:cubicBezTo>
                    <a:pt x="230" y="446"/>
                    <a:pt x="235" y="408"/>
                    <a:pt x="239" y="373"/>
                  </a:cubicBezTo>
                  <a:cubicBezTo>
                    <a:pt x="245" y="322"/>
                    <a:pt x="246" y="270"/>
                    <a:pt x="242" y="219"/>
                  </a:cubicBezTo>
                  <a:close/>
                  <a:moveTo>
                    <a:pt x="28" y="349"/>
                  </a:moveTo>
                  <a:cubicBezTo>
                    <a:pt x="28" y="347"/>
                    <a:pt x="28" y="344"/>
                    <a:pt x="28" y="342"/>
                  </a:cubicBezTo>
                  <a:cubicBezTo>
                    <a:pt x="28" y="342"/>
                    <a:pt x="28" y="342"/>
                    <a:pt x="28" y="342"/>
                  </a:cubicBezTo>
                  <a:cubicBezTo>
                    <a:pt x="28" y="343"/>
                    <a:pt x="29" y="344"/>
                    <a:pt x="30" y="345"/>
                  </a:cubicBezTo>
                  <a:cubicBezTo>
                    <a:pt x="30" y="346"/>
                    <a:pt x="30" y="347"/>
                    <a:pt x="30" y="348"/>
                  </a:cubicBezTo>
                  <a:cubicBezTo>
                    <a:pt x="29" y="348"/>
                    <a:pt x="29" y="348"/>
                    <a:pt x="28" y="349"/>
                  </a:cubicBezTo>
                  <a:close/>
                  <a:moveTo>
                    <a:pt x="43" y="89"/>
                  </a:moveTo>
                  <a:cubicBezTo>
                    <a:pt x="44" y="85"/>
                    <a:pt x="46" y="81"/>
                    <a:pt x="48" y="77"/>
                  </a:cubicBezTo>
                  <a:cubicBezTo>
                    <a:pt x="48" y="77"/>
                    <a:pt x="48" y="77"/>
                    <a:pt x="49" y="78"/>
                  </a:cubicBezTo>
                  <a:cubicBezTo>
                    <a:pt x="47" y="81"/>
                    <a:pt x="45" y="85"/>
                    <a:pt x="43" y="89"/>
                  </a:cubicBezTo>
                  <a:close/>
                  <a:moveTo>
                    <a:pt x="62" y="172"/>
                  </a:moveTo>
                  <a:cubicBezTo>
                    <a:pt x="63" y="166"/>
                    <a:pt x="63" y="161"/>
                    <a:pt x="64" y="156"/>
                  </a:cubicBezTo>
                  <a:cubicBezTo>
                    <a:pt x="64" y="155"/>
                    <a:pt x="64" y="154"/>
                    <a:pt x="65" y="154"/>
                  </a:cubicBezTo>
                  <a:cubicBezTo>
                    <a:pt x="64" y="160"/>
                    <a:pt x="63" y="166"/>
                    <a:pt x="62" y="172"/>
                  </a:cubicBezTo>
                  <a:close/>
                  <a:moveTo>
                    <a:pt x="81" y="38"/>
                  </a:moveTo>
                  <a:cubicBezTo>
                    <a:pt x="79" y="40"/>
                    <a:pt x="76" y="41"/>
                    <a:pt x="74" y="43"/>
                  </a:cubicBezTo>
                  <a:cubicBezTo>
                    <a:pt x="72" y="43"/>
                    <a:pt x="71" y="44"/>
                    <a:pt x="70" y="45"/>
                  </a:cubicBezTo>
                  <a:cubicBezTo>
                    <a:pt x="76" y="39"/>
                    <a:pt x="82" y="35"/>
                    <a:pt x="90" y="33"/>
                  </a:cubicBezTo>
                  <a:cubicBezTo>
                    <a:pt x="87" y="34"/>
                    <a:pt x="84" y="36"/>
                    <a:pt x="81" y="38"/>
                  </a:cubicBezTo>
                  <a:close/>
                  <a:moveTo>
                    <a:pt x="133" y="420"/>
                  </a:moveTo>
                  <a:cubicBezTo>
                    <a:pt x="130" y="406"/>
                    <a:pt x="131" y="390"/>
                    <a:pt x="131" y="376"/>
                  </a:cubicBezTo>
                  <a:cubicBezTo>
                    <a:pt x="132" y="340"/>
                    <a:pt x="132" y="305"/>
                    <a:pt x="133" y="269"/>
                  </a:cubicBezTo>
                  <a:cubicBezTo>
                    <a:pt x="134" y="200"/>
                    <a:pt x="136" y="130"/>
                    <a:pt x="137" y="60"/>
                  </a:cubicBezTo>
                  <a:cubicBezTo>
                    <a:pt x="167" y="69"/>
                    <a:pt x="176" y="99"/>
                    <a:pt x="182" y="130"/>
                  </a:cubicBezTo>
                  <a:cubicBezTo>
                    <a:pt x="189" y="166"/>
                    <a:pt x="193" y="202"/>
                    <a:pt x="195" y="239"/>
                  </a:cubicBezTo>
                  <a:cubicBezTo>
                    <a:pt x="196" y="273"/>
                    <a:pt x="195" y="308"/>
                    <a:pt x="192" y="343"/>
                  </a:cubicBezTo>
                  <a:cubicBezTo>
                    <a:pt x="190" y="371"/>
                    <a:pt x="189" y="406"/>
                    <a:pt x="173" y="431"/>
                  </a:cubicBezTo>
                  <a:cubicBezTo>
                    <a:pt x="170" y="436"/>
                    <a:pt x="164" y="443"/>
                    <a:pt x="158" y="445"/>
                  </a:cubicBezTo>
                  <a:cubicBezTo>
                    <a:pt x="140" y="450"/>
                    <a:pt x="135" y="432"/>
                    <a:pt x="133" y="420"/>
                  </a:cubicBezTo>
                  <a:close/>
                  <a:moveTo>
                    <a:pt x="167" y="478"/>
                  </a:moveTo>
                  <a:cubicBezTo>
                    <a:pt x="167" y="478"/>
                    <a:pt x="167" y="478"/>
                    <a:pt x="168" y="478"/>
                  </a:cubicBezTo>
                  <a:cubicBezTo>
                    <a:pt x="163" y="480"/>
                    <a:pt x="159" y="482"/>
                    <a:pt x="154" y="483"/>
                  </a:cubicBezTo>
                  <a:cubicBezTo>
                    <a:pt x="158" y="482"/>
                    <a:pt x="163" y="480"/>
                    <a:pt x="167" y="47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5">
              <a:extLst>
                <a:ext uri="{FF2B5EF4-FFF2-40B4-BE49-F238E27FC236}">
                  <a16:creationId xmlns:a16="http://schemas.microsoft.com/office/drawing/2014/main" id="{FC8218A1-69B5-406B-B1E4-619DCD94C1BA}"/>
                </a:ext>
              </a:extLst>
            </p:cNvPr>
            <p:cNvSpPr/>
            <p:nvPr/>
          </p:nvSpPr>
          <p:spPr bwMode="auto">
            <a:xfrm>
              <a:off x="7602311" y="1870755"/>
              <a:ext cx="26988" cy="22225"/>
            </a:xfrm>
            <a:custGeom>
              <a:gdLst>
                <a:gd fmla="*/ 7 w 14" name="T0"/>
                <a:gd fmla="*/ 0 h 11" name="T1"/>
                <a:gd fmla="*/ 7 w 14" name="T2"/>
                <a:gd fmla="*/ 11 h 11" name="T3"/>
                <a:gd fmla="*/ 7 w 14" name="T4"/>
                <a:gd fmla="*/ 0 h 11" name="T5"/>
              </a:gdLst>
              <a:cxnLst>
                <a:cxn ang="0">
                  <a:pos x="T0" y="T1"/>
                </a:cxn>
                <a:cxn ang="0">
                  <a:pos x="T2" y="T3"/>
                </a:cxn>
                <a:cxn ang="0">
                  <a:pos x="T4" y="T5"/>
                </a:cxn>
              </a:cxnLst>
              <a:rect b="b" l="0" r="r" t="0"/>
              <a:pathLst>
                <a:path h="11" w="14">
                  <a:moveTo>
                    <a:pt x="7" y="0"/>
                  </a:moveTo>
                  <a:cubicBezTo>
                    <a:pt x="0" y="0"/>
                    <a:pt x="0" y="11"/>
                    <a:pt x="7" y="11"/>
                  </a:cubicBezTo>
                  <a:cubicBezTo>
                    <a:pt x="14" y="11"/>
                    <a:pt x="14" y="0"/>
                    <a:pt x="7"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6">
              <a:extLst>
                <a:ext uri="{FF2B5EF4-FFF2-40B4-BE49-F238E27FC236}">
                  <a16:creationId xmlns:a16="http://schemas.microsoft.com/office/drawing/2014/main" id="{247D73A3-BAE5-4FB3-8817-599D2216A19B}"/>
                </a:ext>
              </a:extLst>
            </p:cNvPr>
            <p:cNvSpPr>
              <a:spLocks noEditPoints="1"/>
            </p:cNvSpPr>
            <p:nvPr/>
          </p:nvSpPr>
          <p:spPr bwMode="auto">
            <a:xfrm>
              <a:off x="5562374" y="4140880"/>
              <a:ext cx="658813" cy="1060450"/>
            </a:xfrm>
            <a:custGeom>
              <a:gdLst>
                <a:gd fmla="*/ 328 w 333" name="T0"/>
                <a:gd fmla="*/ 26 h 536" name="T1"/>
                <a:gd fmla="*/ 258 w 333" name="T2"/>
                <a:gd fmla="*/ 69 h 536" name="T3"/>
                <a:gd fmla="*/ 211 w 333" name="T4"/>
                <a:gd fmla="*/ 194 h 536" name="T5"/>
                <a:gd fmla="*/ 183 w 333" name="T6"/>
                <a:gd fmla="*/ 128 h 536" name="T7"/>
                <a:gd fmla="*/ 163 w 333" name="T8"/>
                <a:gd fmla="*/ 83 h 536" name="T9"/>
                <a:gd fmla="*/ 145 w 333" name="T10"/>
                <a:gd fmla="*/ 44 h 536" name="T11"/>
                <a:gd fmla="*/ 82 w 333" name="T12"/>
                <a:gd fmla="*/ 29 h 536" name="T13"/>
                <a:gd fmla="*/ 12 w 333" name="T14"/>
                <a:gd fmla="*/ 42 h 536" name="T15"/>
                <a:gd fmla="*/ 22 w 333" name="T16"/>
                <a:gd fmla="*/ 101 h 536" name="T17"/>
                <a:gd fmla="*/ 68 w 333" name="T18"/>
                <a:gd fmla="*/ 180 h 536" name="T19"/>
                <a:gd fmla="*/ 172 w 333" name="T20"/>
                <a:gd fmla="*/ 333 h 536" name="T21"/>
                <a:gd fmla="*/ 178 w 333" name="T22"/>
                <a:gd fmla="*/ 336 h 536" name="T23"/>
                <a:gd fmla="*/ 135 w 333" name="T24"/>
                <a:gd fmla="*/ 433 h 536" name="T25"/>
                <a:gd fmla="*/ 110 w 333" name="T26"/>
                <a:gd fmla="*/ 506 h 536" name="T27"/>
                <a:gd fmla="*/ 143 w 333" name="T28"/>
                <a:gd fmla="*/ 528 h 536" name="T29"/>
                <a:gd fmla="*/ 161 w 333" name="T30"/>
                <a:gd fmla="*/ 505 h 536" name="T31"/>
                <a:gd fmla="*/ 178 w 333" name="T32"/>
                <a:gd fmla="*/ 457 h 536" name="T33"/>
                <a:gd fmla="*/ 332 w 333" name="T34"/>
                <a:gd fmla="*/ 35 h 536" name="T35"/>
                <a:gd fmla="*/ 328 w 333" name="T36"/>
                <a:gd fmla="*/ 26 h 536" name="T37"/>
                <a:gd fmla="*/ 171 w 333" name="T38"/>
                <a:gd fmla="*/ 262 h 536" name="T39"/>
                <a:gd fmla="*/ 170 w 333" name="T40"/>
                <a:gd fmla="*/ 259 h 536" name="T41"/>
                <a:gd fmla="*/ 169 w 333" name="T42"/>
                <a:gd fmla="*/ 258 h 536" name="T43"/>
                <a:gd fmla="*/ 171 w 333" name="T44"/>
                <a:gd fmla="*/ 257 h 536" name="T45"/>
                <a:gd fmla="*/ 172 w 333" name="T46"/>
                <a:gd fmla="*/ 263 h 536" name="T47"/>
                <a:gd fmla="*/ 171 w 333" name="T48"/>
                <a:gd fmla="*/ 262 h 536" name="T49"/>
                <a:gd fmla="*/ 261 w 333" name="T50"/>
                <a:gd fmla="*/ 115 h 536" name="T51"/>
                <a:gd fmla="*/ 256 w 333" name="T52"/>
                <a:gd fmla="*/ 125 h 536" name="T53"/>
                <a:gd fmla="*/ 258 w 333" name="T54"/>
                <a:gd fmla="*/ 120 h 536" name="T55"/>
                <a:gd fmla="*/ 261 w 333" name="T56"/>
                <a:gd fmla="*/ 111 h 536" name="T57"/>
                <a:gd fmla="*/ 262 w 333" name="T58"/>
                <a:gd fmla="*/ 112 h 536" name="T59"/>
                <a:gd fmla="*/ 261 w 333" name="T60"/>
                <a:gd fmla="*/ 115 h 53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536" w="333">
                  <a:moveTo>
                    <a:pt x="328" y="26"/>
                  </a:moveTo>
                  <a:cubicBezTo>
                    <a:pt x="294" y="0"/>
                    <a:pt x="268" y="43"/>
                    <a:pt x="258" y="69"/>
                  </a:cubicBezTo>
                  <a:cubicBezTo>
                    <a:pt x="243" y="111"/>
                    <a:pt x="227" y="152"/>
                    <a:pt x="211" y="194"/>
                  </a:cubicBezTo>
                  <a:cubicBezTo>
                    <a:pt x="203" y="172"/>
                    <a:pt x="193" y="150"/>
                    <a:pt x="183" y="128"/>
                  </a:cubicBezTo>
                  <a:cubicBezTo>
                    <a:pt x="177" y="113"/>
                    <a:pt x="170" y="98"/>
                    <a:pt x="163" y="83"/>
                  </a:cubicBezTo>
                  <a:cubicBezTo>
                    <a:pt x="157" y="70"/>
                    <a:pt x="153" y="55"/>
                    <a:pt x="145" y="44"/>
                  </a:cubicBezTo>
                  <a:cubicBezTo>
                    <a:pt x="130" y="24"/>
                    <a:pt x="104" y="29"/>
                    <a:pt x="82" y="29"/>
                  </a:cubicBezTo>
                  <a:cubicBezTo>
                    <a:pt x="62" y="29"/>
                    <a:pt x="26" y="22"/>
                    <a:pt x="12" y="42"/>
                  </a:cubicBezTo>
                  <a:cubicBezTo>
                    <a:pt x="0" y="60"/>
                    <a:pt x="14" y="85"/>
                    <a:pt x="22" y="101"/>
                  </a:cubicBezTo>
                  <a:cubicBezTo>
                    <a:pt x="35" y="129"/>
                    <a:pt x="52" y="154"/>
                    <a:pt x="68" y="180"/>
                  </a:cubicBezTo>
                  <a:cubicBezTo>
                    <a:pt x="100" y="231"/>
                    <a:pt x="130" y="288"/>
                    <a:pt x="172" y="333"/>
                  </a:cubicBezTo>
                  <a:cubicBezTo>
                    <a:pt x="174" y="335"/>
                    <a:pt x="176" y="336"/>
                    <a:pt x="178" y="336"/>
                  </a:cubicBezTo>
                  <a:cubicBezTo>
                    <a:pt x="163" y="367"/>
                    <a:pt x="149" y="400"/>
                    <a:pt x="135" y="433"/>
                  </a:cubicBezTo>
                  <a:cubicBezTo>
                    <a:pt x="125" y="454"/>
                    <a:pt x="108" y="481"/>
                    <a:pt x="110" y="506"/>
                  </a:cubicBezTo>
                  <a:cubicBezTo>
                    <a:pt x="112" y="523"/>
                    <a:pt x="126" y="536"/>
                    <a:pt x="143" y="528"/>
                  </a:cubicBezTo>
                  <a:cubicBezTo>
                    <a:pt x="152" y="523"/>
                    <a:pt x="157" y="514"/>
                    <a:pt x="161" y="505"/>
                  </a:cubicBezTo>
                  <a:cubicBezTo>
                    <a:pt x="168" y="490"/>
                    <a:pt x="172" y="473"/>
                    <a:pt x="178" y="457"/>
                  </a:cubicBezTo>
                  <a:cubicBezTo>
                    <a:pt x="229" y="317"/>
                    <a:pt x="280" y="176"/>
                    <a:pt x="332" y="35"/>
                  </a:cubicBezTo>
                  <a:cubicBezTo>
                    <a:pt x="333" y="32"/>
                    <a:pt x="331" y="28"/>
                    <a:pt x="328" y="26"/>
                  </a:cubicBezTo>
                  <a:close/>
                  <a:moveTo>
                    <a:pt x="171" y="262"/>
                  </a:moveTo>
                  <a:cubicBezTo>
                    <a:pt x="170" y="261"/>
                    <a:pt x="170" y="260"/>
                    <a:pt x="170" y="259"/>
                  </a:cubicBezTo>
                  <a:cubicBezTo>
                    <a:pt x="169" y="259"/>
                    <a:pt x="169" y="258"/>
                    <a:pt x="169" y="258"/>
                  </a:cubicBezTo>
                  <a:cubicBezTo>
                    <a:pt x="170" y="258"/>
                    <a:pt x="171" y="257"/>
                    <a:pt x="171" y="257"/>
                  </a:cubicBezTo>
                  <a:cubicBezTo>
                    <a:pt x="171" y="259"/>
                    <a:pt x="172" y="261"/>
                    <a:pt x="172" y="263"/>
                  </a:cubicBezTo>
                  <a:cubicBezTo>
                    <a:pt x="171" y="263"/>
                    <a:pt x="171" y="262"/>
                    <a:pt x="171" y="262"/>
                  </a:cubicBezTo>
                  <a:close/>
                  <a:moveTo>
                    <a:pt x="261" y="115"/>
                  </a:moveTo>
                  <a:cubicBezTo>
                    <a:pt x="259" y="118"/>
                    <a:pt x="258" y="122"/>
                    <a:pt x="256" y="125"/>
                  </a:cubicBezTo>
                  <a:cubicBezTo>
                    <a:pt x="257" y="123"/>
                    <a:pt x="257" y="121"/>
                    <a:pt x="258" y="120"/>
                  </a:cubicBezTo>
                  <a:cubicBezTo>
                    <a:pt x="259" y="117"/>
                    <a:pt x="260" y="114"/>
                    <a:pt x="261" y="111"/>
                  </a:cubicBezTo>
                  <a:cubicBezTo>
                    <a:pt x="261" y="111"/>
                    <a:pt x="261" y="112"/>
                    <a:pt x="262" y="112"/>
                  </a:cubicBezTo>
                  <a:cubicBezTo>
                    <a:pt x="261" y="113"/>
                    <a:pt x="261" y="114"/>
                    <a:pt x="261" y="11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7">
              <a:extLst>
                <a:ext uri="{FF2B5EF4-FFF2-40B4-BE49-F238E27FC236}">
                  <a16:creationId xmlns:a16="http://schemas.microsoft.com/office/drawing/2014/main" id="{6E8BCCB9-FCBB-4DBD-83AE-F9D904150A4A}"/>
                </a:ext>
              </a:extLst>
            </p:cNvPr>
            <p:cNvSpPr>
              <a:spLocks noEditPoints="1"/>
            </p:cNvSpPr>
            <p:nvPr/>
          </p:nvSpPr>
          <p:spPr bwMode="auto">
            <a:xfrm>
              <a:off x="6195786" y="4161517"/>
              <a:ext cx="560388" cy="1060450"/>
            </a:xfrm>
            <a:custGeom>
              <a:gdLst>
                <a:gd fmla="*/ 263 w 283" name="T0"/>
                <a:gd fmla="*/ 82 h 536" name="T1"/>
                <a:gd fmla="*/ 219 w 283" name="T2"/>
                <a:gd fmla="*/ 26 h 536" name="T3"/>
                <a:gd fmla="*/ 176 w 283" name="T4"/>
                <a:gd fmla="*/ 4 h 536" name="T5"/>
                <a:gd fmla="*/ 138 w 283" name="T6"/>
                <a:gd fmla="*/ 4 h 536" name="T7"/>
                <a:gd fmla="*/ 75 w 283" name="T8"/>
                <a:gd fmla="*/ 27 h 536" name="T9"/>
                <a:gd fmla="*/ 15 w 283" name="T10"/>
                <a:gd fmla="*/ 139 h 536" name="T11"/>
                <a:gd fmla="*/ 0 w 283" name="T12"/>
                <a:gd fmla="*/ 295 h 536" name="T13"/>
                <a:gd fmla="*/ 14 w 283" name="T14"/>
                <a:gd fmla="*/ 429 h 536" name="T15"/>
                <a:gd fmla="*/ 86 w 283" name="T16"/>
                <a:gd fmla="*/ 518 h 536" name="T17"/>
                <a:gd fmla="*/ 210 w 283" name="T18"/>
                <a:gd fmla="*/ 515 h 536" name="T19"/>
                <a:gd fmla="*/ 268 w 283" name="T20"/>
                <a:gd fmla="*/ 406 h 536" name="T21"/>
                <a:gd fmla="*/ 278 w 283" name="T22"/>
                <a:gd fmla="*/ 254 h 536" name="T23"/>
                <a:gd fmla="*/ 263 w 283" name="T24"/>
                <a:gd fmla="*/ 82 h 536" name="T25"/>
                <a:gd fmla="*/ 218 w 283" name="T26"/>
                <a:gd fmla="*/ 374 h 536" name="T27"/>
                <a:gd fmla="*/ 205 w 283" name="T28"/>
                <a:gd fmla="*/ 451 h 536" name="T29"/>
                <a:gd fmla="*/ 177 w 283" name="T30"/>
                <a:gd fmla="*/ 482 h 536" name="T31"/>
                <a:gd fmla="*/ 156 w 283" name="T32"/>
                <a:gd fmla="*/ 444 h 536" name="T33"/>
                <a:gd fmla="*/ 150 w 283" name="T34"/>
                <a:gd fmla="*/ 260 h 536" name="T35"/>
                <a:gd fmla="*/ 159 w 283" name="T36"/>
                <a:gd fmla="*/ 70 h 536" name="T37"/>
                <a:gd fmla="*/ 161 w 283" name="T38"/>
                <a:gd fmla="*/ 53 h 536" name="T39"/>
                <a:gd fmla="*/ 223 w 283" name="T40"/>
                <a:gd fmla="*/ 193 h 536" name="T41"/>
                <a:gd fmla="*/ 218 w 283" name="T42"/>
                <a:gd fmla="*/ 374 h 53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36" w="283">
                  <a:moveTo>
                    <a:pt x="263" y="82"/>
                  </a:moveTo>
                  <a:cubicBezTo>
                    <a:pt x="254" y="60"/>
                    <a:pt x="239" y="39"/>
                    <a:pt x="219" y="26"/>
                  </a:cubicBezTo>
                  <a:cubicBezTo>
                    <a:pt x="207" y="15"/>
                    <a:pt x="191" y="7"/>
                    <a:pt x="176" y="4"/>
                  </a:cubicBezTo>
                  <a:cubicBezTo>
                    <a:pt x="166" y="2"/>
                    <a:pt x="150" y="0"/>
                    <a:pt x="138" y="4"/>
                  </a:cubicBezTo>
                  <a:cubicBezTo>
                    <a:pt x="116" y="4"/>
                    <a:pt x="93" y="14"/>
                    <a:pt x="75" y="27"/>
                  </a:cubicBezTo>
                  <a:cubicBezTo>
                    <a:pt x="40" y="54"/>
                    <a:pt x="24" y="98"/>
                    <a:pt x="15" y="139"/>
                  </a:cubicBezTo>
                  <a:cubicBezTo>
                    <a:pt x="4" y="190"/>
                    <a:pt x="0" y="243"/>
                    <a:pt x="0" y="295"/>
                  </a:cubicBezTo>
                  <a:cubicBezTo>
                    <a:pt x="0" y="340"/>
                    <a:pt x="2" y="386"/>
                    <a:pt x="14" y="429"/>
                  </a:cubicBezTo>
                  <a:cubicBezTo>
                    <a:pt x="26" y="467"/>
                    <a:pt x="48" y="502"/>
                    <a:pt x="86" y="518"/>
                  </a:cubicBezTo>
                  <a:cubicBezTo>
                    <a:pt x="122" y="534"/>
                    <a:pt x="175" y="536"/>
                    <a:pt x="210" y="515"/>
                  </a:cubicBezTo>
                  <a:cubicBezTo>
                    <a:pt x="246" y="492"/>
                    <a:pt x="261" y="446"/>
                    <a:pt x="268" y="406"/>
                  </a:cubicBezTo>
                  <a:cubicBezTo>
                    <a:pt x="277" y="356"/>
                    <a:pt x="277" y="304"/>
                    <a:pt x="278" y="254"/>
                  </a:cubicBezTo>
                  <a:cubicBezTo>
                    <a:pt x="278" y="198"/>
                    <a:pt x="283" y="135"/>
                    <a:pt x="263" y="82"/>
                  </a:cubicBezTo>
                  <a:close/>
                  <a:moveTo>
                    <a:pt x="218" y="374"/>
                  </a:moveTo>
                  <a:cubicBezTo>
                    <a:pt x="216" y="400"/>
                    <a:pt x="215" y="427"/>
                    <a:pt x="205" y="451"/>
                  </a:cubicBezTo>
                  <a:cubicBezTo>
                    <a:pt x="201" y="461"/>
                    <a:pt x="190" y="482"/>
                    <a:pt x="177" y="482"/>
                  </a:cubicBezTo>
                  <a:cubicBezTo>
                    <a:pt x="157" y="483"/>
                    <a:pt x="157" y="458"/>
                    <a:pt x="156" y="444"/>
                  </a:cubicBezTo>
                  <a:cubicBezTo>
                    <a:pt x="152" y="383"/>
                    <a:pt x="150" y="321"/>
                    <a:pt x="150" y="260"/>
                  </a:cubicBezTo>
                  <a:cubicBezTo>
                    <a:pt x="151" y="196"/>
                    <a:pt x="154" y="133"/>
                    <a:pt x="159" y="70"/>
                  </a:cubicBezTo>
                  <a:cubicBezTo>
                    <a:pt x="160" y="64"/>
                    <a:pt x="160" y="59"/>
                    <a:pt x="161" y="53"/>
                  </a:cubicBezTo>
                  <a:cubicBezTo>
                    <a:pt x="223" y="62"/>
                    <a:pt x="223" y="143"/>
                    <a:pt x="223" y="193"/>
                  </a:cubicBezTo>
                  <a:cubicBezTo>
                    <a:pt x="224" y="253"/>
                    <a:pt x="223" y="314"/>
                    <a:pt x="218" y="37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8">
              <a:extLst>
                <a:ext uri="{FF2B5EF4-FFF2-40B4-BE49-F238E27FC236}">
                  <a16:creationId xmlns:a16="http://schemas.microsoft.com/office/drawing/2014/main" id="{0DB21615-BE4C-4D67-9BB0-BECC319D5AF1}"/>
                </a:ext>
              </a:extLst>
            </p:cNvPr>
            <p:cNvSpPr>
              <a:spLocks noEditPoints="1"/>
            </p:cNvSpPr>
            <p:nvPr/>
          </p:nvSpPr>
          <p:spPr bwMode="auto">
            <a:xfrm>
              <a:off x="6787924" y="4175805"/>
              <a:ext cx="558800" cy="1050925"/>
            </a:xfrm>
            <a:custGeom>
              <a:gdLst>
                <a:gd fmla="*/ 279 w 282" name="T0"/>
                <a:gd fmla="*/ 15 h 531" name="T1"/>
                <a:gd fmla="*/ 269 w 282" name="T2"/>
                <a:gd fmla="*/ 6 h 531" name="T3"/>
                <a:gd fmla="*/ 236 w 282" name="T4"/>
                <a:gd fmla="*/ 5 h 531" name="T5"/>
                <a:gd fmla="*/ 229 w 282" name="T6"/>
                <a:gd fmla="*/ 14 h 531" name="T7"/>
                <a:gd fmla="*/ 231 w 282" name="T8"/>
                <a:gd fmla="*/ 221 h 531" name="T9"/>
                <a:gd fmla="*/ 225 w 282" name="T10"/>
                <a:gd fmla="*/ 321 h 531" name="T11"/>
                <a:gd fmla="*/ 211 w 282" name="T12"/>
                <a:gd fmla="*/ 405 h 531" name="T13"/>
                <a:gd fmla="*/ 184 w 282" name="T14"/>
                <a:gd fmla="*/ 435 h 531" name="T15"/>
                <a:gd fmla="*/ 147 w 282" name="T16"/>
                <a:gd fmla="*/ 412 h 531" name="T17"/>
                <a:gd fmla="*/ 141 w 282" name="T18"/>
                <a:gd fmla="*/ 314 h 531" name="T19"/>
                <a:gd fmla="*/ 144 w 282" name="T20"/>
                <a:gd fmla="*/ 112 h 531" name="T21"/>
                <a:gd fmla="*/ 142 w 282" name="T22"/>
                <a:gd fmla="*/ 25 h 531" name="T23"/>
                <a:gd fmla="*/ 85 w 282" name="T24"/>
                <a:gd fmla="*/ 8 h 531" name="T25"/>
                <a:gd fmla="*/ 7 w 282" name="T26"/>
                <a:gd fmla="*/ 34 h 531" name="T27"/>
                <a:gd fmla="*/ 4 w 282" name="T28"/>
                <a:gd fmla="*/ 94 h 531" name="T29"/>
                <a:gd fmla="*/ 4 w 282" name="T30"/>
                <a:gd fmla="*/ 165 h 531" name="T31"/>
                <a:gd fmla="*/ 5 w 282" name="T32"/>
                <a:gd fmla="*/ 308 h 531" name="T33"/>
                <a:gd fmla="*/ 15 w 282" name="T34"/>
                <a:gd fmla="*/ 430 h 531" name="T35"/>
                <a:gd fmla="*/ 175 w 282" name="T36"/>
                <a:gd fmla="*/ 510 h 531" name="T37"/>
                <a:gd fmla="*/ 276 w 282" name="T38"/>
                <a:gd fmla="*/ 336 h 531" name="T39"/>
                <a:gd fmla="*/ 279 w 282" name="T40"/>
                <a:gd fmla="*/ 15 h 531" name="T41"/>
                <a:gd fmla="*/ 191 w 282" name="T42"/>
                <a:gd fmla="*/ 455 h 531" name="T43"/>
                <a:gd fmla="*/ 190 w 282" name="T44"/>
                <a:gd fmla="*/ 454 h 531" name="T45"/>
                <a:gd fmla="*/ 195 w 282" name="T46"/>
                <a:gd fmla="*/ 451 h 531" name="T47"/>
                <a:gd fmla="*/ 191 w 282" name="T48"/>
                <a:gd fmla="*/ 455 h 531" name="T49"/>
                <a:gd fmla="*/ 146 w 282" name="T50"/>
                <a:gd fmla="*/ 449 h 531" name="T51"/>
                <a:gd fmla="*/ 144 w 282" name="T52"/>
                <a:gd fmla="*/ 450 h 531" name="T53"/>
                <a:gd fmla="*/ 142 w 282" name="T54"/>
                <a:gd fmla="*/ 450 h 531" name="T55"/>
                <a:gd fmla="*/ 142 w 282" name="T56"/>
                <a:gd fmla="*/ 445 h 531" name="T57"/>
                <a:gd fmla="*/ 146 w 282" name="T58"/>
                <a:gd fmla="*/ 449 h 531" name="T59"/>
                <a:gd fmla="*/ 27 w 282" name="T60"/>
                <a:gd fmla="*/ 41 h 531" name="T61"/>
                <a:gd fmla="*/ 31 w 282" name="T62"/>
                <a:gd fmla="*/ 35 h 531" name="T63"/>
                <a:gd fmla="*/ 31 w 282" name="T64"/>
                <a:gd fmla="*/ 39 h 531" name="T65"/>
                <a:gd fmla="*/ 27 w 282" name="T66"/>
                <a:gd fmla="*/ 41 h 531" name="T67"/>
                <a:gd fmla="*/ 27 w 282" name="T68"/>
                <a:gd fmla="*/ 41 h 53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31" w="282">
                  <a:moveTo>
                    <a:pt x="279" y="15"/>
                  </a:moveTo>
                  <a:cubicBezTo>
                    <a:pt x="279" y="9"/>
                    <a:pt x="274" y="6"/>
                    <a:pt x="269" y="6"/>
                  </a:cubicBezTo>
                  <a:cubicBezTo>
                    <a:pt x="258" y="4"/>
                    <a:pt x="247" y="3"/>
                    <a:pt x="236" y="5"/>
                  </a:cubicBezTo>
                  <a:cubicBezTo>
                    <a:pt x="232" y="6"/>
                    <a:pt x="229" y="10"/>
                    <a:pt x="229" y="14"/>
                  </a:cubicBezTo>
                  <a:cubicBezTo>
                    <a:pt x="233" y="83"/>
                    <a:pt x="233" y="152"/>
                    <a:pt x="231" y="221"/>
                  </a:cubicBezTo>
                  <a:cubicBezTo>
                    <a:pt x="230" y="254"/>
                    <a:pt x="228" y="287"/>
                    <a:pt x="225" y="321"/>
                  </a:cubicBezTo>
                  <a:cubicBezTo>
                    <a:pt x="223" y="349"/>
                    <a:pt x="222" y="379"/>
                    <a:pt x="211" y="405"/>
                  </a:cubicBezTo>
                  <a:cubicBezTo>
                    <a:pt x="205" y="417"/>
                    <a:pt x="197" y="429"/>
                    <a:pt x="184" y="435"/>
                  </a:cubicBezTo>
                  <a:cubicBezTo>
                    <a:pt x="163" y="445"/>
                    <a:pt x="151" y="430"/>
                    <a:pt x="147" y="412"/>
                  </a:cubicBezTo>
                  <a:cubicBezTo>
                    <a:pt x="141" y="381"/>
                    <a:pt x="142" y="346"/>
                    <a:pt x="141" y="314"/>
                  </a:cubicBezTo>
                  <a:cubicBezTo>
                    <a:pt x="139" y="247"/>
                    <a:pt x="140" y="180"/>
                    <a:pt x="144" y="112"/>
                  </a:cubicBezTo>
                  <a:cubicBezTo>
                    <a:pt x="146" y="86"/>
                    <a:pt x="156" y="49"/>
                    <a:pt x="142" y="25"/>
                  </a:cubicBezTo>
                  <a:cubicBezTo>
                    <a:pt x="131" y="6"/>
                    <a:pt x="106" y="6"/>
                    <a:pt x="85" y="8"/>
                  </a:cubicBezTo>
                  <a:cubicBezTo>
                    <a:pt x="56" y="0"/>
                    <a:pt x="19" y="2"/>
                    <a:pt x="7" y="34"/>
                  </a:cubicBezTo>
                  <a:cubicBezTo>
                    <a:pt x="0" y="52"/>
                    <a:pt x="4" y="75"/>
                    <a:pt x="4" y="94"/>
                  </a:cubicBezTo>
                  <a:cubicBezTo>
                    <a:pt x="4" y="118"/>
                    <a:pt x="4" y="142"/>
                    <a:pt x="4" y="165"/>
                  </a:cubicBezTo>
                  <a:cubicBezTo>
                    <a:pt x="4" y="213"/>
                    <a:pt x="5" y="260"/>
                    <a:pt x="5" y="308"/>
                  </a:cubicBezTo>
                  <a:cubicBezTo>
                    <a:pt x="5" y="348"/>
                    <a:pt x="2" y="391"/>
                    <a:pt x="15" y="430"/>
                  </a:cubicBezTo>
                  <a:cubicBezTo>
                    <a:pt x="38" y="495"/>
                    <a:pt x="109" y="531"/>
                    <a:pt x="175" y="510"/>
                  </a:cubicBezTo>
                  <a:cubicBezTo>
                    <a:pt x="251" y="484"/>
                    <a:pt x="273" y="409"/>
                    <a:pt x="276" y="336"/>
                  </a:cubicBezTo>
                  <a:cubicBezTo>
                    <a:pt x="282" y="229"/>
                    <a:pt x="282" y="122"/>
                    <a:pt x="279" y="15"/>
                  </a:cubicBezTo>
                  <a:close/>
                  <a:moveTo>
                    <a:pt x="191" y="455"/>
                  </a:moveTo>
                  <a:cubicBezTo>
                    <a:pt x="191" y="455"/>
                    <a:pt x="190" y="454"/>
                    <a:pt x="190" y="454"/>
                  </a:cubicBezTo>
                  <a:cubicBezTo>
                    <a:pt x="192" y="453"/>
                    <a:pt x="193" y="452"/>
                    <a:pt x="195" y="451"/>
                  </a:cubicBezTo>
                  <a:cubicBezTo>
                    <a:pt x="194" y="452"/>
                    <a:pt x="193" y="454"/>
                    <a:pt x="191" y="455"/>
                  </a:cubicBezTo>
                  <a:close/>
                  <a:moveTo>
                    <a:pt x="146" y="449"/>
                  </a:moveTo>
                  <a:cubicBezTo>
                    <a:pt x="145" y="449"/>
                    <a:pt x="145" y="450"/>
                    <a:pt x="144" y="450"/>
                  </a:cubicBezTo>
                  <a:cubicBezTo>
                    <a:pt x="143" y="450"/>
                    <a:pt x="143" y="450"/>
                    <a:pt x="142" y="450"/>
                  </a:cubicBezTo>
                  <a:cubicBezTo>
                    <a:pt x="142" y="448"/>
                    <a:pt x="142" y="446"/>
                    <a:pt x="142" y="445"/>
                  </a:cubicBezTo>
                  <a:cubicBezTo>
                    <a:pt x="143" y="446"/>
                    <a:pt x="145" y="448"/>
                    <a:pt x="146" y="449"/>
                  </a:cubicBezTo>
                  <a:close/>
                  <a:moveTo>
                    <a:pt x="27" y="41"/>
                  </a:moveTo>
                  <a:cubicBezTo>
                    <a:pt x="28" y="39"/>
                    <a:pt x="29" y="37"/>
                    <a:pt x="31" y="35"/>
                  </a:cubicBezTo>
                  <a:cubicBezTo>
                    <a:pt x="30" y="36"/>
                    <a:pt x="30" y="37"/>
                    <a:pt x="31" y="39"/>
                  </a:cubicBezTo>
                  <a:cubicBezTo>
                    <a:pt x="29" y="39"/>
                    <a:pt x="28" y="40"/>
                    <a:pt x="27" y="41"/>
                  </a:cubicBezTo>
                  <a:cubicBezTo>
                    <a:pt x="27" y="41"/>
                    <a:pt x="27" y="41"/>
                    <a:pt x="27" y="4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9">
              <a:extLst>
                <a:ext uri="{FF2B5EF4-FFF2-40B4-BE49-F238E27FC236}">
                  <a16:creationId xmlns:a16="http://schemas.microsoft.com/office/drawing/2014/main" id="{24D82EC2-7D71-4E91-B3E7-8985F9EA6638}"/>
                </a:ext>
              </a:extLst>
            </p:cNvPr>
            <p:cNvSpPr>
              <a:spLocks noEditPoints="1"/>
            </p:cNvSpPr>
            <p:nvPr/>
          </p:nvSpPr>
          <p:spPr bwMode="auto">
            <a:xfrm>
              <a:off x="3204936" y="3751942"/>
              <a:ext cx="1158875" cy="1058863"/>
            </a:xfrm>
            <a:custGeom>
              <a:gdLst>
                <a:gd fmla="*/ 578 w 585" name="T0"/>
                <a:gd fmla="*/ 335 h 535" name="T1"/>
                <a:gd fmla="*/ 379 w 585" name="T2"/>
                <a:gd fmla="*/ 228 h 535" name="T3"/>
                <a:gd fmla="*/ 265 w 585" name="T4"/>
                <a:gd fmla="*/ 33 h 535" name="T5"/>
                <a:gd fmla="*/ 233 w 585" name="T6"/>
                <a:gd fmla="*/ 7 h 535" name="T7"/>
                <a:gd fmla="*/ 15 w 585" name="T8"/>
                <a:gd fmla="*/ 154 h 535" name="T9"/>
                <a:gd fmla="*/ 211 w 585" name="T10"/>
                <a:gd fmla="*/ 424 h 535" name="T11"/>
                <a:gd fmla="*/ 561 w 585" name="T12"/>
                <a:gd fmla="*/ 518 h 535" name="T13"/>
                <a:gd fmla="*/ 581 w 585" name="T14"/>
                <a:gd fmla="*/ 424 h 535" name="T15"/>
                <a:gd fmla="*/ 512 w 585" name="T16"/>
                <a:gd fmla="*/ 406 h 535" name="T17"/>
                <a:gd fmla="*/ 500 w 585" name="T18"/>
                <a:gd fmla="*/ 398 h 535" name="T19"/>
                <a:gd fmla="*/ 512 w 585" name="T20"/>
                <a:gd fmla="*/ 406 h 535" name="T21"/>
                <a:gd fmla="*/ 357 w 585" name="T22"/>
                <a:gd fmla="*/ 375 h 535" name="T23"/>
                <a:gd fmla="*/ 362 w 585" name="T24"/>
                <a:gd fmla="*/ 377 h 535" name="T25"/>
                <a:gd fmla="*/ 518 w 585" name="T26"/>
                <a:gd fmla="*/ 371 h 535" name="T27"/>
                <a:gd fmla="*/ 516 w 585" name="T28"/>
                <a:gd fmla="*/ 370 h 535" name="T29"/>
                <a:gd fmla="*/ 516 w 585" name="T30"/>
                <a:gd fmla="*/ 370 h 535" name="T31"/>
                <a:gd fmla="*/ 515 w 585" name="T32"/>
                <a:gd fmla="*/ 369 h 535" name="T33"/>
                <a:gd fmla="*/ 414 w 585" name="T34"/>
                <a:gd fmla="*/ 490 h 535" name="T35"/>
                <a:gd fmla="*/ 418 w 585" name="T36"/>
                <a:gd fmla="*/ 491 h 535" name="T37"/>
                <a:gd fmla="*/ 414 w 585" name="T38"/>
                <a:gd fmla="*/ 490 h 535" name="T39"/>
                <a:gd fmla="*/ 532 w 585" name="T40"/>
                <a:gd fmla="*/ 504 h 535" name="T41"/>
                <a:gd fmla="*/ 529 w 585" name="T42"/>
                <a:gd fmla="*/ 506 h 535" name="T43"/>
                <a:gd fmla="*/ 229 w 585" name="T44"/>
                <a:gd fmla="*/ 236 h 535" name="T45"/>
                <a:gd fmla="*/ 226 w 585" name="T46"/>
                <a:gd fmla="*/ 239 h 535" name="T47"/>
                <a:gd fmla="*/ 208 w 585" name="T48"/>
                <a:gd fmla="*/ 112 h 535" name="T49"/>
                <a:gd fmla="*/ 209 w 585" name="T50"/>
                <a:gd fmla="*/ 116 h 535" name="T51"/>
                <a:gd fmla="*/ 208 w 585" name="T52"/>
                <a:gd fmla="*/ 112 h 535" name="T53"/>
                <a:gd fmla="*/ 204 w 585" name="T54"/>
                <a:gd fmla="*/ 203 h 535" name="T55"/>
                <a:gd fmla="*/ 203 w 585" name="T56"/>
                <a:gd fmla="*/ 193 h 535" name="T57"/>
                <a:gd fmla="*/ 133 w 585" name="T58"/>
                <a:gd fmla="*/ 238 h 535" name="T59"/>
                <a:gd fmla="*/ 131 w 585" name="T60"/>
                <a:gd fmla="*/ 236 h 535" name="T61"/>
                <a:gd fmla="*/ 133 w 585" name="T62"/>
                <a:gd fmla="*/ 238 h 535" name="T63"/>
                <a:gd fmla="*/ 550 w 585" name="T64"/>
                <a:gd fmla="*/ 507 h 535" name="T65"/>
                <a:gd fmla="*/ 554 w 585" name="T66"/>
                <a:gd fmla="*/ 508 h 5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35" w="585">
                  <a:moveTo>
                    <a:pt x="579" y="337"/>
                  </a:moveTo>
                  <a:cubicBezTo>
                    <a:pt x="578" y="336"/>
                    <a:pt x="578" y="336"/>
                    <a:pt x="578" y="335"/>
                  </a:cubicBezTo>
                  <a:cubicBezTo>
                    <a:pt x="578" y="331"/>
                    <a:pt x="576" y="327"/>
                    <a:pt x="572" y="326"/>
                  </a:cubicBezTo>
                  <a:cubicBezTo>
                    <a:pt x="498" y="312"/>
                    <a:pt x="433" y="282"/>
                    <a:pt x="379" y="228"/>
                  </a:cubicBezTo>
                  <a:cubicBezTo>
                    <a:pt x="325" y="175"/>
                    <a:pt x="289" y="107"/>
                    <a:pt x="265" y="36"/>
                  </a:cubicBezTo>
                  <a:cubicBezTo>
                    <a:pt x="265" y="35"/>
                    <a:pt x="265" y="34"/>
                    <a:pt x="265" y="33"/>
                  </a:cubicBezTo>
                  <a:cubicBezTo>
                    <a:pt x="264" y="20"/>
                    <a:pt x="259" y="11"/>
                    <a:pt x="247" y="3"/>
                  </a:cubicBezTo>
                  <a:cubicBezTo>
                    <a:pt x="242" y="0"/>
                    <a:pt x="236" y="3"/>
                    <a:pt x="233" y="7"/>
                  </a:cubicBezTo>
                  <a:cubicBezTo>
                    <a:pt x="194" y="60"/>
                    <a:pt x="175" y="125"/>
                    <a:pt x="181" y="191"/>
                  </a:cubicBezTo>
                  <a:cubicBezTo>
                    <a:pt x="124" y="188"/>
                    <a:pt x="68" y="175"/>
                    <a:pt x="15" y="154"/>
                  </a:cubicBezTo>
                  <a:cubicBezTo>
                    <a:pt x="5" y="150"/>
                    <a:pt x="0" y="162"/>
                    <a:pt x="3" y="170"/>
                  </a:cubicBezTo>
                  <a:cubicBezTo>
                    <a:pt x="47" y="272"/>
                    <a:pt x="120" y="361"/>
                    <a:pt x="211" y="424"/>
                  </a:cubicBezTo>
                  <a:cubicBezTo>
                    <a:pt x="307" y="490"/>
                    <a:pt x="434" y="535"/>
                    <a:pt x="552" y="526"/>
                  </a:cubicBezTo>
                  <a:cubicBezTo>
                    <a:pt x="558" y="525"/>
                    <a:pt x="560" y="522"/>
                    <a:pt x="561" y="518"/>
                  </a:cubicBezTo>
                  <a:cubicBezTo>
                    <a:pt x="564" y="518"/>
                    <a:pt x="568" y="516"/>
                    <a:pt x="569" y="513"/>
                  </a:cubicBezTo>
                  <a:cubicBezTo>
                    <a:pt x="580" y="486"/>
                    <a:pt x="579" y="452"/>
                    <a:pt x="581" y="424"/>
                  </a:cubicBezTo>
                  <a:cubicBezTo>
                    <a:pt x="583" y="395"/>
                    <a:pt x="585" y="365"/>
                    <a:pt x="579" y="337"/>
                  </a:cubicBezTo>
                  <a:close/>
                  <a:moveTo>
                    <a:pt x="512" y="406"/>
                  </a:moveTo>
                  <a:cubicBezTo>
                    <a:pt x="508" y="404"/>
                    <a:pt x="504" y="401"/>
                    <a:pt x="500" y="399"/>
                  </a:cubicBezTo>
                  <a:cubicBezTo>
                    <a:pt x="500" y="399"/>
                    <a:pt x="500" y="399"/>
                    <a:pt x="500" y="398"/>
                  </a:cubicBezTo>
                  <a:cubicBezTo>
                    <a:pt x="504" y="400"/>
                    <a:pt x="508" y="402"/>
                    <a:pt x="512" y="404"/>
                  </a:cubicBezTo>
                  <a:cubicBezTo>
                    <a:pt x="512" y="405"/>
                    <a:pt x="512" y="406"/>
                    <a:pt x="512" y="406"/>
                  </a:cubicBezTo>
                  <a:close/>
                  <a:moveTo>
                    <a:pt x="362" y="377"/>
                  </a:moveTo>
                  <a:cubicBezTo>
                    <a:pt x="360" y="376"/>
                    <a:pt x="359" y="376"/>
                    <a:pt x="357" y="375"/>
                  </a:cubicBezTo>
                  <a:cubicBezTo>
                    <a:pt x="357" y="375"/>
                    <a:pt x="357" y="374"/>
                    <a:pt x="358" y="374"/>
                  </a:cubicBezTo>
                  <a:cubicBezTo>
                    <a:pt x="359" y="375"/>
                    <a:pt x="360" y="376"/>
                    <a:pt x="362" y="377"/>
                  </a:cubicBezTo>
                  <a:close/>
                  <a:moveTo>
                    <a:pt x="518" y="370"/>
                  </a:moveTo>
                  <a:cubicBezTo>
                    <a:pt x="518" y="370"/>
                    <a:pt x="518" y="371"/>
                    <a:pt x="518" y="371"/>
                  </a:cubicBezTo>
                  <a:cubicBezTo>
                    <a:pt x="518" y="371"/>
                    <a:pt x="518" y="371"/>
                    <a:pt x="518" y="371"/>
                  </a:cubicBezTo>
                  <a:cubicBezTo>
                    <a:pt x="517" y="371"/>
                    <a:pt x="517" y="371"/>
                    <a:pt x="516" y="370"/>
                  </a:cubicBezTo>
                  <a:cubicBezTo>
                    <a:pt x="516" y="370"/>
                    <a:pt x="516" y="370"/>
                    <a:pt x="516" y="370"/>
                  </a:cubicBezTo>
                  <a:cubicBezTo>
                    <a:pt x="516" y="370"/>
                    <a:pt x="516" y="370"/>
                    <a:pt x="516" y="370"/>
                  </a:cubicBezTo>
                  <a:cubicBezTo>
                    <a:pt x="515" y="369"/>
                    <a:pt x="514" y="369"/>
                    <a:pt x="513" y="368"/>
                  </a:cubicBezTo>
                  <a:cubicBezTo>
                    <a:pt x="514" y="368"/>
                    <a:pt x="514" y="369"/>
                    <a:pt x="515" y="369"/>
                  </a:cubicBezTo>
                  <a:cubicBezTo>
                    <a:pt x="516" y="369"/>
                    <a:pt x="517" y="370"/>
                    <a:pt x="518" y="370"/>
                  </a:cubicBezTo>
                  <a:close/>
                  <a:moveTo>
                    <a:pt x="414" y="490"/>
                  </a:moveTo>
                  <a:cubicBezTo>
                    <a:pt x="415" y="490"/>
                    <a:pt x="416" y="490"/>
                    <a:pt x="418" y="490"/>
                  </a:cubicBezTo>
                  <a:cubicBezTo>
                    <a:pt x="418" y="490"/>
                    <a:pt x="418" y="490"/>
                    <a:pt x="418" y="491"/>
                  </a:cubicBezTo>
                  <a:cubicBezTo>
                    <a:pt x="413" y="490"/>
                    <a:pt x="407" y="488"/>
                    <a:pt x="402" y="487"/>
                  </a:cubicBezTo>
                  <a:cubicBezTo>
                    <a:pt x="406" y="488"/>
                    <a:pt x="410" y="489"/>
                    <a:pt x="414" y="490"/>
                  </a:cubicBezTo>
                  <a:close/>
                  <a:moveTo>
                    <a:pt x="532" y="503"/>
                  </a:moveTo>
                  <a:cubicBezTo>
                    <a:pt x="532" y="503"/>
                    <a:pt x="532" y="504"/>
                    <a:pt x="532" y="504"/>
                  </a:cubicBezTo>
                  <a:cubicBezTo>
                    <a:pt x="532" y="504"/>
                    <a:pt x="532" y="505"/>
                    <a:pt x="533" y="506"/>
                  </a:cubicBezTo>
                  <a:cubicBezTo>
                    <a:pt x="531" y="506"/>
                    <a:pt x="530" y="506"/>
                    <a:pt x="529" y="506"/>
                  </a:cubicBezTo>
                  <a:cubicBezTo>
                    <a:pt x="530" y="505"/>
                    <a:pt x="531" y="504"/>
                    <a:pt x="532" y="503"/>
                  </a:cubicBezTo>
                  <a:close/>
                  <a:moveTo>
                    <a:pt x="229" y="236"/>
                  </a:moveTo>
                  <a:cubicBezTo>
                    <a:pt x="229" y="238"/>
                    <a:pt x="230" y="239"/>
                    <a:pt x="230" y="241"/>
                  </a:cubicBezTo>
                  <a:cubicBezTo>
                    <a:pt x="229" y="240"/>
                    <a:pt x="227" y="239"/>
                    <a:pt x="226" y="239"/>
                  </a:cubicBezTo>
                  <a:cubicBezTo>
                    <a:pt x="227" y="238"/>
                    <a:pt x="228" y="237"/>
                    <a:pt x="229" y="236"/>
                  </a:cubicBezTo>
                  <a:close/>
                  <a:moveTo>
                    <a:pt x="208" y="112"/>
                  </a:moveTo>
                  <a:cubicBezTo>
                    <a:pt x="208" y="113"/>
                    <a:pt x="208" y="113"/>
                    <a:pt x="208" y="113"/>
                  </a:cubicBezTo>
                  <a:cubicBezTo>
                    <a:pt x="208" y="114"/>
                    <a:pt x="209" y="115"/>
                    <a:pt x="209" y="116"/>
                  </a:cubicBezTo>
                  <a:cubicBezTo>
                    <a:pt x="208" y="117"/>
                    <a:pt x="207" y="117"/>
                    <a:pt x="207" y="118"/>
                  </a:cubicBezTo>
                  <a:cubicBezTo>
                    <a:pt x="207" y="116"/>
                    <a:pt x="207" y="114"/>
                    <a:pt x="208" y="112"/>
                  </a:cubicBezTo>
                  <a:close/>
                  <a:moveTo>
                    <a:pt x="204" y="198"/>
                  </a:moveTo>
                  <a:cubicBezTo>
                    <a:pt x="204" y="200"/>
                    <a:pt x="204" y="201"/>
                    <a:pt x="204" y="203"/>
                  </a:cubicBezTo>
                  <a:cubicBezTo>
                    <a:pt x="204" y="202"/>
                    <a:pt x="204" y="202"/>
                    <a:pt x="203" y="202"/>
                  </a:cubicBezTo>
                  <a:cubicBezTo>
                    <a:pt x="203" y="199"/>
                    <a:pt x="203" y="196"/>
                    <a:pt x="203" y="193"/>
                  </a:cubicBezTo>
                  <a:cubicBezTo>
                    <a:pt x="203" y="195"/>
                    <a:pt x="203" y="197"/>
                    <a:pt x="204" y="198"/>
                  </a:cubicBezTo>
                  <a:close/>
                  <a:moveTo>
                    <a:pt x="133" y="238"/>
                  </a:moveTo>
                  <a:cubicBezTo>
                    <a:pt x="131" y="237"/>
                    <a:pt x="130" y="236"/>
                    <a:pt x="129" y="235"/>
                  </a:cubicBezTo>
                  <a:cubicBezTo>
                    <a:pt x="130" y="235"/>
                    <a:pt x="131" y="235"/>
                    <a:pt x="131" y="236"/>
                  </a:cubicBezTo>
                  <a:cubicBezTo>
                    <a:pt x="132" y="236"/>
                    <a:pt x="133" y="236"/>
                    <a:pt x="134" y="236"/>
                  </a:cubicBezTo>
                  <a:cubicBezTo>
                    <a:pt x="133" y="237"/>
                    <a:pt x="133" y="237"/>
                    <a:pt x="133" y="238"/>
                  </a:cubicBezTo>
                  <a:close/>
                  <a:moveTo>
                    <a:pt x="552" y="507"/>
                  </a:moveTo>
                  <a:cubicBezTo>
                    <a:pt x="552" y="507"/>
                    <a:pt x="551" y="507"/>
                    <a:pt x="550" y="507"/>
                  </a:cubicBezTo>
                  <a:cubicBezTo>
                    <a:pt x="552" y="504"/>
                    <a:pt x="553" y="502"/>
                    <a:pt x="554" y="499"/>
                  </a:cubicBezTo>
                  <a:cubicBezTo>
                    <a:pt x="554" y="502"/>
                    <a:pt x="554" y="505"/>
                    <a:pt x="554" y="508"/>
                  </a:cubicBezTo>
                  <a:cubicBezTo>
                    <a:pt x="554" y="507"/>
                    <a:pt x="553" y="507"/>
                    <a:pt x="552" y="50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0">
              <a:extLst>
                <a:ext uri="{FF2B5EF4-FFF2-40B4-BE49-F238E27FC236}">
                  <a16:creationId xmlns:a16="http://schemas.microsoft.com/office/drawing/2014/main" id="{4389AE6B-DCDB-48CC-BECC-0B96AE2A5C7E}"/>
                </a:ext>
              </a:extLst>
            </p:cNvPr>
            <p:cNvSpPr>
              <a:spLocks noEditPoints="1"/>
            </p:cNvSpPr>
            <p:nvPr/>
          </p:nvSpPr>
          <p:spPr bwMode="auto">
            <a:xfrm>
              <a:off x="7461024" y="3815442"/>
              <a:ext cx="1181100" cy="936625"/>
            </a:xfrm>
            <a:custGeom>
              <a:gdLst>
                <a:gd fmla="*/ 584 w 596" name="T0"/>
                <a:gd fmla="*/ 198 h 473" name="T1"/>
                <a:gd fmla="*/ 409 w 596" name="T2"/>
                <a:gd fmla="*/ 200 h 473" name="T3"/>
                <a:gd fmla="*/ 426 w 596" name="T4"/>
                <a:gd fmla="*/ 16 h 473" name="T5"/>
                <a:gd fmla="*/ 406 w 596" name="T6"/>
                <a:gd fmla="*/ 10 h 473" name="T7"/>
                <a:gd fmla="*/ 258 w 596" name="T8"/>
                <a:gd fmla="*/ 192 h 473" name="T9"/>
                <a:gd fmla="*/ 25 w 596" name="T10"/>
                <a:gd fmla="*/ 274 h 473" name="T11"/>
                <a:gd fmla="*/ 18 w 596" name="T12"/>
                <a:gd fmla="*/ 278 h 473" name="T13"/>
                <a:gd fmla="*/ 11 w 596" name="T14"/>
                <a:gd fmla="*/ 286 h 473" name="T15"/>
                <a:gd fmla="*/ 5 w 596" name="T16"/>
                <a:gd fmla="*/ 382 h 473" name="T17"/>
                <a:gd fmla="*/ 3 w 596" name="T18"/>
                <a:gd fmla="*/ 431 h 473" name="T19"/>
                <a:gd fmla="*/ 7 w 596" name="T20"/>
                <a:gd fmla="*/ 468 h 473" name="T21"/>
                <a:gd fmla="*/ 14 w 596" name="T22"/>
                <a:gd fmla="*/ 470 h 473" name="T23"/>
                <a:gd fmla="*/ 22 w 596" name="T24"/>
                <a:gd fmla="*/ 473 h 473" name="T25"/>
                <a:gd fmla="*/ 379 w 596" name="T26"/>
                <a:gd fmla="*/ 412 h 473" name="T27"/>
                <a:gd fmla="*/ 593 w 596" name="T28"/>
                <a:gd fmla="*/ 214 h 473" name="T29"/>
                <a:gd fmla="*/ 584 w 596" name="T30"/>
                <a:gd fmla="*/ 198 h 473" name="T31"/>
                <a:gd fmla="*/ 22 w 596" name="T32"/>
                <a:gd fmla="*/ 451 h 473" name="T33"/>
                <a:gd fmla="*/ 22 w 596" name="T34"/>
                <a:gd fmla="*/ 450 h 473" name="T35"/>
                <a:gd fmla="*/ 24 w 596" name="T36"/>
                <a:gd fmla="*/ 450 h 473" name="T37"/>
                <a:gd fmla="*/ 30 w 596" name="T38"/>
                <a:gd fmla="*/ 449 h 473" name="T39"/>
                <a:gd fmla="*/ 31 w 596" name="T40"/>
                <a:gd fmla="*/ 450 h 473" name="T41"/>
                <a:gd fmla="*/ 22 w 596" name="T42"/>
                <a:gd fmla="*/ 451 h 473" name="T43"/>
                <a:gd fmla="*/ 334 w 596" name="T44"/>
                <a:gd fmla="*/ 404 h 473" name="T45"/>
                <a:gd fmla="*/ 320 w 596" name="T46"/>
                <a:gd fmla="*/ 409 h 473" name="T47"/>
                <a:gd fmla="*/ 334 w 596" name="T48"/>
                <a:gd fmla="*/ 403 h 473" name="T49"/>
                <a:gd fmla="*/ 334 w 596" name="T50"/>
                <a:gd fmla="*/ 404 h 473" name="T51"/>
                <a:gd fmla="*/ 504 w 596" name="T52"/>
                <a:gd fmla="*/ 307 h 473" name="T53"/>
                <a:gd fmla="*/ 511 w 596" name="T54"/>
                <a:gd fmla="*/ 299 h 473" name="T55"/>
                <a:gd fmla="*/ 516 w 596" name="T56"/>
                <a:gd fmla="*/ 294 h 473" name="T57"/>
                <a:gd fmla="*/ 504 w 596" name="T58"/>
                <a:gd fmla="*/ 307 h 47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72" w="596">
                  <a:moveTo>
                    <a:pt x="584" y="198"/>
                  </a:moveTo>
                  <a:cubicBezTo>
                    <a:pt x="526" y="200"/>
                    <a:pt x="467" y="201"/>
                    <a:pt x="409" y="200"/>
                  </a:cubicBezTo>
                  <a:cubicBezTo>
                    <a:pt x="424" y="140"/>
                    <a:pt x="430" y="78"/>
                    <a:pt x="426" y="16"/>
                  </a:cubicBezTo>
                  <a:cubicBezTo>
                    <a:pt x="425" y="6"/>
                    <a:pt x="411" y="0"/>
                    <a:pt x="406" y="10"/>
                  </a:cubicBezTo>
                  <a:cubicBezTo>
                    <a:pt x="372" y="82"/>
                    <a:pt x="321" y="144"/>
                    <a:pt x="258" y="192"/>
                  </a:cubicBezTo>
                  <a:cubicBezTo>
                    <a:pt x="191" y="242"/>
                    <a:pt x="110" y="280"/>
                    <a:pt x="25" y="274"/>
                  </a:cubicBezTo>
                  <a:cubicBezTo>
                    <a:pt x="21" y="274"/>
                    <a:pt x="19" y="276"/>
                    <a:pt x="18" y="278"/>
                  </a:cubicBezTo>
                  <a:cubicBezTo>
                    <a:pt x="15" y="279"/>
                    <a:pt x="12" y="281"/>
                    <a:pt x="11" y="286"/>
                  </a:cubicBezTo>
                  <a:cubicBezTo>
                    <a:pt x="6" y="317"/>
                    <a:pt x="7" y="350"/>
                    <a:pt x="5" y="382"/>
                  </a:cubicBezTo>
                  <a:cubicBezTo>
                    <a:pt x="4" y="398"/>
                    <a:pt x="3" y="415"/>
                    <a:pt x="3" y="431"/>
                  </a:cubicBezTo>
                  <a:cubicBezTo>
                    <a:pt x="2" y="444"/>
                    <a:pt x="0" y="457"/>
                    <a:pt x="7" y="468"/>
                  </a:cubicBezTo>
                  <a:cubicBezTo>
                    <a:pt x="9" y="471"/>
                    <a:pt x="12" y="472"/>
                    <a:pt x="14" y="470"/>
                  </a:cubicBezTo>
                  <a:cubicBezTo>
                    <a:pt x="16" y="472"/>
                    <a:pt x="19" y="473"/>
                    <a:pt x="22" y="473"/>
                  </a:cubicBezTo>
                  <a:cubicBezTo>
                    <a:pt x="142" y="466"/>
                    <a:pt x="267" y="459"/>
                    <a:pt x="379" y="412"/>
                  </a:cubicBezTo>
                  <a:cubicBezTo>
                    <a:pt x="470" y="373"/>
                    <a:pt x="553" y="307"/>
                    <a:pt x="593" y="214"/>
                  </a:cubicBezTo>
                  <a:cubicBezTo>
                    <a:pt x="596" y="207"/>
                    <a:pt x="593" y="198"/>
                    <a:pt x="584" y="198"/>
                  </a:cubicBezTo>
                  <a:close/>
                  <a:moveTo>
                    <a:pt x="22" y="451"/>
                  </a:moveTo>
                  <a:cubicBezTo>
                    <a:pt x="22" y="451"/>
                    <a:pt x="22" y="451"/>
                    <a:pt x="22" y="450"/>
                  </a:cubicBezTo>
                  <a:cubicBezTo>
                    <a:pt x="23" y="450"/>
                    <a:pt x="24" y="450"/>
                    <a:pt x="24" y="450"/>
                  </a:cubicBezTo>
                  <a:cubicBezTo>
                    <a:pt x="26" y="450"/>
                    <a:pt x="28" y="450"/>
                    <a:pt x="30" y="449"/>
                  </a:cubicBezTo>
                  <a:cubicBezTo>
                    <a:pt x="30" y="450"/>
                    <a:pt x="31" y="450"/>
                    <a:pt x="31" y="450"/>
                  </a:cubicBezTo>
                  <a:cubicBezTo>
                    <a:pt x="28" y="451"/>
                    <a:pt x="25" y="451"/>
                    <a:pt x="22" y="451"/>
                  </a:cubicBezTo>
                  <a:close/>
                  <a:moveTo>
                    <a:pt x="334" y="404"/>
                  </a:moveTo>
                  <a:cubicBezTo>
                    <a:pt x="329" y="406"/>
                    <a:pt x="325" y="407"/>
                    <a:pt x="320" y="409"/>
                  </a:cubicBezTo>
                  <a:cubicBezTo>
                    <a:pt x="325" y="407"/>
                    <a:pt x="330" y="405"/>
                    <a:pt x="334" y="403"/>
                  </a:cubicBezTo>
                  <a:cubicBezTo>
                    <a:pt x="334" y="404"/>
                    <a:pt x="334" y="404"/>
                    <a:pt x="334" y="404"/>
                  </a:cubicBezTo>
                  <a:close/>
                  <a:moveTo>
                    <a:pt x="504" y="307"/>
                  </a:moveTo>
                  <a:cubicBezTo>
                    <a:pt x="506" y="304"/>
                    <a:pt x="509" y="301"/>
                    <a:pt x="511" y="299"/>
                  </a:cubicBezTo>
                  <a:cubicBezTo>
                    <a:pt x="513" y="297"/>
                    <a:pt x="514" y="296"/>
                    <a:pt x="516" y="294"/>
                  </a:cubicBezTo>
                  <a:cubicBezTo>
                    <a:pt x="512" y="299"/>
                    <a:pt x="508" y="303"/>
                    <a:pt x="504" y="30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1">
              <a:extLst>
                <a:ext uri="{FF2B5EF4-FFF2-40B4-BE49-F238E27FC236}">
                  <a16:creationId xmlns:a16="http://schemas.microsoft.com/office/drawing/2014/main" id="{D05DE0B6-BDA3-47AB-BE10-C9267D8276F3}"/>
                </a:ext>
              </a:extLst>
            </p:cNvPr>
            <p:cNvSpPr>
              <a:spLocks noEditPoints="1"/>
            </p:cNvSpPr>
            <p:nvPr/>
          </p:nvSpPr>
          <p:spPr bwMode="auto">
            <a:xfrm>
              <a:off x="5182961" y="578530"/>
              <a:ext cx="1327150" cy="1179513"/>
            </a:xfrm>
            <a:custGeom>
              <a:gdLst>
                <a:gd fmla="*/ 643 w 670" name="T0"/>
                <a:gd fmla="*/ 469 h 596" name="T1"/>
                <a:gd fmla="*/ 525 w 670" name="T2"/>
                <a:gd fmla="*/ 316 h 596" name="T3"/>
                <a:gd fmla="*/ 592 w 670" name="T4"/>
                <a:gd fmla="*/ 302 h 596" name="T5"/>
                <a:gd fmla="*/ 506 w 670" name="T6"/>
                <a:gd fmla="*/ 184 h 596" name="T7"/>
                <a:gd fmla="*/ 377 w 670" name="T8"/>
                <a:gd fmla="*/ 8 h 596" name="T9"/>
                <a:gd fmla="*/ 230 w 670" name="T10"/>
                <a:gd fmla="*/ 173 h 596" name="T11"/>
                <a:gd fmla="*/ 258 w 670" name="T12"/>
                <a:gd fmla="*/ 198 h 596" name="T13"/>
                <a:gd fmla="*/ 198 w 670" name="T14"/>
                <a:gd fmla="*/ 310 h 596" name="T15"/>
                <a:gd fmla="*/ 71 w 670" name="T16"/>
                <a:gd fmla="*/ 428 h 596" name="T17"/>
                <a:gd fmla="*/ 140 w 670" name="T18"/>
                <a:gd fmla="*/ 443 h 596" name="T19"/>
                <a:gd fmla="*/ 137 w 670" name="T20"/>
                <a:gd fmla="*/ 563 h 596" name="T21"/>
                <a:gd fmla="*/ 171 w 670" name="T22"/>
                <a:gd fmla="*/ 575 h 596" name="T23"/>
                <a:gd fmla="*/ 200 w 670" name="T24"/>
                <a:gd fmla="*/ 569 h 596" name="T25"/>
                <a:gd fmla="*/ 256 w 670" name="T26"/>
                <a:gd fmla="*/ 560 h 596" name="T27"/>
                <a:gd fmla="*/ 321 w 670" name="T28"/>
                <a:gd fmla="*/ 544 h 596" name="T29"/>
                <a:gd fmla="*/ 377 w 670" name="T30"/>
                <a:gd fmla="*/ 561 h 596" name="T31"/>
                <a:gd fmla="*/ 479 w 670" name="T32"/>
                <a:gd fmla="*/ 579 h 596" name="T33"/>
                <a:gd fmla="*/ 580 w 670" name="T34"/>
                <a:gd fmla="*/ 569 h 596" name="T35"/>
                <a:gd fmla="*/ 657 w 670" name="T36"/>
                <a:gd fmla="*/ 560 h 596" name="T37"/>
                <a:gd fmla="*/ 491 w 670" name="T38"/>
                <a:gd fmla="*/ 559 h 596" name="T39"/>
                <a:gd fmla="*/ 408 w 670" name="T40"/>
                <a:gd fmla="*/ 559 h 596" name="T41"/>
                <a:gd fmla="*/ 355 w 670" name="T42"/>
                <a:gd fmla="*/ 554 h 596" name="T43"/>
                <a:gd fmla="*/ 281 w 670" name="T44"/>
                <a:gd fmla="*/ 556 h 596" name="T45"/>
                <a:gd fmla="*/ 224 w 670" name="T46"/>
                <a:gd fmla="*/ 564 h 596" name="T47"/>
                <a:gd fmla="*/ 158 w 670" name="T48"/>
                <a:gd fmla="*/ 558 h 596" name="T49"/>
                <a:gd fmla="*/ 51 w 670" name="T50"/>
                <a:gd fmla="*/ 559 h 596" name="T51"/>
                <a:gd fmla="*/ 158 w 670" name="T52"/>
                <a:gd fmla="*/ 439 h 596" name="T53"/>
                <a:gd fmla="*/ 216 w 670" name="T54"/>
                <a:gd fmla="*/ 441 h 596" name="T55"/>
                <a:gd fmla="*/ 264 w 670" name="T56"/>
                <a:gd fmla="*/ 422 h 596" name="T57"/>
                <a:gd fmla="*/ 234 w 670" name="T58"/>
                <a:gd fmla="*/ 422 h 596" name="T59"/>
                <a:gd fmla="*/ 161 w 670" name="T60"/>
                <a:gd fmla="*/ 416 h 596" name="T61"/>
                <a:gd fmla="*/ 202 w 670" name="T62"/>
                <a:gd fmla="*/ 343 h 596" name="T63"/>
                <a:gd fmla="*/ 260 w 670" name="T64"/>
                <a:gd fmla="*/ 344 h 596" name="T65"/>
                <a:gd fmla="*/ 287 w 670" name="T66"/>
                <a:gd fmla="*/ 310 h 596" name="T67"/>
                <a:gd fmla="*/ 257 w 670" name="T68"/>
                <a:gd fmla="*/ 286 h 596" name="T69"/>
                <a:gd fmla="*/ 220 w 670" name="T70"/>
                <a:gd fmla="*/ 291 h 596" name="T71"/>
                <a:gd fmla="*/ 313 w 670" name="T72"/>
                <a:gd fmla="*/ 169 h 596" name="T73"/>
                <a:gd fmla="*/ 267 w 670" name="T74"/>
                <a:gd fmla="*/ 161 h 596" name="T75"/>
                <a:gd fmla="*/ 473 w 670" name="T76"/>
                <a:gd fmla="*/ 162 h 596" name="T77"/>
                <a:gd fmla="*/ 419 w 670" name="T78"/>
                <a:gd fmla="*/ 194 h 596" name="T79"/>
                <a:gd fmla="*/ 436 w 670" name="T80"/>
                <a:gd fmla="*/ 223 h 596" name="T81"/>
                <a:gd fmla="*/ 452 w 670" name="T82"/>
                <a:gd fmla="*/ 181 h 596" name="T83"/>
                <a:gd fmla="*/ 540 w 670" name="T84"/>
                <a:gd fmla="*/ 297 h 596" name="T85"/>
                <a:gd fmla="*/ 461 w 670" name="T86"/>
                <a:gd fmla="*/ 303 h 596" name="T87"/>
                <a:gd fmla="*/ 420 w 670" name="T88"/>
                <a:gd fmla="*/ 309 h 596" name="T89"/>
                <a:gd fmla="*/ 454 w 670" name="T90"/>
                <a:gd fmla="*/ 342 h 596" name="T91"/>
                <a:gd fmla="*/ 520 w 670" name="T92"/>
                <a:gd fmla="*/ 344 h 596" name="T93"/>
                <a:gd fmla="*/ 545 w 670" name="T94"/>
                <a:gd fmla="*/ 418 h 596" name="T95"/>
                <a:gd fmla="*/ 500 w 670" name="T96"/>
                <a:gd fmla="*/ 419 h 596" name="T97"/>
                <a:gd fmla="*/ 476 w 670" name="T98"/>
                <a:gd fmla="*/ 431 h 596" name="T99"/>
                <a:gd fmla="*/ 495 w 670" name="T100"/>
                <a:gd fmla="*/ 462 h 596" name="T101"/>
                <a:gd fmla="*/ 547 w 670" name="T102"/>
                <a:gd fmla="*/ 453 h 596" name="T103"/>
                <a:gd fmla="*/ 582 w 670" name="T104"/>
                <a:gd fmla="*/ 467 h 596" name="T105"/>
                <a:gd fmla="*/ 577 w 670" name="T106"/>
                <a:gd fmla="*/ 528 h 596" name="T107"/>
                <a:gd fmla="*/ 503 w 670" name="T108"/>
                <a:gd fmla="*/ 530 h 59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96" w="670">
                  <a:moveTo>
                    <a:pt x="666" y="545"/>
                  </a:moveTo>
                  <a:cubicBezTo>
                    <a:pt x="646" y="519"/>
                    <a:pt x="627" y="490"/>
                    <a:pt x="605" y="464"/>
                  </a:cubicBezTo>
                  <a:cubicBezTo>
                    <a:pt x="618" y="467"/>
                    <a:pt x="630" y="469"/>
                    <a:pt x="643" y="469"/>
                  </a:cubicBezTo>
                  <a:cubicBezTo>
                    <a:pt x="654" y="470"/>
                    <a:pt x="658" y="454"/>
                    <a:pt x="649" y="449"/>
                  </a:cubicBezTo>
                  <a:cubicBezTo>
                    <a:pt x="590" y="420"/>
                    <a:pt x="557" y="365"/>
                    <a:pt x="521" y="313"/>
                  </a:cubicBezTo>
                  <a:cubicBezTo>
                    <a:pt x="522" y="311"/>
                    <a:pt x="521" y="314"/>
                    <a:pt x="525" y="316"/>
                  </a:cubicBezTo>
                  <a:cubicBezTo>
                    <a:pt x="529" y="318"/>
                    <a:pt x="537" y="319"/>
                    <a:pt x="541" y="320"/>
                  </a:cubicBezTo>
                  <a:cubicBezTo>
                    <a:pt x="557" y="324"/>
                    <a:pt x="573" y="326"/>
                    <a:pt x="590" y="322"/>
                  </a:cubicBezTo>
                  <a:cubicBezTo>
                    <a:pt x="599" y="320"/>
                    <a:pt x="599" y="308"/>
                    <a:pt x="592" y="302"/>
                  </a:cubicBezTo>
                  <a:cubicBezTo>
                    <a:pt x="567" y="284"/>
                    <a:pt x="541" y="266"/>
                    <a:pt x="519" y="244"/>
                  </a:cubicBezTo>
                  <a:cubicBezTo>
                    <a:pt x="500" y="226"/>
                    <a:pt x="487" y="206"/>
                    <a:pt x="474" y="184"/>
                  </a:cubicBezTo>
                  <a:cubicBezTo>
                    <a:pt x="485" y="185"/>
                    <a:pt x="495" y="185"/>
                    <a:pt x="506" y="184"/>
                  </a:cubicBezTo>
                  <a:cubicBezTo>
                    <a:pt x="517" y="183"/>
                    <a:pt x="521" y="170"/>
                    <a:pt x="512" y="163"/>
                  </a:cubicBezTo>
                  <a:cubicBezTo>
                    <a:pt x="458" y="126"/>
                    <a:pt x="406" y="78"/>
                    <a:pt x="396" y="10"/>
                  </a:cubicBezTo>
                  <a:cubicBezTo>
                    <a:pt x="395" y="0"/>
                    <a:pt x="381" y="1"/>
                    <a:pt x="377" y="8"/>
                  </a:cubicBezTo>
                  <a:cubicBezTo>
                    <a:pt x="331" y="71"/>
                    <a:pt x="265" y="114"/>
                    <a:pt x="201" y="155"/>
                  </a:cubicBezTo>
                  <a:cubicBezTo>
                    <a:pt x="192" y="160"/>
                    <a:pt x="195" y="174"/>
                    <a:pt x="206" y="175"/>
                  </a:cubicBezTo>
                  <a:cubicBezTo>
                    <a:pt x="214" y="175"/>
                    <a:pt x="222" y="175"/>
                    <a:pt x="230" y="173"/>
                  </a:cubicBezTo>
                  <a:cubicBezTo>
                    <a:pt x="227" y="177"/>
                    <a:pt x="224" y="180"/>
                    <a:pt x="221" y="184"/>
                  </a:cubicBezTo>
                  <a:cubicBezTo>
                    <a:pt x="214" y="190"/>
                    <a:pt x="219" y="203"/>
                    <a:pt x="228" y="202"/>
                  </a:cubicBezTo>
                  <a:cubicBezTo>
                    <a:pt x="238" y="201"/>
                    <a:pt x="248" y="200"/>
                    <a:pt x="258" y="198"/>
                  </a:cubicBezTo>
                  <a:cubicBezTo>
                    <a:pt x="227" y="241"/>
                    <a:pt x="188" y="273"/>
                    <a:pt x="143" y="305"/>
                  </a:cubicBezTo>
                  <a:cubicBezTo>
                    <a:pt x="133" y="312"/>
                    <a:pt x="139" y="327"/>
                    <a:pt x="151" y="325"/>
                  </a:cubicBezTo>
                  <a:cubicBezTo>
                    <a:pt x="167" y="321"/>
                    <a:pt x="183" y="316"/>
                    <a:pt x="198" y="310"/>
                  </a:cubicBezTo>
                  <a:cubicBezTo>
                    <a:pt x="197" y="314"/>
                    <a:pt x="196" y="318"/>
                    <a:pt x="195" y="321"/>
                  </a:cubicBezTo>
                  <a:cubicBezTo>
                    <a:pt x="195" y="324"/>
                    <a:pt x="195" y="326"/>
                    <a:pt x="195" y="329"/>
                  </a:cubicBezTo>
                  <a:cubicBezTo>
                    <a:pt x="164" y="372"/>
                    <a:pt x="117" y="401"/>
                    <a:pt x="71" y="428"/>
                  </a:cubicBezTo>
                  <a:cubicBezTo>
                    <a:pt x="62" y="433"/>
                    <a:pt x="66" y="447"/>
                    <a:pt x="77" y="448"/>
                  </a:cubicBezTo>
                  <a:cubicBezTo>
                    <a:pt x="95" y="448"/>
                    <a:pt x="113" y="447"/>
                    <a:pt x="131" y="444"/>
                  </a:cubicBezTo>
                  <a:cubicBezTo>
                    <a:pt x="134" y="444"/>
                    <a:pt x="137" y="444"/>
                    <a:pt x="140" y="443"/>
                  </a:cubicBezTo>
                  <a:cubicBezTo>
                    <a:pt x="106" y="494"/>
                    <a:pt x="60" y="528"/>
                    <a:pt x="9" y="562"/>
                  </a:cubicBezTo>
                  <a:cubicBezTo>
                    <a:pt x="0" y="567"/>
                    <a:pt x="4" y="581"/>
                    <a:pt x="15" y="582"/>
                  </a:cubicBezTo>
                  <a:cubicBezTo>
                    <a:pt x="56" y="583"/>
                    <a:pt x="97" y="576"/>
                    <a:pt x="137" y="563"/>
                  </a:cubicBezTo>
                  <a:cubicBezTo>
                    <a:pt x="137" y="569"/>
                    <a:pt x="137" y="575"/>
                    <a:pt x="138" y="581"/>
                  </a:cubicBezTo>
                  <a:cubicBezTo>
                    <a:pt x="139" y="591"/>
                    <a:pt x="149" y="596"/>
                    <a:pt x="156" y="589"/>
                  </a:cubicBezTo>
                  <a:cubicBezTo>
                    <a:pt x="161" y="584"/>
                    <a:pt x="166" y="580"/>
                    <a:pt x="171" y="575"/>
                  </a:cubicBezTo>
                  <a:cubicBezTo>
                    <a:pt x="176" y="571"/>
                    <a:pt x="184" y="560"/>
                    <a:pt x="189" y="559"/>
                  </a:cubicBezTo>
                  <a:cubicBezTo>
                    <a:pt x="191" y="555"/>
                    <a:pt x="193" y="556"/>
                    <a:pt x="194" y="561"/>
                  </a:cubicBezTo>
                  <a:cubicBezTo>
                    <a:pt x="196" y="564"/>
                    <a:pt x="198" y="566"/>
                    <a:pt x="200" y="569"/>
                  </a:cubicBezTo>
                  <a:cubicBezTo>
                    <a:pt x="205" y="575"/>
                    <a:pt x="209" y="581"/>
                    <a:pt x="214" y="587"/>
                  </a:cubicBezTo>
                  <a:cubicBezTo>
                    <a:pt x="218" y="592"/>
                    <a:pt x="226" y="595"/>
                    <a:pt x="231" y="589"/>
                  </a:cubicBezTo>
                  <a:cubicBezTo>
                    <a:pt x="239" y="580"/>
                    <a:pt x="248" y="570"/>
                    <a:pt x="256" y="560"/>
                  </a:cubicBezTo>
                  <a:cubicBezTo>
                    <a:pt x="274" y="580"/>
                    <a:pt x="274" y="580"/>
                    <a:pt x="274" y="580"/>
                  </a:cubicBezTo>
                  <a:cubicBezTo>
                    <a:pt x="279" y="586"/>
                    <a:pt x="287" y="584"/>
                    <a:pt x="291" y="578"/>
                  </a:cubicBezTo>
                  <a:cubicBezTo>
                    <a:pt x="300" y="566"/>
                    <a:pt x="310" y="555"/>
                    <a:pt x="321" y="544"/>
                  </a:cubicBezTo>
                  <a:cubicBezTo>
                    <a:pt x="329" y="556"/>
                    <a:pt x="338" y="568"/>
                    <a:pt x="348" y="579"/>
                  </a:cubicBezTo>
                  <a:cubicBezTo>
                    <a:pt x="351" y="583"/>
                    <a:pt x="359" y="583"/>
                    <a:pt x="363" y="579"/>
                  </a:cubicBezTo>
                  <a:cubicBezTo>
                    <a:pt x="368" y="573"/>
                    <a:pt x="372" y="567"/>
                    <a:pt x="377" y="561"/>
                  </a:cubicBezTo>
                  <a:cubicBezTo>
                    <a:pt x="387" y="575"/>
                    <a:pt x="400" y="586"/>
                    <a:pt x="418" y="579"/>
                  </a:cubicBezTo>
                  <a:cubicBezTo>
                    <a:pt x="430" y="575"/>
                    <a:pt x="431" y="565"/>
                    <a:pt x="440" y="557"/>
                  </a:cubicBezTo>
                  <a:cubicBezTo>
                    <a:pt x="456" y="544"/>
                    <a:pt x="471" y="567"/>
                    <a:pt x="479" y="579"/>
                  </a:cubicBezTo>
                  <a:cubicBezTo>
                    <a:pt x="485" y="589"/>
                    <a:pt x="500" y="582"/>
                    <a:pt x="499" y="573"/>
                  </a:cubicBezTo>
                  <a:cubicBezTo>
                    <a:pt x="505" y="564"/>
                    <a:pt x="510" y="554"/>
                    <a:pt x="515" y="545"/>
                  </a:cubicBezTo>
                  <a:cubicBezTo>
                    <a:pt x="535" y="557"/>
                    <a:pt x="557" y="565"/>
                    <a:pt x="580" y="569"/>
                  </a:cubicBezTo>
                  <a:cubicBezTo>
                    <a:pt x="587" y="570"/>
                    <a:pt x="592" y="566"/>
                    <a:pt x="593" y="559"/>
                  </a:cubicBezTo>
                  <a:cubicBezTo>
                    <a:pt x="593" y="554"/>
                    <a:pt x="594" y="548"/>
                    <a:pt x="595" y="543"/>
                  </a:cubicBezTo>
                  <a:cubicBezTo>
                    <a:pt x="614" y="553"/>
                    <a:pt x="635" y="558"/>
                    <a:pt x="657" y="560"/>
                  </a:cubicBezTo>
                  <a:cubicBezTo>
                    <a:pt x="664" y="561"/>
                    <a:pt x="670" y="551"/>
                    <a:pt x="666" y="545"/>
                  </a:cubicBezTo>
                  <a:close/>
                  <a:moveTo>
                    <a:pt x="503" y="530"/>
                  </a:moveTo>
                  <a:cubicBezTo>
                    <a:pt x="499" y="539"/>
                    <a:pt x="495" y="549"/>
                    <a:pt x="491" y="559"/>
                  </a:cubicBezTo>
                  <a:cubicBezTo>
                    <a:pt x="480" y="543"/>
                    <a:pt x="466" y="530"/>
                    <a:pt x="445" y="531"/>
                  </a:cubicBezTo>
                  <a:cubicBezTo>
                    <a:pt x="436" y="532"/>
                    <a:pt x="427" y="536"/>
                    <a:pt x="422" y="543"/>
                  </a:cubicBezTo>
                  <a:cubicBezTo>
                    <a:pt x="417" y="548"/>
                    <a:pt x="416" y="558"/>
                    <a:pt x="408" y="559"/>
                  </a:cubicBezTo>
                  <a:cubicBezTo>
                    <a:pt x="398" y="561"/>
                    <a:pt x="391" y="544"/>
                    <a:pt x="388" y="538"/>
                  </a:cubicBezTo>
                  <a:cubicBezTo>
                    <a:pt x="385" y="532"/>
                    <a:pt x="375" y="530"/>
                    <a:pt x="371" y="535"/>
                  </a:cubicBezTo>
                  <a:cubicBezTo>
                    <a:pt x="365" y="542"/>
                    <a:pt x="360" y="548"/>
                    <a:pt x="355" y="554"/>
                  </a:cubicBezTo>
                  <a:cubicBezTo>
                    <a:pt x="347" y="544"/>
                    <a:pt x="339" y="534"/>
                    <a:pt x="332" y="522"/>
                  </a:cubicBezTo>
                  <a:cubicBezTo>
                    <a:pt x="329" y="516"/>
                    <a:pt x="321" y="515"/>
                    <a:pt x="315" y="520"/>
                  </a:cubicBezTo>
                  <a:cubicBezTo>
                    <a:pt x="303" y="531"/>
                    <a:pt x="291" y="543"/>
                    <a:pt x="281" y="556"/>
                  </a:cubicBezTo>
                  <a:cubicBezTo>
                    <a:pt x="263" y="536"/>
                    <a:pt x="263" y="536"/>
                    <a:pt x="263" y="536"/>
                  </a:cubicBezTo>
                  <a:cubicBezTo>
                    <a:pt x="259" y="532"/>
                    <a:pt x="252" y="532"/>
                    <a:pt x="248" y="536"/>
                  </a:cubicBezTo>
                  <a:cubicBezTo>
                    <a:pt x="240" y="545"/>
                    <a:pt x="232" y="555"/>
                    <a:pt x="224" y="564"/>
                  </a:cubicBezTo>
                  <a:cubicBezTo>
                    <a:pt x="216" y="551"/>
                    <a:pt x="205" y="535"/>
                    <a:pt x="192" y="534"/>
                  </a:cubicBezTo>
                  <a:cubicBezTo>
                    <a:pt x="184" y="534"/>
                    <a:pt x="177" y="541"/>
                    <a:pt x="171" y="546"/>
                  </a:cubicBezTo>
                  <a:cubicBezTo>
                    <a:pt x="167" y="550"/>
                    <a:pt x="162" y="554"/>
                    <a:pt x="158" y="558"/>
                  </a:cubicBezTo>
                  <a:cubicBezTo>
                    <a:pt x="158" y="555"/>
                    <a:pt x="157" y="551"/>
                    <a:pt x="157" y="548"/>
                  </a:cubicBezTo>
                  <a:cubicBezTo>
                    <a:pt x="157" y="541"/>
                    <a:pt x="150" y="534"/>
                    <a:pt x="143" y="537"/>
                  </a:cubicBezTo>
                  <a:cubicBezTo>
                    <a:pt x="114" y="549"/>
                    <a:pt x="83" y="556"/>
                    <a:pt x="51" y="559"/>
                  </a:cubicBezTo>
                  <a:cubicBezTo>
                    <a:pt x="95" y="528"/>
                    <a:pt x="138" y="492"/>
                    <a:pt x="154" y="440"/>
                  </a:cubicBezTo>
                  <a:cubicBezTo>
                    <a:pt x="155" y="440"/>
                    <a:pt x="156" y="439"/>
                    <a:pt x="157" y="439"/>
                  </a:cubicBezTo>
                  <a:cubicBezTo>
                    <a:pt x="157" y="439"/>
                    <a:pt x="158" y="439"/>
                    <a:pt x="158" y="439"/>
                  </a:cubicBezTo>
                  <a:cubicBezTo>
                    <a:pt x="157" y="442"/>
                    <a:pt x="157" y="452"/>
                    <a:pt x="157" y="455"/>
                  </a:cubicBezTo>
                  <a:cubicBezTo>
                    <a:pt x="156" y="463"/>
                    <a:pt x="167" y="467"/>
                    <a:pt x="173" y="464"/>
                  </a:cubicBezTo>
                  <a:cubicBezTo>
                    <a:pt x="188" y="457"/>
                    <a:pt x="202" y="449"/>
                    <a:pt x="216" y="441"/>
                  </a:cubicBezTo>
                  <a:cubicBezTo>
                    <a:pt x="220" y="457"/>
                    <a:pt x="227" y="477"/>
                    <a:pt x="242" y="477"/>
                  </a:cubicBezTo>
                  <a:cubicBezTo>
                    <a:pt x="260" y="477"/>
                    <a:pt x="276" y="446"/>
                    <a:pt x="283" y="432"/>
                  </a:cubicBezTo>
                  <a:cubicBezTo>
                    <a:pt x="288" y="420"/>
                    <a:pt x="271" y="410"/>
                    <a:pt x="264" y="422"/>
                  </a:cubicBezTo>
                  <a:cubicBezTo>
                    <a:pt x="262" y="426"/>
                    <a:pt x="249" y="451"/>
                    <a:pt x="244" y="453"/>
                  </a:cubicBezTo>
                  <a:cubicBezTo>
                    <a:pt x="245" y="452"/>
                    <a:pt x="240" y="442"/>
                    <a:pt x="240" y="441"/>
                  </a:cubicBezTo>
                  <a:cubicBezTo>
                    <a:pt x="238" y="435"/>
                    <a:pt x="236" y="428"/>
                    <a:pt x="234" y="422"/>
                  </a:cubicBezTo>
                  <a:cubicBezTo>
                    <a:pt x="231" y="415"/>
                    <a:pt x="224" y="412"/>
                    <a:pt x="218" y="415"/>
                  </a:cubicBezTo>
                  <a:cubicBezTo>
                    <a:pt x="205" y="422"/>
                    <a:pt x="193" y="429"/>
                    <a:pt x="180" y="436"/>
                  </a:cubicBezTo>
                  <a:cubicBezTo>
                    <a:pt x="180" y="424"/>
                    <a:pt x="176" y="414"/>
                    <a:pt x="161" y="416"/>
                  </a:cubicBezTo>
                  <a:cubicBezTo>
                    <a:pt x="149" y="417"/>
                    <a:pt x="137" y="422"/>
                    <a:pt x="126" y="424"/>
                  </a:cubicBezTo>
                  <a:cubicBezTo>
                    <a:pt x="123" y="424"/>
                    <a:pt x="120" y="424"/>
                    <a:pt x="117" y="425"/>
                  </a:cubicBezTo>
                  <a:cubicBezTo>
                    <a:pt x="150" y="403"/>
                    <a:pt x="182" y="378"/>
                    <a:pt x="202" y="343"/>
                  </a:cubicBezTo>
                  <a:cubicBezTo>
                    <a:pt x="205" y="346"/>
                    <a:pt x="210" y="346"/>
                    <a:pt x="213" y="344"/>
                  </a:cubicBezTo>
                  <a:cubicBezTo>
                    <a:pt x="227" y="334"/>
                    <a:pt x="240" y="325"/>
                    <a:pt x="253" y="316"/>
                  </a:cubicBezTo>
                  <a:cubicBezTo>
                    <a:pt x="254" y="325"/>
                    <a:pt x="257" y="334"/>
                    <a:pt x="260" y="344"/>
                  </a:cubicBezTo>
                  <a:cubicBezTo>
                    <a:pt x="263" y="351"/>
                    <a:pt x="272" y="355"/>
                    <a:pt x="278" y="349"/>
                  </a:cubicBezTo>
                  <a:cubicBezTo>
                    <a:pt x="286" y="341"/>
                    <a:pt x="294" y="333"/>
                    <a:pt x="301" y="325"/>
                  </a:cubicBezTo>
                  <a:cubicBezTo>
                    <a:pt x="310" y="315"/>
                    <a:pt x="297" y="301"/>
                    <a:pt x="287" y="310"/>
                  </a:cubicBezTo>
                  <a:cubicBezTo>
                    <a:pt x="283" y="314"/>
                    <a:pt x="279" y="317"/>
                    <a:pt x="276" y="320"/>
                  </a:cubicBezTo>
                  <a:cubicBezTo>
                    <a:pt x="274" y="312"/>
                    <a:pt x="273" y="304"/>
                    <a:pt x="273" y="296"/>
                  </a:cubicBezTo>
                  <a:cubicBezTo>
                    <a:pt x="273" y="288"/>
                    <a:pt x="264" y="281"/>
                    <a:pt x="257" y="286"/>
                  </a:cubicBezTo>
                  <a:cubicBezTo>
                    <a:pt x="244" y="295"/>
                    <a:pt x="232" y="304"/>
                    <a:pt x="219" y="313"/>
                  </a:cubicBezTo>
                  <a:cubicBezTo>
                    <a:pt x="220" y="311"/>
                    <a:pt x="221" y="309"/>
                    <a:pt x="221" y="307"/>
                  </a:cubicBezTo>
                  <a:cubicBezTo>
                    <a:pt x="222" y="301"/>
                    <a:pt x="221" y="296"/>
                    <a:pt x="220" y="291"/>
                  </a:cubicBezTo>
                  <a:cubicBezTo>
                    <a:pt x="218" y="286"/>
                    <a:pt x="214" y="283"/>
                    <a:pt x="209" y="283"/>
                  </a:cubicBezTo>
                  <a:cubicBezTo>
                    <a:pt x="240" y="258"/>
                    <a:pt x="268" y="228"/>
                    <a:pt x="280" y="190"/>
                  </a:cubicBezTo>
                  <a:cubicBezTo>
                    <a:pt x="292" y="185"/>
                    <a:pt x="303" y="178"/>
                    <a:pt x="313" y="169"/>
                  </a:cubicBezTo>
                  <a:cubicBezTo>
                    <a:pt x="319" y="164"/>
                    <a:pt x="311" y="155"/>
                    <a:pt x="304" y="158"/>
                  </a:cubicBezTo>
                  <a:cubicBezTo>
                    <a:pt x="288" y="166"/>
                    <a:pt x="272" y="172"/>
                    <a:pt x="256" y="176"/>
                  </a:cubicBezTo>
                  <a:cubicBezTo>
                    <a:pt x="260" y="171"/>
                    <a:pt x="263" y="166"/>
                    <a:pt x="267" y="161"/>
                  </a:cubicBezTo>
                  <a:cubicBezTo>
                    <a:pt x="272" y="153"/>
                    <a:pt x="264" y="142"/>
                    <a:pt x="256" y="145"/>
                  </a:cubicBezTo>
                  <a:cubicBezTo>
                    <a:pt x="301" y="114"/>
                    <a:pt x="345" y="81"/>
                    <a:pt x="380" y="38"/>
                  </a:cubicBezTo>
                  <a:cubicBezTo>
                    <a:pt x="394" y="89"/>
                    <a:pt x="432" y="129"/>
                    <a:pt x="473" y="162"/>
                  </a:cubicBezTo>
                  <a:cubicBezTo>
                    <a:pt x="459" y="161"/>
                    <a:pt x="446" y="158"/>
                    <a:pt x="432" y="153"/>
                  </a:cubicBezTo>
                  <a:cubicBezTo>
                    <a:pt x="427" y="151"/>
                    <a:pt x="420" y="155"/>
                    <a:pt x="419" y="161"/>
                  </a:cubicBezTo>
                  <a:cubicBezTo>
                    <a:pt x="416" y="172"/>
                    <a:pt x="416" y="184"/>
                    <a:pt x="419" y="194"/>
                  </a:cubicBezTo>
                  <a:cubicBezTo>
                    <a:pt x="409" y="190"/>
                    <a:pt x="399" y="185"/>
                    <a:pt x="389" y="179"/>
                  </a:cubicBezTo>
                  <a:cubicBezTo>
                    <a:pt x="378" y="171"/>
                    <a:pt x="367" y="190"/>
                    <a:pt x="379" y="197"/>
                  </a:cubicBezTo>
                  <a:cubicBezTo>
                    <a:pt x="396" y="209"/>
                    <a:pt x="415" y="218"/>
                    <a:pt x="436" y="223"/>
                  </a:cubicBezTo>
                  <a:cubicBezTo>
                    <a:pt x="445" y="225"/>
                    <a:pt x="454" y="215"/>
                    <a:pt x="448" y="207"/>
                  </a:cubicBezTo>
                  <a:cubicBezTo>
                    <a:pt x="442" y="198"/>
                    <a:pt x="438" y="188"/>
                    <a:pt x="438" y="178"/>
                  </a:cubicBezTo>
                  <a:cubicBezTo>
                    <a:pt x="443" y="179"/>
                    <a:pt x="447" y="180"/>
                    <a:pt x="452" y="181"/>
                  </a:cubicBezTo>
                  <a:cubicBezTo>
                    <a:pt x="459" y="210"/>
                    <a:pt x="481" y="237"/>
                    <a:pt x="502" y="257"/>
                  </a:cubicBezTo>
                  <a:cubicBezTo>
                    <a:pt x="518" y="273"/>
                    <a:pt x="535" y="287"/>
                    <a:pt x="553" y="300"/>
                  </a:cubicBezTo>
                  <a:cubicBezTo>
                    <a:pt x="549" y="299"/>
                    <a:pt x="544" y="298"/>
                    <a:pt x="540" y="297"/>
                  </a:cubicBezTo>
                  <a:cubicBezTo>
                    <a:pt x="531" y="295"/>
                    <a:pt x="520" y="291"/>
                    <a:pt x="511" y="294"/>
                  </a:cubicBezTo>
                  <a:cubicBezTo>
                    <a:pt x="499" y="298"/>
                    <a:pt x="497" y="312"/>
                    <a:pt x="498" y="325"/>
                  </a:cubicBezTo>
                  <a:cubicBezTo>
                    <a:pt x="485" y="317"/>
                    <a:pt x="473" y="310"/>
                    <a:pt x="461" y="303"/>
                  </a:cubicBezTo>
                  <a:cubicBezTo>
                    <a:pt x="457" y="300"/>
                    <a:pt x="452" y="301"/>
                    <a:pt x="448" y="304"/>
                  </a:cubicBezTo>
                  <a:cubicBezTo>
                    <a:pt x="442" y="310"/>
                    <a:pt x="444" y="317"/>
                    <a:pt x="439" y="322"/>
                  </a:cubicBezTo>
                  <a:cubicBezTo>
                    <a:pt x="434" y="329"/>
                    <a:pt x="424" y="314"/>
                    <a:pt x="420" y="309"/>
                  </a:cubicBezTo>
                  <a:cubicBezTo>
                    <a:pt x="411" y="298"/>
                    <a:pt x="396" y="313"/>
                    <a:pt x="405" y="324"/>
                  </a:cubicBezTo>
                  <a:cubicBezTo>
                    <a:pt x="413" y="334"/>
                    <a:pt x="426" y="350"/>
                    <a:pt x="440" y="350"/>
                  </a:cubicBezTo>
                  <a:cubicBezTo>
                    <a:pt x="446" y="350"/>
                    <a:pt x="451" y="347"/>
                    <a:pt x="454" y="342"/>
                  </a:cubicBezTo>
                  <a:cubicBezTo>
                    <a:pt x="458" y="338"/>
                    <a:pt x="458" y="332"/>
                    <a:pt x="460" y="327"/>
                  </a:cubicBezTo>
                  <a:cubicBezTo>
                    <a:pt x="474" y="336"/>
                    <a:pt x="489" y="345"/>
                    <a:pt x="504" y="354"/>
                  </a:cubicBezTo>
                  <a:cubicBezTo>
                    <a:pt x="511" y="358"/>
                    <a:pt x="520" y="352"/>
                    <a:pt x="520" y="344"/>
                  </a:cubicBezTo>
                  <a:cubicBezTo>
                    <a:pt x="520" y="341"/>
                    <a:pt x="520" y="338"/>
                    <a:pt x="519" y="334"/>
                  </a:cubicBezTo>
                  <a:cubicBezTo>
                    <a:pt x="538" y="373"/>
                    <a:pt x="563" y="411"/>
                    <a:pt x="596" y="440"/>
                  </a:cubicBezTo>
                  <a:cubicBezTo>
                    <a:pt x="578" y="435"/>
                    <a:pt x="562" y="427"/>
                    <a:pt x="545" y="418"/>
                  </a:cubicBezTo>
                  <a:cubicBezTo>
                    <a:pt x="538" y="413"/>
                    <a:pt x="530" y="419"/>
                    <a:pt x="529" y="427"/>
                  </a:cubicBezTo>
                  <a:cubicBezTo>
                    <a:pt x="529" y="430"/>
                    <a:pt x="529" y="433"/>
                    <a:pt x="528" y="435"/>
                  </a:cubicBezTo>
                  <a:cubicBezTo>
                    <a:pt x="519" y="430"/>
                    <a:pt x="510" y="424"/>
                    <a:pt x="500" y="419"/>
                  </a:cubicBezTo>
                  <a:cubicBezTo>
                    <a:pt x="493" y="415"/>
                    <a:pt x="485" y="421"/>
                    <a:pt x="484" y="429"/>
                  </a:cubicBezTo>
                  <a:cubicBezTo>
                    <a:pt x="484" y="433"/>
                    <a:pt x="483" y="436"/>
                    <a:pt x="482" y="439"/>
                  </a:cubicBezTo>
                  <a:cubicBezTo>
                    <a:pt x="480" y="437"/>
                    <a:pt x="478" y="434"/>
                    <a:pt x="476" y="431"/>
                  </a:cubicBezTo>
                  <a:cubicBezTo>
                    <a:pt x="468" y="420"/>
                    <a:pt x="450" y="430"/>
                    <a:pt x="457" y="442"/>
                  </a:cubicBezTo>
                  <a:cubicBezTo>
                    <a:pt x="463" y="452"/>
                    <a:pt x="471" y="459"/>
                    <a:pt x="480" y="466"/>
                  </a:cubicBezTo>
                  <a:cubicBezTo>
                    <a:pt x="485" y="469"/>
                    <a:pt x="492" y="466"/>
                    <a:pt x="495" y="462"/>
                  </a:cubicBezTo>
                  <a:cubicBezTo>
                    <a:pt x="498" y="456"/>
                    <a:pt x="501" y="451"/>
                    <a:pt x="503" y="445"/>
                  </a:cubicBezTo>
                  <a:cubicBezTo>
                    <a:pt x="512" y="451"/>
                    <a:pt x="522" y="456"/>
                    <a:pt x="531" y="463"/>
                  </a:cubicBezTo>
                  <a:cubicBezTo>
                    <a:pt x="539" y="468"/>
                    <a:pt x="546" y="461"/>
                    <a:pt x="547" y="453"/>
                  </a:cubicBezTo>
                  <a:cubicBezTo>
                    <a:pt x="548" y="450"/>
                    <a:pt x="548" y="447"/>
                    <a:pt x="549" y="444"/>
                  </a:cubicBezTo>
                  <a:cubicBezTo>
                    <a:pt x="559" y="450"/>
                    <a:pt x="571" y="454"/>
                    <a:pt x="582" y="458"/>
                  </a:cubicBezTo>
                  <a:cubicBezTo>
                    <a:pt x="580" y="461"/>
                    <a:pt x="580" y="464"/>
                    <a:pt x="582" y="467"/>
                  </a:cubicBezTo>
                  <a:cubicBezTo>
                    <a:pt x="597" y="491"/>
                    <a:pt x="615" y="514"/>
                    <a:pt x="633" y="536"/>
                  </a:cubicBezTo>
                  <a:cubicBezTo>
                    <a:pt x="619" y="532"/>
                    <a:pt x="605" y="527"/>
                    <a:pt x="592" y="519"/>
                  </a:cubicBezTo>
                  <a:cubicBezTo>
                    <a:pt x="585" y="515"/>
                    <a:pt x="578" y="520"/>
                    <a:pt x="577" y="528"/>
                  </a:cubicBezTo>
                  <a:cubicBezTo>
                    <a:pt x="576" y="534"/>
                    <a:pt x="575" y="541"/>
                    <a:pt x="574" y="547"/>
                  </a:cubicBezTo>
                  <a:cubicBezTo>
                    <a:pt x="554" y="543"/>
                    <a:pt x="534" y="535"/>
                    <a:pt x="516" y="524"/>
                  </a:cubicBezTo>
                  <a:cubicBezTo>
                    <a:pt x="510" y="521"/>
                    <a:pt x="505" y="524"/>
                    <a:pt x="503" y="5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2">
              <a:extLst>
                <a:ext uri="{FF2B5EF4-FFF2-40B4-BE49-F238E27FC236}">
                  <a16:creationId xmlns:a16="http://schemas.microsoft.com/office/drawing/2014/main" id="{DD29F4E3-1AF0-46D4-A796-DC4B3FCC7FCC}"/>
                </a:ext>
              </a:extLst>
            </p:cNvPr>
            <p:cNvSpPr/>
            <p:nvPr/>
          </p:nvSpPr>
          <p:spPr bwMode="auto">
            <a:xfrm>
              <a:off x="3701824" y="3572555"/>
              <a:ext cx="150813" cy="158750"/>
            </a:xfrm>
            <a:custGeom>
              <a:gdLst>
                <a:gd fmla="*/ 69 w 76" name="T0"/>
                <a:gd fmla="*/ 61 h 80" name="T1"/>
                <a:gd fmla="*/ 36 w 76" name="T2"/>
                <a:gd fmla="*/ 34 h 80" name="T3"/>
                <a:gd fmla="*/ 10 w 76" name="T4"/>
                <a:gd fmla="*/ 4 h 80" name="T5"/>
                <a:gd fmla="*/ 2 w 76" name="T6"/>
                <a:gd fmla="*/ 9 h 80" name="T7"/>
                <a:gd fmla="*/ 61 w 76" name="T8"/>
                <a:gd fmla="*/ 75 h 80" name="T9"/>
                <a:gd fmla="*/ 69 w 76" name="T10"/>
                <a:gd fmla="*/ 61 h 80" name="T11"/>
              </a:gdLst>
              <a:cxnLst>
                <a:cxn ang="0">
                  <a:pos x="T0" y="T1"/>
                </a:cxn>
                <a:cxn ang="0">
                  <a:pos x="T2" y="T3"/>
                </a:cxn>
                <a:cxn ang="0">
                  <a:pos x="T4" y="T5"/>
                </a:cxn>
                <a:cxn ang="0">
                  <a:pos x="T6" y="T7"/>
                </a:cxn>
                <a:cxn ang="0">
                  <a:pos x="T8" y="T9"/>
                </a:cxn>
                <a:cxn ang="0">
                  <a:pos x="T10" y="T11"/>
                </a:cxn>
              </a:cxnLst>
              <a:rect b="b" l="0" r="r" t="0"/>
              <a:pathLst>
                <a:path h="80" w="76">
                  <a:moveTo>
                    <a:pt x="69" y="61"/>
                  </a:moveTo>
                  <a:cubicBezTo>
                    <a:pt x="57" y="53"/>
                    <a:pt x="46" y="45"/>
                    <a:pt x="36" y="34"/>
                  </a:cubicBezTo>
                  <a:cubicBezTo>
                    <a:pt x="27" y="25"/>
                    <a:pt x="19" y="14"/>
                    <a:pt x="10" y="4"/>
                  </a:cubicBezTo>
                  <a:cubicBezTo>
                    <a:pt x="7" y="0"/>
                    <a:pt x="0" y="4"/>
                    <a:pt x="2" y="9"/>
                  </a:cubicBezTo>
                  <a:cubicBezTo>
                    <a:pt x="11" y="35"/>
                    <a:pt x="37" y="60"/>
                    <a:pt x="61" y="75"/>
                  </a:cubicBezTo>
                  <a:cubicBezTo>
                    <a:pt x="70" y="80"/>
                    <a:pt x="76" y="67"/>
                    <a:pt x="69" y="6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3">
              <a:extLst>
                <a:ext uri="{FF2B5EF4-FFF2-40B4-BE49-F238E27FC236}">
                  <a16:creationId xmlns:a16="http://schemas.microsoft.com/office/drawing/2014/main" id="{10AD2110-71B0-4356-ACEE-8C569438F2D0}"/>
                </a:ext>
              </a:extLst>
            </p:cNvPr>
            <p:cNvSpPr/>
            <p:nvPr/>
          </p:nvSpPr>
          <p:spPr bwMode="auto">
            <a:xfrm>
              <a:off x="3706586" y="3651930"/>
              <a:ext cx="171450" cy="122238"/>
            </a:xfrm>
            <a:custGeom>
              <a:gdLst>
                <a:gd fmla="*/ 80 w 87" name="T0"/>
                <a:gd fmla="*/ 47 h 62" name="T1"/>
                <a:gd fmla="*/ 43 w 87" name="T2"/>
                <a:gd fmla="*/ 34 h 62" name="T3"/>
                <a:gd fmla="*/ 12 w 87" name="T4"/>
                <a:gd fmla="*/ 5 h 62" name="T5"/>
                <a:gd fmla="*/ 3 w 87" name="T6"/>
                <a:gd fmla="*/ 11 h 62" name="T7"/>
                <a:gd fmla="*/ 78 w 87" name="T8"/>
                <a:gd fmla="*/ 60 h 62" name="T9"/>
                <a:gd fmla="*/ 80 w 87" name="T10"/>
                <a:gd fmla="*/ 47 h 62" name="T11"/>
              </a:gdLst>
              <a:cxnLst>
                <a:cxn ang="0">
                  <a:pos x="T0" y="T1"/>
                </a:cxn>
                <a:cxn ang="0">
                  <a:pos x="T2" y="T3"/>
                </a:cxn>
                <a:cxn ang="0">
                  <a:pos x="T4" y="T5"/>
                </a:cxn>
                <a:cxn ang="0">
                  <a:pos x="T6" y="T7"/>
                </a:cxn>
                <a:cxn ang="0">
                  <a:pos x="T8" y="T9"/>
                </a:cxn>
                <a:cxn ang="0">
                  <a:pos x="T10" y="T11"/>
                </a:cxn>
              </a:cxnLst>
              <a:rect b="b" l="0" r="r" t="0"/>
              <a:pathLst>
                <a:path h="62" w="87">
                  <a:moveTo>
                    <a:pt x="80" y="47"/>
                  </a:moveTo>
                  <a:cubicBezTo>
                    <a:pt x="67" y="43"/>
                    <a:pt x="55" y="41"/>
                    <a:pt x="43" y="34"/>
                  </a:cubicBezTo>
                  <a:cubicBezTo>
                    <a:pt x="31" y="27"/>
                    <a:pt x="20" y="17"/>
                    <a:pt x="12" y="5"/>
                  </a:cubicBezTo>
                  <a:cubicBezTo>
                    <a:pt x="8" y="0"/>
                    <a:pt x="0" y="5"/>
                    <a:pt x="3" y="11"/>
                  </a:cubicBezTo>
                  <a:cubicBezTo>
                    <a:pt x="17" y="36"/>
                    <a:pt x="47" y="62"/>
                    <a:pt x="78" y="60"/>
                  </a:cubicBezTo>
                  <a:cubicBezTo>
                    <a:pt x="85" y="60"/>
                    <a:pt x="87" y="50"/>
                    <a:pt x="80" y="4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4">
              <a:extLst>
                <a:ext uri="{FF2B5EF4-FFF2-40B4-BE49-F238E27FC236}">
                  <a16:creationId xmlns:a16="http://schemas.microsoft.com/office/drawing/2014/main" id="{A5FA58D4-17FE-4D81-A9C3-BF8078D595B8}"/>
                </a:ext>
              </a:extLst>
            </p:cNvPr>
            <p:cNvSpPr/>
            <p:nvPr/>
          </p:nvSpPr>
          <p:spPr bwMode="auto">
            <a:xfrm>
              <a:off x="7010174" y="2016805"/>
              <a:ext cx="68263" cy="184150"/>
            </a:xfrm>
            <a:custGeom>
              <a:gdLst>
                <a:gd fmla="*/ 22 w 35" name="T0"/>
                <a:gd fmla="*/ 6 h 93" name="T1"/>
                <a:gd fmla="*/ 0 w 35" name="T2"/>
                <a:gd fmla="*/ 88 h 93" name="T3"/>
                <a:gd fmla="*/ 7 w 35" name="T4"/>
                <a:gd fmla="*/ 90 h 93" name="T5"/>
                <a:gd fmla="*/ 19 w 35" name="T6"/>
                <a:gd fmla="*/ 53 h 93" name="T7"/>
                <a:gd fmla="*/ 33 w 35" name="T8"/>
                <a:gd fmla="*/ 11 h 93" name="T9"/>
                <a:gd fmla="*/ 22 w 35" name="T10"/>
                <a:gd fmla="*/ 6 h 93" name="T11"/>
              </a:gdLst>
              <a:cxnLst>
                <a:cxn ang="0">
                  <a:pos x="T0" y="T1"/>
                </a:cxn>
                <a:cxn ang="0">
                  <a:pos x="T2" y="T3"/>
                </a:cxn>
                <a:cxn ang="0">
                  <a:pos x="T4" y="T5"/>
                </a:cxn>
                <a:cxn ang="0">
                  <a:pos x="T6" y="T7"/>
                </a:cxn>
                <a:cxn ang="0">
                  <a:pos x="T8" y="T9"/>
                </a:cxn>
                <a:cxn ang="0">
                  <a:pos x="T10" y="T11"/>
                </a:cxn>
              </a:cxnLst>
              <a:rect b="b" l="0" r="r" t="0"/>
              <a:pathLst>
                <a:path h="93" w="35">
                  <a:moveTo>
                    <a:pt x="22" y="6"/>
                  </a:moveTo>
                  <a:cubicBezTo>
                    <a:pt x="11" y="31"/>
                    <a:pt x="1" y="61"/>
                    <a:pt x="0" y="88"/>
                  </a:cubicBezTo>
                  <a:cubicBezTo>
                    <a:pt x="0" y="91"/>
                    <a:pt x="5" y="93"/>
                    <a:pt x="7" y="90"/>
                  </a:cubicBezTo>
                  <a:cubicBezTo>
                    <a:pt x="12" y="78"/>
                    <a:pt x="15" y="65"/>
                    <a:pt x="19" y="53"/>
                  </a:cubicBezTo>
                  <a:cubicBezTo>
                    <a:pt x="23" y="39"/>
                    <a:pt x="29" y="25"/>
                    <a:pt x="33" y="11"/>
                  </a:cubicBezTo>
                  <a:cubicBezTo>
                    <a:pt x="35" y="4"/>
                    <a:pt x="25" y="0"/>
                    <a:pt x="22" y="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5">
              <a:extLst>
                <a:ext uri="{FF2B5EF4-FFF2-40B4-BE49-F238E27FC236}">
                  <a16:creationId xmlns:a16="http://schemas.microsoft.com/office/drawing/2014/main" id="{5F9A98DC-FDDB-431D-A535-7F3D63C7225A}"/>
                </a:ext>
              </a:extLst>
            </p:cNvPr>
            <p:cNvSpPr/>
            <p:nvPr/>
          </p:nvSpPr>
          <p:spPr bwMode="auto">
            <a:xfrm>
              <a:off x="7059386" y="1948542"/>
              <a:ext cx="79375" cy="188913"/>
            </a:xfrm>
            <a:custGeom>
              <a:gdLst>
                <a:gd fmla="*/ 27 w 40" name="T0"/>
                <a:gd fmla="*/ 7 h 96" name="T1"/>
                <a:gd fmla="*/ 1 w 40" name="T2"/>
                <a:gd fmla="*/ 88 h 96" name="T3"/>
                <a:gd fmla="*/ 10 w 40" name="T4"/>
                <a:gd fmla="*/ 91 h 96" name="T5"/>
                <a:gd fmla="*/ 38 w 40" name="T6"/>
                <a:gd fmla="*/ 11 h 96" name="T7"/>
                <a:gd fmla="*/ 27 w 40" name="T8"/>
                <a:gd fmla="*/ 7 h 96" name="T9"/>
              </a:gdLst>
              <a:cxnLst>
                <a:cxn ang="0">
                  <a:pos x="T0" y="T1"/>
                </a:cxn>
                <a:cxn ang="0">
                  <a:pos x="T2" y="T3"/>
                </a:cxn>
                <a:cxn ang="0">
                  <a:pos x="T4" y="T5"/>
                </a:cxn>
                <a:cxn ang="0">
                  <a:pos x="T6" y="T7"/>
                </a:cxn>
                <a:cxn ang="0">
                  <a:pos x="T8" y="T9"/>
                </a:cxn>
              </a:cxnLst>
              <a:rect b="b" l="0" r="r" t="0"/>
              <a:pathLst>
                <a:path h="96" w="40">
                  <a:moveTo>
                    <a:pt x="27" y="7"/>
                  </a:moveTo>
                  <a:cubicBezTo>
                    <a:pt x="15" y="32"/>
                    <a:pt x="6" y="61"/>
                    <a:pt x="1" y="88"/>
                  </a:cubicBezTo>
                  <a:cubicBezTo>
                    <a:pt x="0" y="94"/>
                    <a:pt x="8" y="96"/>
                    <a:pt x="10" y="91"/>
                  </a:cubicBezTo>
                  <a:cubicBezTo>
                    <a:pt x="19" y="64"/>
                    <a:pt x="28" y="38"/>
                    <a:pt x="38" y="11"/>
                  </a:cubicBezTo>
                  <a:cubicBezTo>
                    <a:pt x="40" y="5"/>
                    <a:pt x="30" y="0"/>
                    <a:pt x="27" y="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26">
              <a:extLst>
                <a:ext uri="{FF2B5EF4-FFF2-40B4-BE49-F238E27FC236}">
                  <a16:creationId xmlns:a16="http://schemas.microsoft.com/office/drawing/2014/main" id="{D157204D-D6D2-4CDD-BBDF-8274162893A2}"/>
                </a:ext>
              </a:extLst>
            </p:cNvPr>
            <p:cNvSpPr/>
            <p:nvPr/>
          </p:nvSpPr>
          <p:spPr bwMode="auto">
            <a:xfrm>
              <a:off x="4897211" y="2015217"/>
              <a:ext cx="68263" cy="169863"/>
            </a:xfrm>
            <a:custGeom>
              <a:gdLst>
                <a:gd fmla="*/ 33 w 35" name="T0"/>
                <a:gd fmla="*/ 77 h 86" name="T1"/>
                <a:gd fmla="*/ 7 w 35" name="T2"/>
                <a:gd fmla="*/ 4 h 86" name="T3"/>
                <a:gd fmla="*/ 0 w 35" name="T4"/>
                <a:gd fmla="*/ 6 h 86" name="T5"/>
                <a:gd fmla="*/ 23 w 35" name="T6"/>
                <a:gd fmla="*/ 81 h 86" name="T7"/>
                <a:gd fmla="*/ 33 w 35" name="T8"/>
                <a:gd fmla="*/ 77 h 86" name="T9"/>
              </a:gdLst>
              <a:cxnLst>
                <a:cxn ang="0">
                  <a:pos x="T0" y="T1"/>
                </a:cxn>
                <a:cxn ang="0">
                  <a:pos x="T2" y="T3"/>
                </a:cxn>
                <a:cxn ang="0">
                  <a:pos x="T4" y="T5"/>
                </a:cxn>
                <a:cxn ang="0">
                  <a:pos x="T6" y="T7"/>
                </a:cxn>
                <a:cxn ang="0">
                  <a:pos x="T8" y="T9"/>
                </a:cxn>
              </a:cxnLst>
              <a:rect b="b" l="0" r="r" t="0"/>
              <a:pathLst>
                <a:path h="86" w="35">
                  <a:moveTo>
                    <a:pt x="33" y="77"/>
                  </a:moveTo>
                  <a:cubicBezTo>
                    <a:pt x="25" y="52"/>
                    <a:pt x="16" y="28"/>
                    <a:pt x="7" y="4"/>
                  </a:cubicBezTo>
                  <a:cubicBezTo>
                    <a:pt x="5" y="0"/>
                    <a:pt x="0" y="1"/>
                    <a:pt x="0" y="6"/>
                  </a:cubicBezTo>
                  <a:cubicBezTo>
                    <a:pt x="4" y="30"/>
                    <a:pt x="12" y="58"/>
                    <a:pt x="23" y="81"/>
                  </a:cubicBezTo>
                  <a:cubicBezTo>
                    <a:pt x="26" y="86"/>
                    <a:pt x="35" y="82"/>
                    <a:pt x="33" y="7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27">
              <a:extLst>
                <a:ext uri="{FF2B5EF4-FFF2-40B4-BE49-F238E27FC236}">
                  <a16:creationId xmlns:a16="http://schemas.microsoft.com/office/drawing/2014/main" id="{F8175785-0DF0-47AD-9CAC-875EDE700A4B}"/>
                </a:ext>
              </a:extLst>
            </p:cNvPr>
            <p:cNvSpPr/>
            <p:nvPr/>
          </p:nvSpPr>
          <p:spPr bwMode="auto">
            <a:xfrm>
              <a:off x="4925786" y="2039030"/>
              <a:ext cx="85725" cy="146050"/>
            </a:xfrm>
            <a:custGeom>
              <a:gdLst>
                <a:gd fmla="*/ 42 w 43" name="T0"/>
                <a:gd fmla="*/ 64 h 74" name="T1"/>
                <a:gd fmla="*/ 12 w 43" name="T2"/>
                <a:gd fmla="*/ 5 h 74" name="T3"/>
                <a:gd fmla="*/ 3 w 43" name="T4"/>
                <a:gd fmla="*/ 10 h 74" name="T5"/>
                <a:gd fmla="*/ 18 w 43" name="T6"/>
                <a:gd fmla="*/ 39 h 74" name="T7"/>
                <a:gd fmla="*/ 31 w 43" name="T8"/>
                <a:gd fmla="*/ 68 h 74" name="T9"/>
                <a:gd fmla="*/ 42 w 43" name="T10"/>
                <a:gd fmla="*/ 64 h 74" name="T11"/>
              </a:gdLst>
              <a:cxnLst>
                <a:cxn ang="0">
                  <a:pos x="T0" y="T1"/>
                </a:cxn>
                <a:cxn ang="0">
                  <a:pos x="T2" y="T3"/>
                </a:cxn>
                <a:cxn ang="0">
                  <a:pos x="T4" y="T5"/>
                </a:cxn>
                <a:cxn ang="0">
                  <a:pos x="T6" y="T7"/>
                </a:cxn>
                <a:cxn ang="0">
                  <a:pos x="T8" y="T9"/>
                </a:cxn>
                <a:cxn ang="0">
                  <a:pos x="T10" y="T11"/>
                </a:cxn>
              </a:cxnLst>
              <a:rect b="b" l="0" r="r" t="0"/>
              <a:pathLst>
                <a:path h="74" w="43">
                  <a:moveTo>
                    <a:pt x="42" y="64"/>
                  </a:moveTo>
                  <a:cubicBezTo>
                    <a:pt x="36" y="43"/>
                    <a:pt x="24" y="22"/>
                    <a:pt x="12" y="5"/>
                  </a:cubicBezTo>
                  <a:cubicBezTo>
                    <a:pt x="8" y="0"/>
                    <a:pt x="0" y="4"/>
                    <a:pt x="3" y="10"/>
                  </a:cubicBezTo>
                  <a:cubicBezTo>
                    <a:pt x="8" y="20"/>
                    <a:pt x="13" y="29"/>
                    <a:pt x="18" y="39"/>
                  </a:cubicBezTo>
                  <a:cubicBezTo>
                    <a:pt x="22" y="49"/>
                    <a:pt x="26" y="59"/>
                    <a:pt x="31" y="68"/>
                  </a:cubicBezTo>
                  <a:cubicBezTo>
                    <a:pt x="35" y="74"/>
                    <a:pt x="43" y="70"/>
                    <a:pt x="42" y="6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28">
              <a:extLst>
                <a:ext uri="{FF2B5EF4-FFF2-40B4-BE49-F238E27FC236}">
                  <a16:creationId xmlns:a16="http://schemas.microsoft.com/office/drawing/2014/main" id="{02206CF8-857E-442C-9759-E9F09763A9EC}"/>
                </a:ext>
              </a:extLst>
            </p:cNvPr>
            <p:cNvSpPr/>
            <p:nvPr/>
          </p:nvSpPr>
          <p:spPr bwMode="auto">
            <a:xfrm>
              <a:off x="7262586" y="2769280"/>
              <a:ext cx="122238" cy="106363"/>
            </a:xfrm>
            <a:custGeom>
              <a:gdLst>
                <a:gd fmla="*/ 41 w 61" name="T0"/>
                <a:gd fmla="*/ 13 h 54" name="T1"/>
                <a:gd fmla="*/ 6 w 61" name="T2"/>
                <a:gd fmla="*/ 2 h 54" name="T3"/>
                <a:gd fmla="*/ 7 w 61" name="T4"/>
                <a:gd fmla="*/ 12 h 54" name="T5"/>
                <a:gd fmla="*/ 34 w 61" name="T6"/>
                <a:gd fmla="*/ 24 h 54" name="T7"/>
                <a:gd fmla="*/ 45 w 61" name="T8"/>
                <a:gd fmla="*/ 49 h 54" name="T9"/>
                <a:gd fmla="*/ 57 w 61" name="T10"/>
                <a:gd fmla="*/ 48 h 54" name="T11"/>
                <a:gd fmla="*/ 41 w 61" name="T12"/>
                <a:gd fmla="*/ 13 h 54" name="T13"/>
              </a:gdLst>
              <a:cxnLst>
                <a:cxn ang="0">
                  <a:pos x="T0" y="T1"/>
                </a:cxn>
                <a:cxn ang="0">
                  <a:pos x="T2" y="T3"/>
                </a:cxn>
                <a:cxn ang="0">
                  <a:pos x="T4" y="T5"/>
                </a:cxn>
                <a:cxn ang="0">
                  <a:pos x="T6" y="T7"/>
                </a:cxn>
                <a:cxn ang="0">
                  <a:pos x="T8" y="T9"/>
                </a:cxn>
                <a:cxn ang="0">
                  <a:pos x="T10" y="T11"/>
                </a:cxn>
                <a:cxn ang="0">
                  <a:pos x="T12" y="T13"/>
                </a:cxn>
              </a:cxnLst>
              <a:rect b="b" l="0" r="r" t="0"/>
              <a:pathLst>
                <a:path h="54" w="61">
                  <a:moveTo>
                    <a:pt x="41" y="13"/>
                  </a:moveTo>
                  <a:cubicBezTo>
                    <a:pt x="31" y="4"/>
                    <a:pt x="19" y="0"/>
                    <a:pt x="6" y="2"/>
                  </a:cubicBezTo>
                  <a:cubicBezTo>
                    <a:pt x="0" y="3"/>
                    <a:pt x="2" y="11"/>
                    <a:pt x="7" y="12"/>
                  </a:cubicBezTo>
                  <a:cubicBezTo>
                    <a:pt x="17" y="13"/>
                    <a:pt x="27" y="17"/>
                    <a:pt x="34" y="24"/>
                  </a:cubicBezTo>
                  <a:cubicBezTo>
                    <a:pt x="41" y="32"/>
                    <a:pt x="41" y="41"/>
                    <a:pt x="45" y="49"/>
                  </a:cubicBezTo>
                  <a:cubicBezTo>
                    <a:pt x="48" y="54"/>
                    <a:pt x="55" y="52"/>
                    <a:pt x="57" y="48"/>
                  </a:cubicBezTo>
                  <a:cubicBezTo>
                    <a:pt x="61" y="36"/>
                    <a:pt x="50" y="20"/>
                    <a:pt x="41" y="1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29">
              <a:extLst>
                <a:ext uri="{FF2B5EF4-FFF2-40B4-BE49-F238E27FC236}">
                  <a16:creationId xmlns:a16="http://schemas.microsoft.com/office/drawing/2014/main" id="{52B6F71A-39CE-46C7-BD62-7D683CFD771E}"/>
                </a:ext>
              </a:extLst>
            </p:cNvPr>
            <p:cNvSpPr/>
            <p:nvPr/>
          </p:nvSpPr>
          <p:spPr bwMode="auto">
            <a:xfrm>
              <a:off x="7368949" y="2745467"/>
              <a:ext cx="90488" cy="130175"/>
            </a:xfrm>
            <a:custGeom>
              <a:gdLst>
                <a:gd fmla="*/ 7 w 46" name="T0"/>
                <a:gd fmla="*/ 0 h 66" name="T1"/>
                <a:gd fmla="*/ 3 w 46" name="T2"/>
                <a:gd fmla="*/ 9 h 66" name="T3"/>
                <a:gd fmla="*/ 21 w 46" name="T4"/>
                <a:gd fmla="*/ 26 h 66" name="T5"/>
                <a:gd fmla="*/ 23 w 46" name="T6"/>
                <a:gd fmla="*/ 52 h 66" name="T7"/>
                <a:gd fmla="*/ 36 w 46" name="T8"/>
                <a:gd fmla="*/ 57 h 66" name="T9"/>
                <a:gd fmla="*/ 7 w 46" name="T10"/>
                <a:gd fmla="*/ 0 h 66" name="T11"/>
              </a:gdLst>
              <a:cxnLst>
                <a:cxn ang="0">
                  <a:pos x="T0" y="T1"/>
                </a:cxn>
                <a:cxn ang="0">
                  <a:pos x="T2" y="T3"/>
                </a:cxn>
                <a:cxn ang="0">
                  <a:pos x="T4" y="T5"/>
                </a:cxn>
                <a:cxn ang="0">
                  <a:pos x="T6" y="T7"/>
                </a:cxn>
                <a:cxn ang="0">
                  <a:pos x="T8" y="T9"/>
                </a:cxn>
                <a:cxn ang="0">
                  <a:pos x="T10" y="T11"/>
                </a:cxn>
              </a:cxnLst>
              <a:rect b="b" l="0" r="r" t="0"/>
              <a:pathLst>
                <a:path h="66" w="46">
                  <a:moveTo>
                    <a:pt x="7" y="0"/>
                  </a:moveTo>
                  <a:cubicBezTo>
                    <a:pt x="3" y="0"/>
                    <a:pt x="0" y="6"/>
                    <a:pt x="3" y="9"/>
                  </a:cubicBezTo>
                  <a:cubicBezTo>
                    <a:pt x="10" y="14"/>
                    <a:pt x="17" y="18"/>
                    <a:pt x="21" y="26"/>
                  </a:cubicBezTo>
                  <a:cubicBezTo>
                    <a:pt x="25" y="35"/>
                    <a:pt x="24" y="43"/>
                    <a:pt x="23" y="52"/>
                  </a:cubicBezTo>
                  <a:cubicBezTo>
                    <a:pt x="21" y="59"/>
                    <a:pt x="32" y="66"/>
                    <a:pt x="36" y="57"/>
                  </a:cubicBezTo>
                  <a:cubicBezTo>
                    <a:pt x="46" y="37"/>
                    <a:pt x="31" y="2"/>
                    <a:pt x="7"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0">
              <a:extLst>
                <a:ext uri="{FF2B5EF4-FFF2-40B4-BE49-F238E27FC236}">
                  <a16:creationId xmlns:a16="http://schemas.microsoft.com/office/drawing/2014/main" id="{45619D0E-D99C-4043-BE96-366A349439D0}"/>
                </a:ext>
              </a:extLst>
            </p:cNvPr>
            <p:cNvSpPr/>
            <p:nvPr/>
          </p:nvSpPr>
          <p:spPr bwMode="auto">
            <a:xfrm>
              <a:off x="8208736" y="3636055"/>
              <a:ext cx="130175" cy="131763"/>
            </a:xfrm>
            <a:custGeom>
              <a:gdLst>
                <a:gd fmla="*/ 52 w 66" name="T0"/>
                <a:gd fmla="*/ 7 h 67" name="T1"/>
                <a:gd fmla="*/ 33 w 66" name="T2"/>
                <a:gd fmla="*/ 36 h 67" name="T3"/>
                <a:gd fmla="*/ 5 w 66" name="T4"/>
                <a:gd fmla="*/ 56 h 67" name="T5"/>
                <a:gd fmla="*/ 9 w 66" name="T6"/>
                <a:gd fmla="*/ 65 h 67" name="T7"/>
                <a:gd fmla="*/ 64 w 66" name="T8"/>
                <a:gd fmla="*/ 13 h 67" name="T9"/>
                <a:gd fmla="*/ 52 w 66" name="T10"/>
                <a:gd fmla="*/ 7 h 67" name="T11"/>
              </a:gdLst>
              <a:cxnLst>
                <a:cxn ang="0">
                  <a:pos x="T0" y="T1"/>
                </a:cxn>
                <a:cxn ang="0">
                  <a:pos x="T2" y="T3"/>
                </a:cxn>
                <a:cxn ang="0">
                  <a:pos x="T4" y="T5"/>
                </a:cxn>
                <a:cxn ang="0">
                  <a:pos x="T6" y="T7"/>
                </a:cxn>
                <a:cxn ang="0">
                  <a:pos x="T8" y="T9"/>
                </a:cxn>
                <a:cxn ang="0">
                  <a:pos x="T10" y="T11"/>
                </a:cxn>
              </a:cxnLst>
              <a:rect b="b" l="0" r="r" t="0"/>
              <a:pathLst>
                <a:path h="67" w="66">
                  <a:moveTo>
                    <a:pt x="52" y="7"/>
                  </a:moveTo>
                  <a:cubicBezTo>
                    <a:pt x="46" y="18"/>
                    <a:pt x="42" y="28"/>
                    <a:pt x="33" y="36"/>
                  </a:cubicBezTo>
                  <a:cubicBezTo>
                    <a:pt x="25" y="45"/>
                    <a:pt x="16" y="50"/>
                    <a:pt x="5" y="56"/>
                  </a:cubicBezTo>
                  <a:cubicBezTo>
                    <a:pt x="0" y="59"/>
                    <a:pt x="4" y="67"/>
                    <a:pt x="9" y="65"/>
                  </a:cubicBezTo>
                  <a:cubicBezTo>
                    <a:pt x="33" y="59"/>
                    <a:pt x="58" y="36"/>
                    <a:pt x="64" y="13"/>
                  </a:cubicBezTo>
                  <a:cubicBezTo>
                    <a:pt x="66" y="5"/>
                    <a:pt x="55" y="0"/>
                    <a:pt x="52" y="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31">
              <a:extLst>
                <a:ext uri="{FF2B5EF4-FFF2-40B4-BE49-F238E27FC236}">
                  <a16:creationId xmlns:a16="http://schemas.microsoft.com/office/drawing/2014/main" id="{4F3A7F38-6257-4CA7-92A2-3BD663A5403D}"/>
                </a:ext>
              </a:extLst>
            </p:cNvPr>
            <p:cNvSpPr/>
            <p:nvPr/>
          </p:nvSpPr>
          <p:spPr bwMode="auto">
            <a:xfrm>
              <a:off x="8292874" y="3642405"/>
              <a:ext cx="133350" cy="136525"/>
            </a:xfrm>
            <a:custGeom>
              <a:gdLst>
                <a:gd fmla="*/ 52 w 67" name="T0"/>
                <a:gd fmla="*/ 5 h 69" name="T1"/>
                <a:gd fmla="*/ 7 w 67" name="T2"/>
                <a:gd fmla="*/ 57 h 69" name="T3"/>
                <a:gd fmla="*/ 9 w 67" name="T4"/>
                <a:gd fmla="*/ 67 h 69" name="T5"/>
                <a:gd fmla="*/ 61 w 67" name="T6"/>
                <a:gd fmla="*/ 17 h 69" name="T7"/>
                <a:gd fmla="*/ 52 w 67" name="T8"/>
                <a:gd fmla="*/ 5 h 69" name="T9"/>
              </a:gdLst>
              <a:cxnLst>
                <a:cxn ang="0">
                  <a:pos x="T0" y="T1"/>
                </a:cxn>
                <a:cxn ang="0">
                  <a:pos x="T2" y="T3"/>
                </a:cxn>
                <a:cxn ang="0">
                  <a:pos x="T4" y="T5"/>
                </a:cxn>
                <a:cxn ang="0">
                  <a:pos x="T6" y="T7"/>
                </a:cxn>
                <a:cxn ang="0">
                  <a:pos x="T8" y="T9"/>
                </a:cxn>
              </a:cxnLst>
              <a:rect b="b" l="0" r="r" t="0"/>
              <a:pathLst>
                <a:path h="69" w="67">
                  <a:moveTo>
                    <a:pt x="52" y="5"/>
                  </a:moveTo>
                  <a:cubicBezTo>
                    <a:pt x="34" y="19"/>
                    <a:pt x="31" y="51"/>
                    <a:pt x="7" y="57"/>
                  </a:cubicBezTo>
                  <a:cubicBezTo>
                    <a:pt x="0" y="59"/>
                    <a:pt x="3" y="69"/>
                    <a:pt x="9" y="67"/>
                  </a:cubicBezTo>
                  <a:cubicBezTo>
                    <a:pt x="35" y="63"/>
                    <a:pt x="44" y="33"/>
                    <a:pt x="61" y="17"/>
                  </a:cubicBezTo>
                  <a:cubicBezTo>
                    <a:pt x="67" y="11"/>
                    <a:pt x="59" y="0"/>
                    <a:pt x="52" y="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32">
              <a:extLst>
                <a:ext uri="{FF2B5EF4-FFF2-40B4-BE49-F238E27FC236}">
                  <a16:creationId xmlns:a16="http://schemas.microsoft.com/office/drawing/2014/main" id="{794FA872-3BAD-4CFD-A366-FC115CEFD522}"/>
                </a:ext>
              </a:extLst>
            </p:cNvPr>
            <p:cNvSpPr/>
            <p:nvPr/>
          </p:nvSpPr>
          <p:spPr bwMode="auto">
            <a:xfrm>
              <a:off x="7246711" y="5009242"/>
              <a:ext cx="127000" cy="176213"/>
            </a:xfrm>
            <a:custGeom>
              <a:gdLst>
                <a:gd fmla="*/ 49 w 64" name="T0"/>
                <a:gd fmla="*/ 9 h 89" name="T1"/>
                <a:gd fmla="*/ 32 w 64" name="T2"/>
                <a:gd fmla="*/ 47 h 89" name="T3"/>
                <a:gd fmla="*/ 4 w 64" name="T4"/>
                <a:gd fmla="*/ 78 h 89" name="T5"/>
                <a:gd fmla="*/ 10 w 64" name="T6"/>
                <a:gd fmla="*/ 86 h 89" name="T7"/>
                <a:gd fmla="*/ 63 w 64" name="T8"/>
                <a:gd fmla="*/ 12 h 89" name="T9"/>
                <a:gd fmla="*/ 49 w 64" name="T10"/>
                <a:gd fmla="*/ 9 h 89" name="T11"/>
              </a:gdLst>
              <a:cxnLst>
                <a:cxn ang="0">
                  <a:pos x="T0" y="T1"/>
                </a:cxn>
                <a:cxn ang="0">
                  <a:pos x="T2" y="T3"/>
                </a:cxn>
                <a:cxn ang="0">
                  <a:pos x="T4" y="T5"/>
                </a:cxn>
                <a:cxn ang="0">
                  <a:pos x="T6" y="T7"/>
                </a:cxn>
                <a:cxn ang="0">
                  <a:pos x="T8" y="T9"/>
                </a:cxn>
                <a:cxn ang="0">
                  <a:pos x="T10" y="T11"/>
                </a:cxn>
              </a:cxnLst>
              <a:rect b="b" l="0" r="r" t="0"/>
              <a:pathLst>
                <a:path h="89" w="64">
                  <a:moveTo>
                    <a:pt x="49" y="9"/>
                  </a:moveTo>
                  <a:cubicBezTo>
                    <a:pt x="44" y="22"/>
                    <a:pt x="40" y="35"/>
                    <a:pt x="32" y="47"/>
                  </a:cubicBezTo>
                  <a:cubicBezTo>
                    <a:pt x="24" y="59"/>
                    <a:pt x="15" y="69"/>
                    <a:pt x="4" y="78"/>
                  </a:cubicBezTo>
                  <a:cubicBezTo>
                    <a:pt x="0" y="82"/>
                    <a:pt x="5" y="89"/>
                    <a:pt x="10" y="86"/>
                  </a:cubicBezTo>
                  <a:cubicBezTo>
                    <a:pt x="35" y="71"/>
                    <a:pt x="57" y="41"/>
                    <a:pt x="63" y="12"/>
                  </a:cubicBezTo>
                  <a:cubicBezTo>
                    <a:pt x="64" y="3"/>
                    <a:pt x="52" y="0"/>
                    <a:pt x="49" y="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33">
              <a:extLst>
                <a:ext uri="{FF2B5EF4-FFF2-40B4-BE49-F238E27FC236}">
                  <a16:creationId xmlns:a16="http://schemas.microsoft.com/office/drawing/2014/main" id="{7790469B-882B-4A09-910C-80FE30BB3C3B}"/>
                </a:ext>
              </a:extLst>
            </p:cNvPr>
            <p:cNvSpPr/>
            <p:nvPr/>
          </p:nvSpPr>
          <p:spPr bwMode="auto">
            <a:xfrm>
              <a:off x="7321324" y="5010830"/>
              <a:ext cx="96838" cy="179388"/>
            </a:xfrm>
            <a:custGeom>
              <a:gdLst>
                <a:gd fmla="*/ 33 w 49" name="T0"/>
                <a:gd fmla="*/ 10 h 91" name="T1"/>
                <a:gd fmla="*/ 5 w 49" name="T2"/>
                <a:gd fmla="*/ 78 h 91" name="T3"/>
                <a:gd fmla="*/ 13 w 49" name="T4"/>
                <a:gd fmla="*/ 86 h 91" name="T5"/>
                <a:gd fmla="*/ 48 w 49" name="T6"/>
                <a:gd fmla="*/ 10 h 91" name="T7"/>
                <a:gd fmla="*/ 33 w 49" name="T8"/>
                <a:gd fmla="*/ 10 h 91" name="T9"/>
              </a:gdLst>
              <a:cxnLst>
                <a:cxn ang="0">
                  <a:pos x="T0" y="T1"/>
                </a:cxn>
                <a:cxn ang="0">
                  <a:pos x="T2" y="T3"/>
                </a:cxn>
                <a:cxn ang="0">
                  <a:pos x="T4" y="T5"/>
                </a:cxn>
                <a:cxn ang="0">
                  <a:pos x="T6" y="T7"/>
                </a:cxn>
                <a:cxn ang="0">
                  <a:pos x="T8" y="T9"/>
                </a:cxn>
              </a:cxnLst>
              <a:rect b="b" l="0" r="r" t="0"/>
              <a:pathLst>
                <a:path h="91" w="49">
                  <a:moveTo>
                    <a:pt x="33" y="10"/>
                  </a:moveTo>
                  <a:cubicBezTo>
                    <a:pt x="31" y="37"/>
                    <a:pt x="21" y="57"/>
                    <a:pt x="5" y="78"/>
                  </a:cubicBezTo>
                  <a:cubicBezTo>
                    <a:pt x="0" y="84"/>
                    <a:pt x="7" y="91"/>
                    <a:pt x="13" y="86"/>
                  </a:cubicBezTo>
                  <a:cubicBezTo>
                    <a:pt x="35" y="69"/>
                    <a:pt x="48" y="38"/>
                    <a:pt x="48" y="10"/>
                  </a:cubicBezTo>
                  <a:cubicBezTo>
                    <a:pt x="49" y="0"/>
                    <a:pt x="34" y="0"/>
                    <a:pt x="33" y="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34">
              <a:extLst>
                <a:ext uri="{FF2B5EF4-FFF2-40B4-BE49-F238E27FC236}">
                  <a16:creationId xmlns:a16="http://schemas.microsoft.com/office/drawing/2014/main" id="{40B184CC-E1B0-4A1E-9275-09ED1739D9AD}"/>
                </a:ext>
              </a:extLst>
            </p:cNvPr>
            <p:cNvSpPr/>
            <p:nvPr/>
          </p:nvSpPr>
          <p:spPr bwMode="auto">
            <a:xfrm>
              <a:off x="4509861" y="4913992"/>
              <a:ext cx="31750" cy="150813"/>
            </a:xfrm>
            <a:custGeom>
              <a:gdLst>
                <a:gd fmla="*/ 7 w 16" name="T0"/>
                <a:gd fmla="*/ 5 h 76" name="T1"/>
                <a:gd fmla="*/ 0 w 16" name="T2"/>
                <a:gd fmla="*/ 71 h 76" name="T3"/>
                <a:gd fmla="*/ 8 w 16" name="T4"/>
                <a:gd fmla="*/ 72 h 76" name="T5"/>
                <a:gd fmla="*/ 16 w 16" name="T6"/>
                <a:gd fmla="*/ 6 h 76" name="T7"/>
                <a:gd fmla="*/ 7 w 16" name="T8"/>
                <a:gd fmla="*/ 5 h 76" name="T9"/>
              </a:gdLst>
              <a:cxnLst>
                <a:cxn ang="0">
                  <a:pos x="T0" y="T1"/>
                </a:cxn>
                <a:cxn ang="0">
                  <a:pos x="T2" y="T3"/>
                </a:cxn>
                <a:cxn ang="0">
                  <a:pos x="T4" y="T5"/>
                </a:cxn>
                <a:cxn ang="0">
                  <a:pos x="T6" y="T7"/>
                </a:cxn>
                <a:cxn ang="0">
                  <a:pos x="T8" y="T9"/>
                </a:cxn>
              </a:cxnLst>
              <a:rect b="b" l="0" r="r" t="0"/>
              <a:pathLst>
                <a:path h="76" w="16">
                  <a:moveTo>
                    <a:pt x="7" y="5"/>
                  </a:moveTo>
                  <a:cubicBezTo>
                    <a:pt x="3" y="26"/>
                    <a:pt x="1" y="49"/>
                    <a:pt x="0" y="71"/>
                  </a:cubicBezTo>
                  <a:cubicBezTo>
                    <a:pt x="0" y="75"/>
                    <a:pt x="7" y="76"/>
                    <a:pt x="8" y="72"/>
                  </a:cubicBezTo>
                  <a:cubicBezTo>
                    <a:pt x="12" y="51"/>
                    <a:pt x="15" y="28"/>
                    <a:pt x="16" y="6"/>
                  </a:cubicBezTo>
                  <a:cubicBezTo>
                    <a:pt x="16" y="1"/>
                    <a:pt x="8" y="0"/>
                    <a:pt x="7" y="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35">
              <a:extLst>
                <a:ext uri="{FF2B5EF4-FFF2-40B4-BE49-F238E27FC236}">
                  <a16:creationId xmlns:a16="http://schemas.microsoft.com/office/drawing/2014/main" id="{479282E7-A534-4F16-8282-A3D018D10C9F}"/>
                </a:ext>
              </a:extLst>
            </p:cNvPr>
            <p:cNvSpPr/>
            <p:nvPr/>
          </p:nvSpPr>
          <p:spPr bwMode="auto">
            <a:xfrm>
              <a:off x="4478111" y="4882242"/>
              <a:ext cx="44450" cy="139700"/>
            </a:xfrm>
            <a:custGeom>
              <a:gdLst>
                <a:gd fmla="*/ 11 w 22" name="T0"/>
                <a:gd fmla="*/ 5 h 71" name="T1"/>
                <a:gd fmla="*/ 2 w 22" name="T2"/>
                <a:gd fmla="*/ 65 h 71" name="T3"/>
                <a:gd fmla="*/ 10 w 22" name="T4"/>
                <a:gd fmla="*/ 65 h 71" name="T5"/>
                <a:gd fmla="*/ 20 w 22" name="T6"/>
                <a:gd fmla="*/ 9 h 71" name="T7"/>
                <a:gd fmla="*/ 11 w 22" name="T8"/>
                <a:gd fmla="*/ 5 h 71" name="T9"/>
              </a:gdLst>
              <a:cxnLst>
                <a:cxn ang="0">
                  <a:pos x="T0" y="T1"/>
                </a:cxn>
                <a:cxn ang="0">
                  <a:pos x="T2" y="T3"/>
                </a:cxn>
                <a:cxn ang="0">
                  <a:pos x="T4" y="T5"/>
                </a:cxn>
                <a:cxn ang="0">
                  <a:pos x="T6" y="T7"/>
                </a:cxn>
                <a:cxn ang="0">
                  <a:pos x="T8" y="T9"/>
                </a:cxn>
              </a:cxnLst>
              <a:rect b="b" l="0" r="r" t="0"/>
              <a:pathLst>
                <a:path h="71" w="22">
                  <a:moveTo>
                    <a:pt x="11" y="5"/>
                  </a:moveTo>
                  <a:cubicBezTo>
                    <a:pt x="3" y="24"/>
                    <a:pt x="0" y="45"/>
                    <a:pt x="2" y="65"/>
                  </a:cubicBezTo>
                  <a:cubicBezTo>
                    <a:pt x="2" y="71"/>
                    <a:pt x="10" y="71"/>
                    <a:pt x="10" y="65"/>
                  </a:cubicBezTo>
                  <a:cubicBezTo>
                    <a:pt x="10" y="45"/>
                    <a:pt x="14" y="28"/>
                    <a:pt x="20" y="9"/>
                  </a:cubicBezTo>
                  <a:cubicBezTo>
                    <a:pt x="22" y="4"/>
                    <a:pt x="14" y="0"/>
                    <a:pt x="11" y="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36">
              <a:extLst>
                <a:ext uri="{FF2B5EF4-FFF2-40B4-BE49-F238E27FC236}">
                  <a16:creationId xmlns:a16="http://schemas.microsoft.com/office/drawing/2014/main" id="{FCE71BF6-0532-4755-BEC3-7850507C0172}"/>
                </a:ext>
              </a:extLst>
            </p:cNvPr>
            <p:cNvSpPr/>
            <p:nvPr/>
          </p:nvSpPr>
          <p:spPr bwMode="auto">
            <a:xfrm>
              <a:off x="3978049" y="4129767"/>
              <a:ext cx="185738" cy="149225"/>
            </a:xfrm>
            <a:custGeom>
              <a:gdLst>
                <a:gd fmla="*/ 88 w 94" name="T0"/>
                <a:gd fmla="*/ 61 h 75" name="T1"/>
                <a:gd fmla="*/ 10 w 94" name="T2"/>
                <a:gd fmla="*/ 4 h 75" name="T3"/>
                <a:gd fmla="*/ 3 w 94" name="T4"/>
                <a:gd fmla="*/ 9 h 75" name="T5"/>
                <a:gd fmla="*/ 83 w 94" name="T6"/>
                <a:gd fmla="*/ 72 h 75" name="T7"/>
                <a:gd fmla="*/ 88 w 94" name="T8"/>
                <a:gd fmla="*/ 61 h 75" name="T9"/>
              </a:gdLst>
              <a:cxnLst>
                <a:cxn ang="0">
                  <a:pos x="T0" y="T1"/>
                </a:cxn>
                <a:cxn ang="0">
                  <a:pos x="T2" y="T3"/>
                </a:cxn>
                <a:cxn ang="0">
                  <a:pos x="T4" y="T5"/>
                </a:cxn>
                <a:cxn ang="0">
                  <a:pos x="T6" y="T7"/>
                </a:cxn>
                <a:cxn ang="0">
                  <a:pos x="T8" y="T9"/>
                </a:cxn>
              </a:cxnLst>
              <a:rect b="b" l="0" r="r" t="0"/>
              <a:pathLst>
                <a:path h="75" w="94">
                  <a:moveTo>
                    <a:pt x="88" y="61"/>
                  </a:moveTo>
                  <a:cubicBezTo>
                    <a:pt x="58" y="45"/>
                    <a:pt x="34" y="29"/>
                    <a:pt x="10" y="4"/>
                  </a:cubicBezTo>
                  <a:cubicBezTo>
                    <a:pt x="7" y="0"/>
                    <a:pt x="0" y="5"/>
                    <a:pt x="3" y="9"/>
                  </a:cubicBezTo>
                  <a:cubicBezTo>
                    <a:pt x="22" y="37"/>
                    <a:pt x="52" y="61"/>
                    <a:pt x="83" y="72"/>
                  </a:cubicBezTo>
                  <a:cubicBezTo>
                    <a:pt x="90" y="75"/>
                    <a:pt x="94" y="65"/>
                    <a:pt x="88" y="6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37">
              <a:extLst>
                <a:ext uri="{FF2B5EF4-FFF2-40B4-BE49-F238E27FC236}">
                  <a16:creationId xmlns:a16="http://schemas.microsoft.com/office/drawing/2014/main" id="{A3C1B947-A798-4D41-A296-AF58C9823B4A}"/>
                </a:ext>
              </a:extLst>
            </p:cNvPr>
            <p:cNvSpPr/>
            <p:nvPr/>
          </p:nvSpPr>
          <p:spPr bwMode="auto">
            <a:xfrm>
              <a:off x="4060599" y="4150405"/>
              <a:ext cx="168275" cy="103188"/>
            </a:xfrm>
            <a:custGeom>
              <a:gdLst>
                <a:gd fmla="*/ 80 w 85" name="T0"/>
                <a:gd fmla="*/ 40 h 52" name="T1"/>
                <a:gd fmla="*/ 9 w 85" name="T2"/>
                <a:gd fmla="*/ 2 h 52" name="T3"/>
                <a:gd fmla="*/ 4 w 85" name="T4"/>
                <a:gd fmla="*/ 9 h 52" name="T5"/>
                <a:gd fmla="*/ 75 w 85" name="T6"/>
                <a:gd fmla="*/ 50 h 52" name="T7"/>
                <a:gd fmla="*/ 80 w 85" name="T8"/>
                <a:gd fmla="*/ 40 h 52" name="T9"/>
              </a:gdLst>
              <a:cxnLst>
                <a:cxn ang="0">
                  <a:pos x="T0" y="T1"/>
                </a:cxn>
                <a:cxn ang="0">
                  <a:pos x="T2" y="T3"/>
                </a:cxn>
                <a:cxn ang="0">
                  <a:pos x="T4" y="T5"/>
                </a:cxn>
                <a:cxn ang="0">
                  <a:pos x="T6" y="T7"/>
                </a:cxn>
                <a:cxn ang="0">
                  <a:pos x="T8" y="T9"/>
                </a:cxn>
              </a:cxnLst>
              <a:rect b="b" l="0" r="r" t="0"/>
              <a:pathLst>
                <a:path h="52" w="85">
                  <a:moveTo>
                    <a:pt x="80" y="40"/>
                  </a:moveTo>
                  <a:cubicBezTo>
                    <a:pt x="56" y="27"/>
                    <a:pt x="32" y="17"/>
                    <a:pt x="9" y="2"/>
                  </a:cubicBezTo>
                  <a:cubicBezTo>
                    <a:pt x="5" y="0"/>
                    <a:pt x="0" y="6"/>
                    <a:pt x="4" y="9"/>
                  </a:cubicBezTo>
                  <a:cubicBezTo>
                    <a:pt x="25" y="25"/>
                    <a:pt x="50" y="42"/>
                    <a:pt x="75" y="50"/>
                  </a:cubicBezTo>
                  <a:cubicBezTo>
                    <a:pt x="81" y="52"/>
                    <a:pt x="85" y="43"/>
                    <a:pt x="80" y="4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38">
              <a:extLst>
                <a:ext uri="{FF2B5EF4-FFF2-40B4-BE49-F238E27FC236}">
                  <a16:creationId xmlns:a16="http://schemas.microsoft.com/office/drawing/2014/main" id="{0821D5FB-DCC5-4DBC-80C0-AC4854E09720}"/>
                </a:ext>
              </a:extLst>
            </p:cNvPr>
            <p:cNvSpPr/>
            <p:nvPr/>
          </p:nvSpPr>
          <p:spPr bwMode="auto">
            <a:xfrm>
              <a:off x="8316686" y="3921805"/>
              <a:ext cx="44450" cy="158750"/>
            </a:xfrm>
            <a:custGeom>
              <a:gdLst>
                <a:gd fmla="*/ 8 w 22" name="T0"/>
                <a:gd fmla="*/ 4 h 80" name="T1"/>
                <a:gd fmla="*/ 1 w 22" name="T2"/>
                <a:gd fmla="*/ 6 h 80" name="T3"/>
                <a:gd fmla="*/ 10 w 22" name="T4"/>
                <a:gd fmla="*/ 73 h 80" name="T5"/>
                <a:gd fmla="*/ 19 w 22" name="T6"/>
                <a:gd fmla="*/ 74 h 80" name="T7"/>
                <a:gd fmla="*/ 8 w 22" name="T8"/>
                <a:gd fmla="*/ 4 h 80" name="T9"/>
              </a:gdLst>
              <a:cxnLst>
                <a:cxn ang="0">
                  <a:pos x="T0" y="T1"/>
                </a:cxn>
                <a:cxn ang="0">
                  <a:pos x="T2" y="T3"/>
                </a:cxn>
                <a:cxn ang="0">
                  <a:pos x="T4" y="T5"/>
                </a:cxn>
                <a:cxn ang="0">
                  <a:pos x="T6" y="T7"/>
                </a:cxn>
                <a:cxn ang="0">
                  <a:pos x="T8" y="T9"/>
                </a:cxn>
              </a:cxnLst>
              <a:rect b="b" l="0" r="r" t="0"/>
              <a:pathLst>
                <a:path h="80" w="22">
                  <a:moveTo>
                    <a:pt x="8" y="4"/>
                  </a:moveTo>
                  <a:cubicBezTo>
                    <a:pt x="7" y="0"/>
                    <a:pt x="0" y="1"/>
                    <a:pt x="1" y="6"/>
                  </a:cubicBezTo>
                  <a:cubicBezTo>
                    <a:pt x="6" y="28"/>
                    <a:pt x="7" y="50"/>
                    <a:pt x="10" y="73"/>
                  </a:cubicBezTo>
                  <a:cubicBezTo>
                    <a:pt x="11" y="77"/>
                    <a:pt x="18" y="80"/>
                    <a:pt x="19" y="74"/>
                  </a:cubicBezTo>
                  <a:cubicBezTo>
                    <a:pt x="22" y="51"/>
                    <a:pt x="17" y="25"/>
                    <a:pt x="8" y="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39">
              <a:extLst>
                <a:ext uri="{FF2B5EF4-FFF2-40B4-BE49-F238E27FC236}">
                  <a16:creationId xmlns:a16="http://schemas.microsoft.com/office/drawing/2014/main" id="{E1D58D4C-08EA-499B-B3A4-FA83BCED3027}"/>
                </a:ext>
              </a:extLst>
            </p:cNvPr>
            <p:cNvSpPr/>
            <p:nvPr/>
          </p:nvSpPr>
          <p:spPr bwMode="auto">
            <a:xfrm>
              <a:off x="8353199" y="3969430"/>
              <a:ext cx="42863" cy="149225"/>
            </a:xfrm>
            <a:custGeom>
              <a:gdLst>
                <a:gd fmla="*/ 16 w 22" name="T0"/>
                <a:gd fmla="*/ 6 h 75" name="T1"/>
                <a:gd fmla="*/ 6 w 22" name="T2"/>
                <a:gd fmla="*/ 9 h 75" name="T3"/>
                <a:gd fmla="*/ 2 w 22" name="T4"/>
                <a:gd fmla="*/ 64 h 75" name="T5"/>
                <a:gd fmla="*/ 15 w 22" name="T6"/>
                <a:gd fmla="*/ 67 h 75" name="T7"/>
                <a:gd fmla="*/ 16 w 22" name="T8"/>
                <a:gd fmla="*/ 6 h 75" name="T9"/>
              </a:gdLst>
              <a:cxnLst>
                <a:cxn ang="0">
                  <a:pos x="T0" y="T1"/>
                </a:cxn>
                <a:cxn ang="0">
                  <a:pos x="T2" y="T3"/>
                </a:cxn>
                <a:cxn ang="0">
                  <a:pos x="T4" y="T5"/>
                </a:cxn>
                <a:cxn ang="0">
                  <a:pos x="T6" y="T7"/>
                </a:cxn>
                <a:cxn ang="0">
                  <a:pos x="T8" y="T9"/>
                </a:cxn>
              </a:cxnLst>
              <a:rect b="b" l="0" r="r" t="0"/>
              <a:pathLst>
                <a:path h="75" w="22">
                  <a:moveTo>
                    <a:pt x="16" y="6"/>
                  </a:moveTo>
                  <a:cubicBezTo>
                    <a:pt x="13" y="0"/>
                    <a:pt x="5" y="3"/>
                    <a:pt x="6" y="9"/>
                  </a:cubicBezTo>
                  <a:cubicBezTo>
                    <a:pt x="9" y="28"/>
                    <a:pt x="8" y="45"/>
                    <a:pt x="2" y="64"/>
                  </a:cubicBezTo>
                  <a:cubicBezTo>
                    <a:pt x="0" y="72"/>
                    <a:pt x="12" y="75"/>
                    <a:pt x="15" y="67"/>
                  </a:cubicBezTo>
                  <a:cubicBezTo>
                    <a:pt x="21" y="48"/>
                    <a:pt x="22" y="26"/>
                    <a:pt x="16" y="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40">
              <a:extLst>
                <a:ext uri="{FF2B5EF4-FFF2-40B4-BE49-F238E27FC236}">
                  <a16:creationId xmlns:a16="http://schemas.microsoft.com/office/drawing/2014/main" id="{9334CAC9-8C85-4F35-B9F5-443DAA550626}"/>
                </a:ext>
              </a:extLst>
            </p:cNvPr>
            <p:cNvSpPr/>
            <p:nvPr/>
          </p:nvSpPr>
          <p:spPr bwMode="auto">
            <a:xfrm>
              <a:off x="6530749" y="4109130"/>
              <a:ext cx="160338" cy="92075"/>
            </a:xfrm>
            <a:custGeom>
              <a:gdLst>
                <a:gd fmla="*/ 77 w 81" name="T0"/>
                <a:gd fmla="*/ 34 h 47" name="T1"/>
                <a:gd fmla="*/ 4 w 81" name="T2"/>
                <a:gd fmla="*/ 9 h 47" name="T3"/>
                <a:gd fmla="*/ 5 w 81" name="T4"/>
                <a:gd fmla="*/ 17 h 47" name="T5"/>
                <a:gd fmla="*/ 67 w 81" name="T6"/>
                <a:gd fmla="*/ 42 h 47" name="T7"/>
                <a:gd fmla="*/ 77 w 81" name="T8"/>
                <a:gd fmla="*/ 34 h 47" name="T9"/>
              </a:gdLst>
              <a:cxnLst>
                <a:cxn ang="0">
                  <a:pos x="T0" y="T1"/>
                </a:cxn>
                <a:cxn ang="0">
                  <a:pos x="T2" y="T3"/>
                </a:cxn>
                <a:cxn ang="0">
                  <a:pos x="T4" y="T5"/>
                </a:cxn>
                <a:cxn ang="0">
                  <a:pos x="T6" y="T7"/>
                </a:cxn>
                <a:cxn ang="0">
                  <a:pos x="T8" y="T9"/>
                </a:cxn>
              </a:cxnLst>
              <a:rect b="b" l="0" r="r" t="0"/>
              <a:pathLst>
                <a:path h="47" w="81">
                  <a:moveTo>
                    <a:pt x="77" y="34"/>
                  </a:moveTo>
                  <a:cubicBezTo>
                    <a:pt x="62" y="12"/>
                    <a:pt x="29" y="0"/>
                    <a:pt x="4" y="9"/>
                  </a:cubicBezTo>
                  <a:cubicBezTo>
                    <a:pt x="0" y="11"/>
                    <a:pt x="0" y="17"/>
                    <a:pt x="5" y="17"/>
                  </a:cubicBezTo>
                  <a:cubicBezTo>
                    <a:pt x="31" y="16"/>
                    <a:pt x="50" y="22"/>
                    <a:pt x="67" y="42"/>
                  </a:cubicBezTo>
                  <a:cubicBezTo>
                    <a:pt x="71" y="47"/>
                    <a:pt x="81" y="40"/>
                    <a:pt x="77" y="3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41">
              <a:extLst>
                <a:ext uri="{FF2B5EF4-FFF2-40B4-BE49-F238E27FC236}">
                  <a16:creationId xmlns:a16="http://schemas.microsoft.com/office/drawing/2014/main" id="{7459FD7F-2E08-46BA-A56B-A22227AFEE17}"/>
                </a:ext>
              </a:extLst>
            </p:cNvPr>
            <p:cNvSpPr/>
            <p:nvPr/>
          </p:nvSpPr>
          <p:spPr bwMode="auto">
            <a:xfrm>
              <a:off x="6594249" y="4077380"/>
              <a:ext cx="130175" cy="95250"/>
            </a:xfrm>
            <a:custGeom>
              <a:gdLst>
                <a:gd fmla="*/ 63 w 66" name="T0"/>
                <a:gd fmla="*/ 35 h 48" name="T1"/>
                <a:gd fmla="*/ 5 w 66" name="T2"/>
                <a:gd fmla="*/ 6 h 48" name="T3"/>
                <a:gd fmla="*/ 6 w 66" name="T4"/>
                <a:gd fmla="*/ 15 h 48" name="T5"/>
                <a:gd fmla="*/ 50 w 66" name="T6"/>
                <a:gd fmla="*/ 41 h 48" name="T7"/>
                <a:gd fmla="*/ 63 w 66" name="T8"/>
                <a:gd fmla="*/ 35 h 48" name="T9"/>
              </a:gdLst>
              <a:cxnLst>
                <a:cxn ang="0">
                  <a:pos x="T0" y="T1"/>
                </a:cxn>
                <a:cxn ang="0">
                  <a:pos x="T2" y="T3"/>
                </a:cxn>
                <a:cxn ang="0">
                  <a:pos x="T4" y="T5"/>
                </a:cxn>
                <a:cxn ang="0">
                  <a:pos x="T6" y="T7"/>
                </a:cxn>
                <a:cxn ang="0">
                  <a:pos x="T8" y="T9"/>
                </a:cxn>
              </a:cxnLst>
              <a:rect b="b" l="0" r="r" t="0"/>
              <a:pathLst>
                <a:path h="48" w="66">
                  <a:moveTo>
                    <a:pt x="63" y="35"/>
                  </a:moveTo>
                  <a:cubicBezTo>
                    <a:pt x="55" y="13"/>
                    <a:pt x="28" y="0"/>
                    <a:pt x="5" y="6"/>
                  </a:cubicBezTo>
                  <a:cubicBezTo>
                    <a:pt x="0" y="7"/>
                    <a:pt x="1" y="15"/>
                    <a:pt x="6" y="15"/>
                  </a:cubicBezTo>
                  <a:cubicBezTo>
                    <a:pt x="27" y="14"/>
                    <a:pt x="41" y="23"/>
                    <a:pt x="50" y="41"/>
                  </a:cubicBezTo>
                  <a:cubicBezTo>
                    <a:pt x="54" y="48"/>
                    <a:pt x="66" y="43"/>
                    <a:pt x="63" y="3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42">
              <a:extLst>
                <a:ext uri="{FF2B5EF4-FFF2-40B4-BE49-F238E27FC236}">
                  <a16:creationId xmlns:a16="http://schemas.microsoft.com/office/drawing/2014/main" id="{CDC854DC-2CD2-45ED-BE1E-DAFD06F541A4}"/>
                </a:ext>
              </a:extLst>
            </p:cNvPr>
            <p:cNvSpPr/>
            <p:nvPr/>
          </p:nvSpPr>
          <p:spPr bwMode="auto">
            <a:xfrm>
              <a:off x="5044849" y="4094842"/>
              <a:ext cx="144463" cy="98425"/>
            </a:xfrm>
            <a:custGeom>
              <a:gdLst>
                <a:gd fmla="*/ 63 w 73" name="T0"/>
                <a:gd fmla="*/ 1 h 50" name="T1"/>
                <a:gd fmla="*/ 2 w 73" name="T2"/>
                <a:gd fmla="*/ 42 h 50" name="T3"/>
                <a:gd fmla="*/ 8 w 73" name="T4"/>
                <a:gd fmla="*/ 47 h 50" name="T5"/>
                <a:gd fmla="*/ 34 w 73" name="T6"/>
                <a:gd fmla="*/ 24 h 50" name="T7"/>
                <a:gd fmla="*/ 66 w 73" name="T8"/>
                <a:gd fmla="*/ 12 h 50" name="T9"/>
                <a:gd fmla="*/ 63 w 73" name="T10"/>
                <a:gd fmla="*/ 1 h 50" name="T11"/>
              </a:gdLst>
              <a:cxnLst>
                <a:cxn ang="0">
                  <a:pos x="T0" y="T1"/>
                </a:cxn>
                <a:cxn ang="0">
                  <a:pos x="T2" y="T3"/>
                </a:cxn>
                <a:cxn ang="0">
                  <a:pos x="T4" y="T5"/>
                </a:cxn>
                <a:cxn ang="0">
                  <a:pos x="T6" y="T7"/>
                </a:cxn>
                <a:cxn ang="0">
                  <a:pos x="T8" y="T9"/>
                </a:cxn>
                <a:cxn ang="0">
                  <a:pos x="T10" y="T11"/>
                </a:cxn>
              </a:cxnLst>
              <a:rect b="b" l="0" r="r" t="0"/>
              <a:pathLst>
                <a:path h="50" w="73">
                  <a:moveTo>
                    <a:pt x="63" y="1"/>
                  </a:moveTo>
                  <a:cubicBezTo>
                    <a:pt x="40" y="5"/>
                    <a:pt x="13" y="21"/>
                    <a:pt x="2" y="42"/>
                  </a:cubicBezTo>
                  <a:cubicBezTo>
                    <a:pt x="0" y="46"/>
                    <a:pt x="5" y="50"/>
                    <a:pt x="8" y="47"/>
                  </a:cubicBezTo>
                  <a:cubicBezTo>
                    <a:pt x="16" y="39"/>
                    <a:pt x="24" y="30"/>
                    <a:pt x="34" y="24"/>
                  </a:cubicBezTo>
                  <a:cubicBezTo>
                    <a:pt x="44" y="18"/>
                    <a:pt x="55" y="15"/>
                    <a:pt x="66" y="12"/>
                  </a:cubicBezTo>
                  <a:cubicBezTo>
                    <a:pt x="73" y="10"/>
                    <a:pt x="70" y="0"/>
                    <a:pt x="63" y="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43">
              <a:extLst>
                <a:ext uri="{FF2B5EF4-FFF2-40B4-BE49-F238E27FC236}">
                  <a16:creationId xmlns:a16="http://schemas.microsoft.com/office/drawing/2014/main" id="{56F04410-7CCD-4C37-80D1-AD8C0E34AF57}"/>
                </a:ext>
              </a:extLst>
            </p:cNvPr>
            <p:cNvSpPr/>
            <p:nvPr/>
          </p:nvSpPr>
          <p:spPr bwMode="auto">
            <a:xfrm>
              <a:off x="5043261" y="4056742"/>
              <a:ext cx="158750" cy="57150"/>
            </a:xfrm>
            <a:custGeom>
              <a:gdLst>
                <a:gd fmla="*/ 71 w 80" name="T0"/>
                <a:gd fmla="*/ 2 h 29" name="T1"/>
                <a:gd fmla="*/ 4 w 80" name="T2"/>
                <a:gd fmla="*/ 20 h 29" name="T3"/>
                <a:gd fmla="*/ 10 w 80" name="T4"/>
                <a:gd fmla="*/ 27 h 29" name="T5"/>
                <a:gd fmla="*/ 69 w 80" name="T6"/>
                <a:gd fmla="*/ 16 h 29" name="T7"/>
                <a:gd fmla="*/ 71 w 80" name="T8"/>
                <a:gd fmla="*/ 2 h 29" name="T9"/>
              </a:gdLst>
              <a:cxnLst>
                <a:cxn ang="0">
                  <a:pos x="T0" y="T1"/>
                </a:cxn>
                <a:cxn ang="0">
                  <a:pos x="T2" y="T3"/>
                </a:cxn>
                <a:cxn ang="0">
                  <a:pos x="T4" y="T5"/>
                </a:cxn>
                <a:cxn ang="0">
                  <a:pos x="T6" y="T7"/>
                </a:cxn>
                <a:cxn ang="0">
                  <a:pos x="T8" y="T9"/>
                </a:cxn>
              </a:cxnLst>
              <a:rect b="b" l="0" r="r" t="0"/>
              <a:pathLst>
                <a:path h="28" w="80">
                  <a:moveTo>
                    <a:pt x="71" y="2"/>
                  </a:moveTo>
                  <a:cubicBezTo>
                    <a:pt x="47" y="0"/>
                    <a:pt x="23" y="5"/>
                    <a:pt x="4" y="20"/>
                  </a:cubicBezTo>
                  <a:cubicBezTo>
                    <a:pt x="0" y="24"/>
                    <a:pt x="5" y="29"/>
                    <a:pt x="10" y="27"/>
                  </a:cubicBezTo>
                  <a:cubicBezTo>
                    <a:pt x="29" y="18"/>
                    <a:pt x="48" y="12"/>
                    <a:pt x="69" y="16"/>
                  </a:cubicBezTo>
                  <a:cubicBezTo>
                    <a:pt x="78" y="17"/>
                    <a:pt x="80" y="3"/>
                    <a:pt x="71"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44">
              <a:extLst>
                <a:ext uri="{FF2B5EF4-FFF2-40B4-BE49-F238E27FC236}">
                  <a16:creationId xmlns:a16="http://schemas.microsoft.com/office/drawing/2014/main" id="{D4E593EF-5CB1-429D-BEBC-3BB8E79EF141}"/>
                </a:ext>
              </a:extLst>
            </p:cNvPr>
            <p:cNvSpPr/>
            <p:nvPr/>
          </p:nvSpPr>
          <p:spPr bwMode="auto">
            <a:xfrm>
              <a:off x="5084536" y="3709080"/>
              <a:ext cx="169863" cy="119063"/>
            </a:xfrm>
            <a:custGeom>
              <a:gdLst>
                <a:gd fmla="*/ 79 w 86" name="T0"/>
                <a:gd fmla="*/ 47 h 60" name="T1"/>
                <a:gd fmla="*/ 9 w 86" name="T2"/>
                <a:gd fmla="*/ 3 h 60" name="T3"/>
                <a:gd fmla="*/ 3 w 86" name="T4"/>
                <a:gd fmla="*/ 8 h 60" name="T5"/>
                <a:gd fmla="*/ 75 w 86" name="T6"/>
                <a:gd fmla="*/ 59 h 60" name="T7"/>
                <a:gd fmla="*/ 79 w 86" name="T8"/>
                <a:gd fmla="*/ 47 h 60" name="T9"/>
              </a:gdLst>
              <a:cxnLst>
                <a:cxn ang="0">
                  <a:pos x="T0" y="T1"/>
                </a:cxn>
                <a:cxn ang="0">
                  <a:pos x="T2" y="T3"/>
                </a:cxn>
                <a:cxn ang="0">
                  <a:pos x="T4" y="T5"/>
                </a:cxn>
                <a:cxn ang="0">
                  <a:pos x="T6" y="T7"/>
                </a:cxn>
                <a:cxn ang="0">
                  <a:pos x="T8" y="T9"/>
                </a:cxn>
              </a:cxnLst>
              <a:rect b="b" l="0" r="r" t="0"/>
              <a:pathLst>
                <a:path h="60" w="86">
                  <a:moveTo>
                    <a:pt x="79" y="47"/>
                  </a:moveTo>
                  <a:cubicBezTo>
                    <a:pt x="50" y="40"/>
                    <a:pt x="27" y="26"/>
                    <a:pt x="9" y="3"/>
                  </a:cubicBezTo>
                  <a:cubicBezTo>
                    <a:pt x="6" y="0"/>
                    <a:pt x="0" y="4"/>
                    <a:pt x="3" y="8"/>
                  </a:cubicBezTo>
                  <a:cubicBezTo>
                    <a:pt x="19" y="33"/>
                    <a:pt x="45" y="53"/>
                    <a:pt x="75" y="59"/>
                  </a:cubicBezTo>
                  <a:cubicBezTo>
                    <a:pt x="83" y="60"/>
                    <a:pt x="86" y="49"/>
                    <a:pt x="79" y="4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45">
              <a:extLst>
                <a:ext uri="{FF2B5EF4-FFF2-40B4-BE49-F238E27FC236}">
                  <a16:creationId xmlns:a16="http://schemas.microsoft.com/office/drawing/2014/main" id="{E1BFC777-5137-480A-A9AE-13902878405E}"/>
                </a:ext>
              </a:extLst>
            </p:cNvPr>
            <p:cNvSpPr/>
            <p:nvPr/>
          </p:nvSpPr>
          <p:spPr bwMode="auto">
            <a:xfrm>
              <a:off x="5070249" y="3763055"/>
              <a:ext cx="188913" cy="109538"/>
            </a:xfrm>
            <a:custGeom>
              <a:gdLst>
                <a:gd fmla="*/ 86 w 95" name="T0"/>
                <a:gd fmla="*/ 42 h 56" name="T1"/>
                <a:gd fmla="*/ 46 w 95" name="T2"/>
                <a:gd fmla="*/ 33 h 56" name="T3"/>
                <a:gd fmla="*/ 17 w 95" name="T4"/>
                <a:gd fmla="*/ 11 h 56" name="T5"/>
                <a:gd fmla="*/ 11 w 95" name="T6"/>
                <a:gd fmla="*/ 4 h 56" name="T7"/>
                <a:gd fmla="*/ 27 w 95" name="T8"/>
                <a:gd fmla="*/ 35 h 56" name="T9"/>
                <a:gd fmla="*/ 86 w 95" name="T10"/>
                <a:gd fmla="*/ 55 h 56" name="T11"/>
                <a:gd fmla="*/ 86 w 95" name="T12"/>
                <a:gd fmla="*/ 42 h 56" name="T13"/>
              </a:gdLst>
              <a:cxnLst>
                <a:cxn ang="0">
                  <a:pos x="T0" y="T1"/>
                </a:cxn>
                <a:cxn ang="0">
                  <a:pos x="T2" y="T3"/>
                </a:cxn>
                <a:cxn ang="0">
                  <a:pos x="T4" y="T5"/>
                </a:cxn>
                <a:cxn ang="0">
                  <a:pos x="T6" y="T7"/>
                </a:cxn>
                <a:cxn ang="0">
                  <a:pos x="T8" y="T9"/>
                </a:cxn>
                <a:cxn ang="0">
                  <a:pos x="T10" y="T11"/>
                </a:cxn>
                <a:cxn ang="0">
                  <a:pos x="T12" y="T13"/>
                </a:cxn>
              </a:cxnLst>
              <a:rect b="b" l="0" r="r" t="0"/>
              <a:pathLst>
                <a:path h="56" w="95">
                  <a:moveTo>
                    <a:pt x="86" y="42"/>
                  </a:moveTo>
                  <a:cubicBezTo>
                    <a:pt x="72" y="42"/>
                    <a:pt x="59" y="39"/>
                    <a:pt x="46" y="33"/>
                  </a:cubicBezTo>
                  <a:cubicBezTo>
                    <a:pt x="43" y="31"/>
                    <a:pt x="14" y="14"/>
                    <a:pt x="17" y="11"/>
                  </a:cubicBezTo>
                  <a:cubicBezTo>
                    <a:pt x="21" y="6"/>
                    <a:pt x="15" y="0"/>
                    <a:pt x="11" y="4"/>
                  </a:cubicBezTo>
                  <a:cubicBezTo>
                    <a:pt x="0" y="15"/>
                    <a:pt x="19" y="29"/>
                    <a:pt x="27" y="35"/>
                  </a:cubicBezTo>
                  <a:cubicBezTo>
                    <a:pt x="45" y="47"/>
                    <a:pt x="65" y="54"/>
                    <a:pt x="86" y="55"/>
                  </a:cubicBezTo>
                  <a:cubicBezTo>
                    <a:pt x="95" y="56"/>
                    <a:pt x="95" y="42"/>
                    <a:pt x="86" y="4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46">
              <a:extLst>
                <a:ext uri="{FF2B5EF4-FFF2-40B4-BE49-F238E27FC236}">
                  <a16:creationId xmlns:a16="http://schemas.microsoft.com/office/drawing/2014/main" id="{98C184C2-5820-4283-9760-12C4CCE3F711}"/>
                </a:ext>
              </a:extLst>
            </p:cNvPr>
            <p:cNvSpPr/>
            <p:nvPr/>
          </p:nvSpPr>
          <p:spPr bwMode="auto">
            <a:xfrm>
              <a:off x="6246586" y="3815442"/>
              <a:ext cx="155575" cy="55563"/>
            </a:xfrm>
            <a:custGeom>
              <a:gdLst>
                <a:gd fmla="*/ 66 w 78" name="T0"/>
                <a:gd fmla="*/ 4 h 28" name="T1"/>
                <a:gd fmla="*/ 8 w 78" name="T2"/>
                <a:gd fmla="*/ 3 h 28" name="T3"/>
                <a:gd fmla="*/ 4 w 78" name="T4"/>
                <a:gd fmla="*/ 9 h 28" name="T5"/>
                <a:gd fmla="*/ 72 w 78" name="T6"/>
                <a:gd fmla="*/ 14 h 28" name="T7"/>
                <a:gd fmla="*/ 66 w 78" name="T8"/>
                <a:gd fmla="*/ 4 h 28" name="T9"/>
              </a:gdLst>
              <a:cxnLst>
                <a:cxn ang="0">
                  <a:pos x="T0" y="T1"/>
                </a:cxn>
                <a:cxn ang="0">
                  <a:pos x="T2" y="T3"/>
                </a:cxn>
                <a:cxn ang="0">
                  <a:pos x="T4" y="T5"/>
                </a:cxn>
                <a:cxn ang="0">
                  <a:pos x="T6" y="T7"/>
                </a:cxn>
                <a:cxn ang="0">
                  <a:pos x="T8" y="T9"/>
                </a:cxn>
              </a:cxnLst>
              <a:rect b="b" l="0" r="r" t="0"/>
              <a:pathLst>
                <a:path h="28" w="78">
                  <a:moveTo>
                    <a:pt x="66" y="4"/>
                  </a:moveTo>
                  <a:cubicBezTo>
                    <a:pt x="47" y="15"/>
                    <a:pt x="27" y="15"/>
                    <a:pt x="8" y="3"/>
                  </a:cubicBezTo>
                  <a:cubicBezTo>
                    <a:pt x="5" y="1"/>
                    <a:pt x="0" y="6"/>
                    <a:pt x="4" y="9"/>
                  </a:cubicBezTo>
                  <a:cubicBezTo>
                    <a:pt x="22" y="26"/>
                    <a:pt x="51" y="28"/>
                    <a:pt x="72" y="14"/>
                  </a:cubicBezTo>
                  <a:cubicBezTo>
                    <a:pt x="78" y="10"/>
                    <a:pt x="72" y="0"/>
                    <a:pt x="66" y="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47">
              <a:extLst>
                <a:ext uri="{FF2B5EF4-FFF2-40B4-BE49-F238E27FC236}">
                  <a16:creationId xmlns:a16="http://schemas.microsoft.com/office/drawing/2014/main" id="{1A5D3BD1-E608-467D-871E-4CC9C15D213E}"/>
                </a:ext>
              </a:extLst>
            </p:cNvPr>
            <p:cNvSpPr/>
            <p:nvPr/>
          </p:nvSpPr>
          <p:spPr bwMode="auto">
            <a:xfrm>
              <a:off x="6186261" y="3744005"/>
              <a:ext cx="134938" cy="63500"/>
            </a:xfrm>
            <a:custGeom>
              <a:gdLst>
                <a:gd fmla="*/ 54 w 68" name="T0"/>
                <a:gd fmla="*/ 4 h 32" name="T1"/>
                <a:gd fmla="*/ 5 w 68" name="T2"/>
                <a:gd fmla="*/ 20 h 32" name="T3"/>
                <a:gd fmla="*/ 4 w 68" name="T4"/>
                <a:gd fmla="*/ 28 h 32" name="T5"/>
                <a:gd fmla="*/ 62 w 68" name="T6"/>
                <a:gd fmla="*/ 12 h 32" name="T7"/>
                <a:gd fmla="*/ 54 w 68" name="T8"/>
                <a:gd fmla="*/ 4 h 32" name="T9"/>
              </a:gdLst>
              <a:cxnLst>
                <a:cxn ang="0">
                  <a:pos x="T0" y="T1"/>
                </a:cxn>
                <a:cxn ang="0">
                  <a:pos x="T2" y="T3"/>
                </a:cxn>
                <a:cxn ang="0">
                  <a:pos x="T4" y="T5"/>
                </a:cxn>
                <a:cxn ang="0">
                  <a:pos x="T6" y="T7"/>
                </a:cxn>
                <a:cxn ang="0">
                  <a:pos x="T8" y="T9"/>
                </a:cxn>
              </a:cxnLst>
              <a:rect b="b" l="0" r="r" t="0"/>
              <a:pathLst>
                <a:path h="32" w="68">
                  <a:moveTo>
                    <a:pt x="54" y="4"/>
                  </a:moveTo>
                  <a:cubicBezTo>
                    <a:pt x="39" y="16"/>
                    <a:pt x="24" y="20"/>
                    <a:pt x="5" y="20"/>
                  </a:cubicBezTo>
                  <a:cubicBezTo>
                    <a:pt x="1" y="20"/>
                    <a:pt x="0" y="27"/>
                    <a:pt x="4" y="28"/>
                  </a:cubicBezTo>
                  <a:cubicBezTo>
                    <a:pt x="24" y="32"/>
                    <a:pt x="47" y="25"/>
                    <a:pt x="62" y="12"/>
                  </a:cubicBezTo>
                  <a:cubicBezTo>
                    <a:pt x="68" y="7"/>
                    <a:pt x="60" y="0"/>
                    <a:pt x="54" y="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48">
              <a:extLst>
                <a:ext uri="{FF2B5EF4-FFF2-40B4-BE49-F238E27FC236}">
                  <a16:creationId xmlns:a16="http://schemas.microsoft.com/office/drawing/2014/main" id="{E1E4CBA4-BF20-4B1E-A86E-F2ADB102F715}"/>
                </a:ext>
              </a:extLst>
            </p:cNvPr>
            <p:cNvSpPr/>
            <p:nvPr/>
          </p:nvSpPr>
          <p:spPr bwMode="auto">
            <a:xfrm>
              <a:off x="6198961" y="2688317"/>
              <a:ext cx="90488" cy="90488"/>
            </a:xfrm>
            <a:custGeom>
              <a:gdLst>
                <a:gd fmla="*/ 38 w 45" name="T0"/>
                <a:gd fmla="*/ 0 h 46" name="T1"/>
                <a:gd fmla="*/ 1 w 45" name="T2"/>
                <a:gd fmla="*/ 41 h 46" name="T3"/>
                <a:gd fmla="*/ 9 w 45" name="T4"/>
                <a:gd fmla="*/ 42 h 46" name="T5"/>
                <a:gd fmla="*/ 20 w 45" name="T6"/>
                <a:gd fmla="*/ 22 h 46" name="T7"/>
                <a:gd fmla="*/ 40 w 45" name="T8"/>
                <a:gd fmla="*/ 11 h 46" name="T9"/>
                <a:gd fmla="*/ 38 w 45" name="T10"/>
                <a:gd fmla="*/ 0 h 46" name="T11"/>
              </a:gdLst>
              <a:cxnLst>
                <a:cxn ang="0">
                  <a:pos x="T0" y="T1"/>
                </a:cxn>
                <a:cxn ang="0">
                  <a:pos x="T2" y="T3"/>
                </a:cxn>
                <a:cxn ang="0">
                  <a:pos x="T4" y="T5"/>
                </a:cxn>
                <a:cxn ang="0">
                  <a:pos x="T6" y="T7"/>
                </a:cxn>
                <a:cxn ang="0">
                  <a:pos x="T8" y="T9"/>
                </a:cxn>
                <a:cxn ang="0">
                  <a:pos x="T10" y="T11"/>
                </a:cxn>
              </a:cxnLst>
              <a:rect b="b" l="0" r="r" t="0"/>
              <a:pathLst>
                <a:path h="46" w="45">
                  <a:moveTo>
                    <a:pt x="38" y="0"/>
                  </a:moveTo>
                  <a:cubicBezTo>
                    <a:pt x="19" y="1"/>
                    <a:pt x="0" y="23"/>
                    <a:pt x="1" y="41"/>
                  </a:cubicBezTo>
                  <a:cubicBezTo>
                    <a:pt x="2" y="46"/>
                    <a:pt x="7" y="46"/>
                    <a:pt x="9" y="42"/>
                  </a:cubicBezTo>
                  <a:cubicBezTo>
                    <a:pt x="12" y="35"/>
                    <a:pt x="14" y="28"/>
                    <a:pt x="20" y="22"/>
                  </a:cubicBezTo>
                  <a:cubicBezTo>
                    <a:pt x="26" y="16"/>
                    <a:pt x="33" y="14"/>
                    <a:pt x="40" y="11"/>
                  </a:cubicBezTo>
                  <a:cubicBezTo>
                    <a:pt x="45" y="8"/>
                    <a:pt x="43" y="0"/>
                    <a:pt x="38"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49">
              <a:extLst>
                <a:ext uri="{FF2B5EF4-FFF2-40B4-BE49-F238E27FC236}">
                  <a16:creationId xmlns:a16="http://schemas.microsoft.com/office/drawing/2014/main" id="{D5CEBD35-FD33-41A2-A941-5B1D02BEE466}"/>
                </a:ext>
              </a:extLst>
            </p:cNvPr>
            <p:cNvSpPr/>
            <p:nvPr/>
          </p:nvSpPr>
          <p:spPr bwMode="auto">
            <a:xfrm>
              <a:off x="6173561" y="2640692"/>
              <a:ext cx="144463" cy="73025"/>
            </a:xfrm>
            <a:custGeom>
              <a:gdLst>
                <a:gd fmla="*/ 66 w 73" name="T0"/>
                <a:gd fmla="*/ 7 h 37" name="T1"/>
                <a:gd fmla="*/ 3 w 73" name="T2"/>
                <a:gd fmla="*/ 29 h 37" name="T3"/>
                <a:gd fmla="*/ 9 w 73" name="T4"/>
                <a:gd fmla="*/ 34 h 37" name="T5"/>
                <a:gd fmla="*/ 63 w 73" name="T6"/>
                <a:gd fmla="*/ 19 h 37" name="T7"/>
                <a:gd fmla="*/ 66 w 73" name="T8"/>
                <a:gd fmla="*/ 7 h 37" name="T9"/>
              </a:gdLst>
              <a:cxnLst>
                <a:cxn ang="0">
                  <a:pos x="T0" y="T1"/>
                </a:cxn>
                <a:cxn ang="0">
                  <a:pos x="T2" y="T3"/>
                </a:cxn>
                <a:cxn ang="0">
                  <a:pos x="T4" y="T5"/>
                </a:cxn>
                <a:cxn ang="0">
                  <a:pos x="T6" y="T7"/>
                </a:cxn>
                <a:cxn ang="0">
                  <a:pos x="T8" y="T9"/>
                </a:cxn>
              </a:cxnLst>
              <a:rect b="b" l="0" r="r" t="0"/>
              <a:pathLst>
                <a:path h="37" w="73">
                  <a:moveTo>
                    <a:pt x="66" y="7"/>
                  </a:moveTo>
                  <a:cubicBezTo>
                    <a:pt x="43" y="0"/>
                    <a:pt x="17" y="9"/>
                    <a:pt x="3" y="29"/>
                  </a:cubicBezTo>
                  <a:cubicBezTo>
                    <a:pt x="0" y="32"/>
                    <a:pt x="6" y="37"/>
                    <a:pt x="9" y="34"/>
                  </a:cubicBezTo>
                  <a:cubicBezTo>
                    <a:pt x="23" y="18"/>
                    <a:pt x="43" y="13"/>
                    <a:pt x="63" y="19"/>
                  </a:cubicBezTo>
                  <a:cubicBezTo>
                    <a:pt x="70" y="20"/>
                    <a:pt x="73" y="9"/>
                    <a:pt x="66" y="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50">
              <a:extLst>
                <a:ext uri="{FF2B5EF4-FFF2-40B4-BE49-F238E27FC236}">
                  <a16:creationId xmlns:a16="http://schemas.microsoft.com/office/drawing/2014/main" id="{626F7A96-17EE-425B-B932-D2AB6DDA7CE8}"/>
                </a:ext>
              </a:extLst>
            </p:cNvPr>
            <p:cNvSpPr/>
            <p:nvPr/>
          </p:nvSpPr>
          <p:spPr bwMode="auto">
            <a:xfrm>
              <a:off x="4627336" y="2361292"/>
              <a:ext cx="31750" cy="166688"/>
            </a:xfrm>
            <a:custGeom>
              <a:gdLst>
                <a:gd fmla="*/ 15 w 16" name="T0"/>
                <a:gd fmla="*/ 44 h 84" name="T1"/>
                <a:gd fmla="*/ 15 w 16" name="T2"/>
                <a:gd fmla="*/ 8 h 84" name="T3"/>
                <a:gd fmla="*/ 3 w 16" name="T4"/>
                <a:gd fmla="*/ 7 h 84" name="T5"/>
                <a:gd fmla="*/ 7 w 16" name="T6"/>
                <a:gd fmla="*/ 80 h 84" name="T7"/>
                <a:gd fmla="*/ 15 w 16" name="T8"/>
                <a:gd fmla="*/ 78 h 84" name="T9"/>
                <a:gd fmla="*/ 15 w 16" name="T10"/>
                <a:gd fmla="*/ 44 h 84" name="T11"/>
              </a:gdLst>
              <a:cxnLst>
                <a:cxn ang="0">
                  <a:pos x="T0" y="T1"/>
                </a:cxn>
                <a:cxn ang="0">
                  <a:pos x="T2" y="T3"/>
                </a:cxn>
                <a:cxn ang="0">
                  <a:pos x="T4" y="T5"/>
                </a:cxn>
                <a:cxn ang="0">
                  <a:pos x="T6" y="T7"/>
                </a:cxn>
                <a:cxn ang="0">
                  <a:pos x="T8" y="T9"/>
                </a:cxn>
                <a:cxn ang="0">
                  <a:pos x="T10" y="T11"/>
                </a:cxn>
              </a:cxnLst>
              <a:rect b="b" l="0" r="r" t="0"/>
              <a:pathLst>
                <a:path h="84" w="16">
                  <a:moveTo>
                    <a:pt x="15" y="44"/>
                  </a:moveTo>
                  <a:cubicBezTo>
                    <a:pt x="14" y="32"/>
                    <a:pt x="15" y="20"/>
                    <a:pt x="15" y="8"/>
                  </a:cubicBezTo>
                  <a:cubicBezTo>
                    <a:pt x="14" y="2"/>
                    <a:pt x="4" y="0"/>
                    <a:pt x="3" y="7"/>
                  </a:cubicBezTo>
                  <a:cubicBezTo>
                    <a:pt x="0" y="29"/>
                    <a:pt x="1" y="57"/>
                    <a:pt x="7" y="80"/>
                  </a:cubicBezTo>
                  <a:cubicBezTo>
                    <a:pt x="8" y="84"/>
                    <a:pt x="15" y="83"/>
                    <a:pt x="15" y="78"/>
                  </a:cubicBezTo>
                  <a:cubicBezTo>
                    <a:pt x="16" y="67"/>
                    <a:pt x="15" y="55"/>
                    <a:pt x="15" y="4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51">
              <a:extLst>
                <a:ext uri="{FF2B5EF4-FFF2-40B4-BE49-F238E27FC236}">
                  <a16:creationId xmlns:a16="http://schemas.microsoft.com/office/drawing/2014/main" id="{D7D91082-11AD-4C1A-BD2C-4931353BC1E2}"/>
                </a:ext>
              </a:extLst>
            </p:cNvPr>
            <p:cNvSpPr/>
            <p:nvPr/>
          </p:nvSpPr>
          <p:spPr bwMode="auto">
            <a:xfrm>
              <a:off x="4593999" y="2343830"/>
              <a:ext cx="31750" cy="127000"/>
            </a:xfrm>
            <a:custGeom>
              <a:gdLst>
                <a:gd fmla="*/ 3 w 16" name="T0"/>
                <a:gd fmla="*/ 6 h 64" name="T1"/>
                <a:gd fmla="*/ 2 w 16" name="T2"/>
                <a:gd fmla="*/ 58 h 64" name="T3"/>
                <a:gd fmla="*/ 11 w 16" name="T4"/>
                <a:gd fmla="*/ 58 h 64" name="T5"/>
                <a:gd fmla="*/ 15 w 16" name="T6"/>
                <a:gd fmla="*/ 8 h 64" name="T7"/>
                <a:gd fmla="*/ 3 w 16" name="T8"/>
                <a:gd fmla="*/ 6 h 64" name="T9"/>
              </a:gdLst>
              <a:cxnLst>
                <a:cxn ang="0">
                  <a:pos x="T0" y="T1"/>
                </a:cxn>
                <a:cxn ang="0">
                  <a:pos x="T2" y="T3"/>
                </a:cxn>
                <a:cxn ang="0">
                  <a:pos x="T4" y="T5"/>
                </a:cxn>
                <a:cxn ang="0">
                  <a:pos x="T6" y="T7"/>
                </a:cxn>
                <a:cxn ang="0">
                  <a:pos x="T8" y="T9"/>
                </a:cxn>
              </a:cxnLst>
              <a:rect b="b" l="0" r="r" t="0"/>
              <a:pathLst>
                <a:path h="64" w="16">
                  <a:moveTo>
                    <a:pt x="3" y="6"/>
                  </a:moveTo>
                  <a:cubicBezTo>
                    <a:pt x="0" y="23"/>
                    <a:pt x="1" y="41"/>
                    <a:pt x="2" y="58"/>
                  </a:cubicBezTo>
                  <a:cubicBezTo>
                    <a:pt x="2" y="64"/>
                    <a:pt x="11" y="64"/>
                    <a:pt x="11" y="58"/>
                  </a:cubicBezTo>
                  <a:cubicBezTo>
                    <a:pt x="11" y="41"/>
                    <a:pt x="13" y="25"/>
                    <a:pt x="15" y="8"/>
                  </a:cubicBezTo>
                  <a:cubicBezTo>
                    <a:pt x="16" y="1"/>
                    <a:pt x="4" y="0"/>
                    <a:pt x="3" y="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52">
              <a:extLst>
                <a:ext uri="{FF2B5EF4-FFF2-40B4-BE49-F238E27FC236}">
                  <a16:creationId xmlns:a16="http://schemas.microsoft.com/office/drawing/2014/main" id="{B0D61628-8678-40D1-A4BE-D1071D352B03}"/>
                </a:ext>
              </a:extLst>
            </p:cNvPr>
            <p:cNvSpPr/>
            <p:nvPr/>
          </p:nvSpPr>
          <p:spPr bwMode="auto">
            <a:xfrm>
              <a:off x="4125686" y="2520042"/>
              <a:ext cx="179388" cy="123825"/>
            </a:xfrm>
            <a:custGeom>
              <a:gdLst>
                <a:gd fmla="*/ 85 w 90" name="T0"/>
                <a:gd fmla="*/ 48 h 63" name="T1"/>
                <a:gd fmla="*/ 5 w 90" name="T2"/>
                <a:gd fmla="*/ 12 h 63" name="T3"/>
                <a:gd fmla="*/ 5 w 90" name="T4"/>
                <a:gd fmla="*/ 20 h 63" name="T5"/>
                <a:gd fmla="*/ 41 w 90" name="T6"/>
                <a:gd fmla="*/ 28 h 63" name="T7"/>
                <a:gd fmla="*/ 72 w 90" name="T8"/>
                <a:gd fmla="*/ 55 h 63" name="T9"/>
                <a:gd fmla="*/ 85 w 90" name="T10"/>
                <a:gd fmla="*/ 48 h 63" name="T11"/>
              </a:gdLst>
              <a:cxnLst>
                <a:cxn ang="0">
                  <a:pos x="T0" y="T1"/>
                </a:cxn>
                <a:cxn ang="0">
                  <a:pos x="T2" y="T3"/>
                </a:cxn>
                <a:cxn ang="0">
                  <a:pos x="T4" y="T5"/>
                </a:cxn>
                <a:cxn ang="0">
                  <a:pos x="T6" y="T7"/>
                </a:cxn>
                <a:cxn ang="0">
                  <a:pos x="T8" y="T9"/>
                </a:cxn>
                <a:cxn ang="0">
                  <a:pos x="T10" y="T11"/>
                </a:cxn>
              </a:cxnLst>
              <a:rect b="b" l="0" r="r" t="0"/>
              <a:pathLst>
                <a:path h="62" w="90">
                  <a:moveTo>
                    <a:pt x="85" y="48"/>
                  </a:moveTo>
                  <a:cubicBezTo>
                    <a:pt x="71" y="24"/>
                    <a:pt x="33" y="0"/>
                    <a:pt x="5" y="12"/>
                  </a:cubicBezTo>
                  <a:cubicBezTo>
                    <a:pt x="1" y="13"/>
                    <a:pt x="0" y="19"/>
                    <a:pt x="5" y="20"/>
                  </a:cubicBezTo>
                  <a:cubicBezTo>
                    <a:pt x="17" y="23"/>
                    <a:pt x="29" y="22"/>
                    <a:pt x="41" y="28"/>
                  </a:cubicBezTo>
                  <a:cubicBezTo>
                    <a:pt x="54" y="34"/>
                    <a:pt x="64" y="43"/>
                    <a:pt x="72" y="55"/>
                  </a:cubicBezTo>
                  <a:cubicBezTo>
                    <a:pt x="77" y="63"/>
                    <a:pt x="90" y="56"/>
                    <a:pt x="85" y="4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53">
              <a:extLst>
                <a:ext uri="{FF2B5EF4-FFF2-40B4-BE49-F238E27FC236}">
                  <a16:creationId xmlns:a16="http://schemas.microsoft.com/office/drawing/2014/main" id="{8AC43E27-EA15-4B60-B552-DE69039A9485}"/>
                </a:ext>
              </a:extLst>
            </p:cNvPr>
            <p:cNvSpPr/>
            <p:nvPr/>
          </p:nvSpPr>
          <p:spPr bwMode="auto">
            <a:xfrm>
              <a:off x="4205061" y="2526392"/>
              <a:ext cx="142875" cy="96838"/>
            </a:xfrm>
            <a:custGeom>
              <a:gdLst>
                <a:gd fmla="*/ 67 w 72" name="T0"/>
                <a:gd fmla="*/ 35 h 49" name="T1"/>
                <a:gd fmla="*/ 7 w 72" name="T2"/>
                <a:gd fmla="*/ 0 h 49" name="T3"/>
                <a:gd fmla="*/ 6 w 72" name="T4"/>
                <a:gd fmla="*/ 10 h 49" name="T5"/>
                <a:gd fmla="*/ 55 w 72" name="T6"/>
                <a:gd fmla="*/ 42 h 49" name="T7"/>
                <a:gd fmla="*/ 67 w 72" name="T8"/>
                <a:gd fmla="*/ 35 h 49" name="T9"/>
              </a:gdLst>
              <a:cxnLst>
                <a:cxn ang="0">
                  <a:pos x="T0" y="T1"/>
                </a:cxn>
                <a:cxn ang="0">
                  <a:pos x="T2" y="T3"/>
                </a:cxn>
                <a:cxn ang="0">
                  <a:pos x="T4" y="T5"/>
                </a:cxn>
                <a:cxn ang="0">
                  <a:pos x="T6" y="T7"/>
                </a:cxn>
                <a:cxn ang="0">
                  <a:pos x="T8" y="T9"/>
                </a:cxn>
              </a:cxnLst>
              <a:rect b="b" l="0" r="r" t="0"/>
              <a:pathLst>
                <a:path h="49" w="72">
                  <a:moveTo>
                    <a:pt x="67" y="35"/>
                  </a:moveTo>
                  <a:cubicBezTo>
                    <a:pt x="55" y="15"/>
                    <a:pt x="31" y="0"/>
                    <a:pt x="7" y="0"/>
                  </a:cubicBezTo>
                  <a:cubicBezTo>
                    <a:pt x="2" y="0"/>
                    <a:pt x="0" y="9"/>
                    <a:pt x="6" y="10"/>
                  </a:cubicBezTo>
                  <a:cubicBezTo>
                    <a:pt x="27" y="14"/>
                    <a:pt x="42" y="24"/>
                    <a:pt x="55" y="42"/>
                  </a:cubicBezTo>
                  <a:cubicBezTo>
                    <a:pt x="60" y="49"/>
                    <a:pt x="72" y="43"/>
                    <a:pt x="67" y="3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54">
              <a:extLst>
                <a:ext uri="{FF2B5EF4-FFF2-40B4-BE49-F238E27FC236}">
                  <a16:creationId xmlns:a16="http://schemas.microsoft.com/office/drawing/2014/main" id="{C84B8B32-D1A3-4AF6-B2D1-15D92D426404}"/>
                </a:ext>
              </a:extLst>
            </p:cNvPr>
            <p:cNvSpPr/>
            <p:nvPr/>
          </p:nvSpPr>
          <p:spPr bwMode="auto">
            <a:xfrm>
              <a:off x="4720999" y="2818492"/>
              <a:ext cx="36513" cy="150813"/>
            </a:xfrm>
            <a:custGeom>
              <a:gdLst>
                <a:gd fmla="*/ 18 w 19" name="T0"/>
                <a:gd fmla="*/ 7 h 76" name="T1"/>
                <a:gd fmla="*/ 7 w 19" name="T2"/>
                <a:gd fmla="*/ 7 h 76" name="T3"/>
                <a:gd fmla="*/ 0 w 19" name="T4"/>
                <a:gd fmla="*/ 71 h 76" name="T5"/>
                <a:gd fmla="*/ 5 w 19" name="T6"/>
                <a:gd fmla="*/ 73 h 76" name="T7"/>
                <a:gd fmla="*/ 18 w 19" name="T8"/>
                <a:gd fmla="*/ 7 h 76" name="T9"/>
              </a:gdLst>
              <a:cxnLst>
                <a:cxn ang="0">
                  <a:pos x="T0" y="T1"/>
                </a:cxn>
                <a:cxn ang="0">
                  <a:pos x="T2" y="T3"/>
                </a:cxn>
                <a:cxn ang="0">
                  <a:pos x="T4" y="T5"/>
                </a:cxn>
                <a:cxn ang="0">
                  <a:pos x="T6" y="T7"/>
                </a:cxn>
                <a:cxn ang="0">
                  <a:pos x="T8" y="T9"/>
                </a:cxn>
              </a:cxnLst>
              <a:rect b="b" l="0" r="r" t="0"/>
              <a:pathLst>
                <a:path h="76" w="19">
                  <a:moveTo>
                    <a:pt x="18" y="7"/>
                  </a:moveTo>
                  <a:cubicBezTo>
                    <a:pt x="17" y="0"/>
                    <a:pt x="7" y="0"/>
                    <a:pt x="7" y="7"/>
                  </a:cubicBezTo>
                  <a:cubicBezTo>
                    <a:pt x="8" y="29"/>
                    <a:pt x="5" y="49"/>
                    <a:pt x="0" y="71"/>
                  </a:cubicBezTo>
                  <a:cubicBezTo>
                    <a:pt x="0" y="74"/>
                    <a:pt x="3" y="76"/>
                    <a:pt x="5" y="73"/>
                  </a:cubicBezTo>
                  <a:cubicBezTo>
                    <a:pt x="16" y="54"/>
                    <a:pt x="19" y="29"/>
                    <a:pt x="18" y="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55">
              <a:extLst>
                <a:ext uri="{FF2B5EF4-FFF2-40B4-BE49-F238E27FC236}">
                  <a16:creationId xmlns:a16="http://schemas.microsoft.com/office/drawing/2014/main" id="{A8D2DDA4-137C-4D85-AFAB-AD4242A781E7}"/>
                </a:ext>
              </a:extLst>
            </p:cNvPr>
            <p:cNvSpPr/>
            <p:nvPr/>
          </p:nvSpPr>
          <p:spPr bwMode="auto">
            <a:xfrm>
              <a:off x="4760686" y="2767692"/>
              <a:ext cx="52388" cy="169863"/>
            </a:xfrm>
            <a:custGeom>
              <a:gdLst>
                <a:gd fmla="*/ 17 w 27" name="T0"/>
                <a:gd fmla="*/ 9 h 86" name="T1"/>
                <a:gd fmla="*/ 3 w 27" name="T2"/>
                <a:gd fmla="*/ 13 h 86" name="T3"/>
                <a:gd fmla="*/ 5 w 27" name="T4"/>
                <a:gd fmla="*/ 77 h 86" name="T5"/>
                <a:gd fmla="*/ 14 w 27" name="T6"/>
                <a:gd fmla="*/ 81 h 86" name="T7"/>
                <a:gd fmla="*/ 17 w 27" name="T8"/>
                <a:gd fmla="*/ 9 h 86" name="T9"/>
              </a:gdLst>
              <a:cxnLst>
                <a:cxn ang="0">
                  <a:pos x="T0" y="T1"/>
                </a:cxn>
                <a:cxn ang="0">
                  <a:pos x="T2" y="T3"/>
                </a:cxn>
                <a:cxn ang="0">
                  <a:pos x="T4" y="T5"/>
                </a:cxn>
                <a:cxn ang="0">
                  <a:pos x="T6" y="T7"/>
                </a:cxn>
                <a:cxn ang="0">
                  <a:pos x="T8" y="T9"/>
                </a:cxn>
              </a:cxnLst>
              <a:rect b="b" l="0" r="r" t="0"/>
              <a:pathLst>
                <a:path h="86" w="27">
                  <a:moveTo>
                    <a:pt x="17" y="9"/>
                  </a:moveTo>
                  <a:cubicBezTo>
                    <a:pt x="13" y="0"/>
                    <a:pt x="0" y="4"/>
                    <a:pt x="3" y="13"/>
                  </a:cubicBezTo>
                  <a:cubicBezTo>
                    <a:pt x="12" y="35"/>
                    <a:pt x="12" y="55"/>
                    <a:pt x="5" y="77"/>
                  </a:cubicBezTo>
                  <a:cubicBezTo>
                    <a:pt x="3" y="82"/>
                    <a:pt x="11" y="86"/>
                    <a:pt x="14" y="81"/>
                  </a:cubicBezTo>
                  <a:cubicBezTo>
                    <a:pt x="25" y="59"/>
                    <a:pt x="27" y="32"/>
                    <a:pt x="17" y="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56">
              <a:extLst>
                <a:ext uri="{FF2B5EF4-FFF2-40B4-BE49-F238E27FC236}">
                  <a16:creationId xmlns:a16="http://schemas.microsoft.com/office/drawing/2014/main" id="{D5A43D8E-E712-4393-AA76-E0613162A088}"/>
                </a:ext>
              </a:extLst>
            </p:cNvPr>
            <p:cNvSpPr/>
            <p:nvPr/>
          </p:nvSpPr>
          <p:spPr bwMode="auto">
            <a:xfrm>
              <a:off x="5430611" y="2940730"/>
              <a:ext cx="90488" cy="119063"/>
            </a:xfrm>
            <a:custGeom>
              <a:gdLst>
                <a:gd fmla="*/ 35 w 45" name="T0"/>
                <a:gd fmla="*/ 1 h 60" name="T1"/>
                <a:gd fmla="*/ 5 w 45" name="T2"/>
                <a:gd fmla="*/ 56 h 60" name="T3"/>
                <a:gd fmla="*/ 11 w 45" name="T4"/>
                <a:gd fmla="*/ 56 h 60" name="T5"/>
                <a:gd fmla="*/ 19 w 45" name="T6"/>
                <a:gd fmla="*/ 29 h 60" name="T7"/>
                <a:gd fmla="*/ 40 w 45" name="T8"/>
                <a:gd fmla="*/ 12 h 60" name="T9"/>
                <a:gd fmla="*/ 35 w 45" name="T10"/>
                <a:gd fmla="*/ 1 h 60" name="T11"/>
              </a:gdLst>
              <a:cxnLst>
                <a:cxn ang="0">
                  <a:pos x="T0" y="T1"/>
                </a:cxn>
                <a:cxn ang="0">
                  <a:pos x="T2" y="T3"/>
                </a:cxn>
                <a:cxn ang="0">
                  <a:pos x="T4" y="T5"/>
                </a:cxn>
                <a:cxn ang="0">
                  <a:pos x="T6" y="T7"/>
                </a:cxn>
                <a:cxn ang="0">
                  <a:pos x="T8" y="T9"/>
                </a:cxn>
                <a:cxn ang="0">
                  <a:pos x="T10" y="T11"/>
                </a:cxn>
              </a:cxnLst>
              <a:rect b="b" l="0" r="r" t="0"/>
              <a:pathLst>
                <a:path h="60" w="45">
                  <a:moveTo>
                    <a:pt x="35" y="1"/>
                  </a:moveTo>
                  <a:cubicBezTo>
                    <a:pt x="14" y="7"/>
                    <a:pt x="0" y="35"/>
                    <a:pt x="5" y="56"/>
                  </a:cubicBezTo>
                  <a:cubicBezTo>
                    <a:pt x="6" y="60"/>
                    <a:pt x="11" y="59"/>
                    <a:pt x="11" y="56"/>
                  </a:cubicBezTo>
                  <a:cubicBezTo>
                    <a:pt x="12" y="46"/>
                    <a:pt x="14" y="37"/>
                    <a:pt x="19" y="29"/>
                  </a:cubicBezTo>
                  <a:cubicBezTo>
                    <a:pt x="25" y="21"/>
                    <a:pt x="32" y="17"/>
                    <a:pt x="40" y="12"/>
                  </a:cubicBezTo>
                  <a:cubicBezTo>
                    <a:pt x="45" y="8"/>
                    <a:pt x="42" y="0"/>
                    <a:pt x="35" y="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57">
              <a:extLst>
                <a:ext uri="{FF2B5EF4-FFF2-40B4-BE49-F238E27FC236}">
                  <a16:creationId xmlns:a16="http://schemas.microsoft.com/office/drawing/2014/main" id="{C78291D9-A161-4B01-840E-701E66AFB3C5}"/>
                </a:ext>
              </a:extLst>
            </p:cNvPr>
            <p:cNvSpPr/>
            <p:nvPr/>
          </p:nvSpPr>
          <p:spPr bwMode="auto">
            <a:xfrm>
              <a:off x="5419499" y="2885167"/>
              <a:ext cx="136525" cy="103188"/>
            </a:xfrm>
            <a:custGeom>
              <a:gdLst>
                <a:gd fmla="*/ 60 w 69" name="T0"/>
                <a:gd fmla="*/ 1 h 52" name="T1"/>
                <a:gd fmla="*/ 2 w 69" name="T2"/>
                <a:gd fmla="*/ 44 h 52" name="T3"/>
                <a:gd fmla="*/ 11 w 69" name="T4"/>
                <a:gd fmla="*/ 48 h 52" name="T5"/>
                <a:gd fmla="*/ 33 w 69" name="T6"/>
                <a:gd fmla="*/ 24 h 52" name="T7"/>
                <a:gd fmla="*/ 62 w 69" name="T8"/>
                <a:gd fmla="*/ 14 h 52" name="T9"/>
                <a:gd fmla="*/ 60 w 69" name="T10"/>
                <a:gd fmla="*/ 1 h 52" name="T11"/>
              </a:gdLst>
              <a:cxnLst>
                <a:cxn ang="0">
                  <a:pos x="T0" y="T1"/>
                </a:cxn>
                <a:cxn ang="0">
                  <a:pos x="T2" y="T3"/>
                </a:cxn>
                <a:cxn ang="0">
                  <a:pos x="T4" y="T5"/>
                </a:cxn>
                <a:cxn ang="0">
                  <a:pos x="T6" y="T7"/>
                </a:cxn>
                <a:cxn ang="0">
                  <a:pos x="T8" y="T9"/>
                </a:cxn>
                <a:cxn ang="0">
                  <a:pos x="T10" y="T11"/>
                </a:cxn>
              </a:cxnLst>
              <a:rect b="b" l="0" r="r" t="0"/>
              <a:pathLst>
                <a:path h="52" w="69">
                  <a:moveTo>
                    <a:pt x="60" y="1"/>
                  </a:moveTo>
                  <a:cubicBezTo>
                    <a:pt x="35" y="0"/>
                    <a:pt x="10" y="21"/>
                    <a:pt x="2" y="44"/>
                  </a:cubicBezTo>
                  <a:cubicBezTo>
                    <a:pt x="0" y="49"/>
                    <a:pt x="8" y="52"/>
                    <a:pt x="11" y="48"/>
                  </a:cubicBezTo>
                  <a:cubicBezTo>
                    <a:pt x="17" y="38"/>
                    <a:pt x="23" y="30"/>
                    <a:pt x="33" y="24"/>
                  </a:cubicBezTo>
                  <a:cubicBezTo>
                    <a:pt x="42" y="18"/>
                    <a:pt x="51" y="17"/>
                    <a:pt x="62" y="14"/>
                  </a:cubicBezTo>
                  <a:cubicBezTo>
                    <a:pt x="69" y="13"/>
                    <a:pt x="67" y="2"/>
                    <a:pt x="60" y="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58">
              <a:extLst>
                <a:ext uri="{FF2B5EF4-FFF2-40B4-BE49-F238E27FC236}">
                  <a16:creationId xmlns:a16="http://schemas.microsoft.com/office/drawing/2014/main" id="{6698B493-AAC7-4A00-99B1-ED6BA2408222}"/>
                </a:ext>
              </a:extLst>
            </p:cNvPr>
            <p:cNvSpPr/>
            <p:nvPr/>
          </p:nvSpPr>
          <p:spPr bwMode="auto">
            <a:xfrm>
              <a:off x="6481536" y="1839005"/>
              <a:ext cx="120650" cy="63500"/>
            </a:xfrm>
            <a:custGeom>
              <a:gdLst>
                <a:gd fmla="*/ 55 w 61" name="T0"/>
                <a:gd fmla="*/ 19 h 32" name="T1"/>
                <a:gd fmla="*/ 7 w 61" name="T2"/>
                <a:gd fmla="*/ 1 h 32" name="T3"/>
                <a:gd fmla="*/ 5 w 61" name="T4"/>
                <a:gd fmla="*/ 9 h 32" name="T5"/>
                <a:gd fmla="*/ 50 w 61" name="T6"/>
                <a:gd fmla="*/ 28 h 32" name="T7"/>
                <a:gd fmla="*/ 55 w 61" name="T8"/>
                <a:gd fmla="*/ 19 h 32" name="T9"/>
              </a:gdLst>
              <a:cxnLst>
                <a:cxn ang="0">
                  <a:pos x="T0" y="T1"/>
                </a:cxn>
                <a:cxn ang="0">
                  <a:pos x="T2" y="T3"/>
                </a:cxn>
                <a:cxn ang="0">
                  <a:pos x="T4" y="T5"/>
                </a:cxn>
                <a:cxn ang="0">
                  <a:pos x="T6" y="T7"/>
                </a:cxn>
                <a:cxn ang="0">
                  <a:pos x="T8" y="T9"/>
                </a:cxn>
              </a:cxnLst>
              <a:rect b="b" l="0" r="r" t="0"/>
              <a:pathLst>
                <a:path h="32" w="61">
                  <a:moveTo>
                    <a:pt x="55" y="19"/>
                  </a:moveTo>
                  <a:cubicBezTo>
                    <a:pt x="41" y="10"/>
                    <a:pt x="24" y="3"/>
                    <a:pt x="7" y="1"/>
                  </a:cubicBezTo>
                  <a:cubicBezTo>
                    <a:pt x="2" y="0"/>
                    <a:pt x="0" y="7"/>
                    <a:pt x="5" y="9"/>
                  </a:cubicBezTo>
                  <a:cubicBezTo>
                    <a:pt x="21" y="14"/>
                    <a:pt x="35" y="20"/>
                    <a:pt x="50" y="28"/>
                  </a:cubicBezTo>
                  <a:cubicBezTo>
                    <a:pt x="56" y="32"/>
                    <a:pt x="61" y="23"/>
                    <a:pt x="55" y="1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59">
              <a:extLst>
                <a:ext uri="{FF2B5EF4-FFF2-40B4-BE49-F238E27FC236}">
                  <a16:creationId xmlns:a16="http://schemas.microsoft.com/office/drawing/2014/main" id="{5445D5E4-09B8-4E90-B241-653E5D90E4E9}"/>
                </a:ext>
              </a:extLst>
            </p:cNvPr>
            <p:cNvSpPr/>
            <p:nvPr/>
          </p:nvSpPr>
          <p:spPr bwMode="auto">
            <a:xfrm>
              <a:off x="6541861" y="1810430"/>
              <a:ext cx="115888" cy="88900"/>
            </a:xfrm>
            <a:custGeom>
              <a:gdLst>
                <a:gd fmla="*/ 53 w 58" name="T0"/>
                <a:gd fmla="*/ 31 h 45" name="T1"/>
                <a:gd fmla="*/ 8 w 58" name="T2"/>
                <a:gd fmla="*/ 1 h 45" name="T3"/>
                <a:gd fmla="*/ 4 w 58" name="T4"/>
                <a:gd fmla="*/ 9 h 45" name="T5"/>
                <a:gd fmla="*/ 43 w 58" name="T6"/>
                <a:gd fmla="*/ 39 h 45" name="T7"/>
                <a:gd fmla="*/ 53 w 58" name="T8"/>
                <a:gd fmla="*/ 31 h 45" name="T9"/>
              </a:gdLst>
              <a:cxnLst>
                <a:cxn ang="0">
                  <a:pos x="T0" y="T1"/>
                </a:cxn>
                <a:cxn ang="0">
                  <a:pos x="T2" y="T3"/>
                </a:cxn>
                <a:cxn ang="0">
                  <a:pos x="T4" y="T5"/>
                </a:cxn>
                <a:cxn ang="0">
                  <a:pos x="T6" y="T7"/>
                </a:cxn>
                <a:cxn ang="0">
                  <a:pos x="T8" y="T9"/>
                </a:cxn>
              </a:cxnLst>
              <a:rect b="b" l="0" r="r" t="0"/>
              <a:pathLst>
                <a:path h="45" w="57">
                  <a:moveTo>
                    <a:pt x="53" y="31"/>
                  </a:moveTo>
                  <a:cubicBezTo>
                    <a:pt x="42" y="17"/>
                    <a:pt x="26" y="5"/>
                    <a:pt x="8" y="1"/>
                  </a:cubicBezTo>
                  <a:cubicBezTo>
                    <a:pt x="3" y="0"/>
                    <a:pt x="0" y="7"/>
                    <a:pt x="4" y="9"/>
                  </a:cubicBezTo>
                  <a:cubicBezTo>
                    <a:pt x="20" y="16"/>
                    <a:pt x="32" y="26"/>
                    <a:pt x="43" y="39"/>
                  </a:cubicBezTo>
                  <a:cubicBezTo>
                    <a:pt x="47" y="45"/>
                    <a:pt x="58" y="37"/>
                    <a:pt x="53" y="3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60">
              <a:extLst>
                <a:ext uri="{FF2B5EF4-FFF2-40B4-BE49-F238E27FC236}">
                  <a16:creationId xmlns:a16="http://schemas.microsoft.com/office/drawing/2014/main" id="{105AB408-CF8D-4EE2-9495-87D201DD578E}"/>
                </a:ext>
              </a:extLst>
            </p:cNvPr>
            <p:cNvSpPr/>
            <p:nvPr/>
          </p:nvSpPr>
          <p:spPr bwMode="auto">
            <a:xfrm>
              <a:off x="7505474" y="3120117"/>
              <a:ext cx="136525" cy="74613"/>
            </a:xfrm>
            <a:custGeom>
              <a:gdLst>
                <a:gd fmla="*/ 63 w 69" name="T0"/>
                <a:gd fmla="*/ 24 h 38" name="T1"/>
                <a:gd fmla="*/ 6 w 69" name="T2"/>
                <a:gd fmla="*/ 0 h 38" name="T3"/>
                <a:gd fmla="*/ 5 w 69" name="T4"/>
                <a:gd fmla="*/ 8 h 38" name="T5"/>
                <a:gd fmla="*/ 31 w 69" name="T6"/>
                <a:gd fmla="*/ 17 h 38" name="T7"/>
                <a:gd fmla="*/ 54 w 69" name="T8"/>
                <a:gd fmla="*/ 33 h 38" name="T9"/>
                <a:gd fmla="*/ 63 w 69" name="T10"/>
                <a:gd fmla="*/ 24 h 38" name="T11"/>
              </a:gdLst>
              <a:cxnLst>
                <a:cxn ang="0">
                  <a:pos x="T0" y="T1"/>
                </a:cxn>
                <a:cxn ang="0">
                  <a:pos x="T2" y="T3"/>
                </a:cxn>
                <a:cxn ang="0">
                  <a:pos x="T4" y="T5"/>
                </a:cxn>
                <a:cxn ang="0">
                  <a:pos x="T6" y="T7"/>
                </a:cxn>
                <a:cxn ang="0">
                  <a:pos x="T8" y="T9"/>
                </a:cxn>
                <a:cxn ang="0">
                  <a:pos x="T10" y="T11"/>
                </a:cxn>
              </a:cxnLst>
              <a:rect b="b" l="0" r="r" t="0"/>
              <a:pathLst>
                <a:path h="38" w="69">
                  <a:moveTo>
                    <a:pt x="63" y="24"/>
                  </a:moveTo>
                  <a:cubicBezTo>
                    <a:pt x="50" y="8"/>
                    <a:pt x="26" y="0"/>
                    <a:pt x="6" y="0"/>
                  </a:cubicBezTo>
                  <a:cubicBezTo>
                    <a:pt x="1" y="0"/>
                    <a:pt x="0" y="7"/>
                    <a:pt x="5" y="8"/>
                  </a:cubicBezTo>
                  <a:cubicBezTo>
                    <a:pt x="14" y="10"/>
                    <a:pt x="23" y="12"/>
                    <a:pt x="31" y="17"/>
                  </a:cubicBezTo>
                  <a:cubicBezTo>
                    <a:pt x="40" y="21"/>
                    <a:pt x="46" y="27"/>
                    <a:pt x="54" y="33"/>
                  </a:cubicBezTo>
                  <a:cubicBezTo>
                    <a:pt x="60" y="38"/>
                    <a:pt x="69" y="30"/>
                    <a:pt x="63" y="2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61">
              <a:extLst>
                <a:ext uri="{FF2B5EF4-FFF2-40B4-BE49-F238E27FC236}">
                  <a16:creationId xmlns:a16="http://schemas.microsoft.com/office/drawing/2014/main" id="{DCDD1CC0-E49B-468D-A354-9285C4FDCADA}"/>
                </a:ext>
              </a:extLst>
            </p:cNvPr>
            <p:cNvSpPr/>
            <p:nvPr/>
          </p:nvSpPr>
          <p:spPr bwMode="auto">
            <a:xfrm>
              <a:off x="7561036" y="3088367"/>
              <a:ext cx="138113" cy="114300"/>
            </a:xfrm>
            <a:custGeom>
              <a:gdLst>
                <a:gd fmla="*/ 67 w 70" name="T0"/>
                <a:gd fmla="*/ 45 h 58" name="T1"/>
                <a:gd fmla="*/ 5 w 70" name="T2"/>
                <a:gd fmla="*/ 5 h 58" name="T3"/>
                <a:gd fmla="*/ 6 w 70" name="T4"/>
                <a:gd fmla="*/ 14 h 58" name="T5"/>
                <a:gd fmla="*/ 53 w 70" name="T6"/>
                <a:gd fmla="*/ 49 h 58" name="T7"/>
                <a:gd fmla="*/ 67 w 70" name="T8"/>
                <a:gd fmla="*/ 45 h 58" name="T9"/>
              </a:gdLst>
              <a:cxnLst>
                <a:cxn ang="0">
                  <a:pos x="T0" y="T1"/>
                </a:cxn>
                <a:cxn ang="0">
                  <a:pos x="T2" y="T3"/>
                </a:cxn>
                <a:cxn ang="0">
                  <a:pos x="T4" y="T5"/>
                </a:cxn>
                <a:cxn ang="0">
                  <a:pos x="T6" y="T7"/>
                </a:cxn>
                <a:cxn ang="0">
                  <a:pos x="T8" y="T9"/>
                </a:cxn>
              </a:cxnLst>
              <a:rect b="b" l="0" r="r" t="0"/>
              <a:pathLst>
                <a:path h="57" w="70">
                  <a:moveTo>
                    <a:pt x="67" y="45"/>
                  </a:moveTo>
                  <a:cubicBezTo>
                    <a:pt x="60" y="19"/>
                    <a:pt x="32" y="0"/>
                    <a:pt x="5" y="5"/>
                  </a:cubicBezTo>
                  <a:cubicBezTo>
                    <a:pt x="0" y="6"/>
                    <a:pt x="1" y="14"/>
                    <a:pt x="6" y="14"/>
                  </a:cubicBezTo>
                  <a:cubicBezTo>
                    <a:pt x="29" y="15"/>
                    <a:pt x="46" y="28"/>
                    <a:pt x="53" y="49"/>
                  </a:cubicBezTo>
                  <a:cubicBezTo>
                    <a:pt x="56" y="58"/>
                    <a:pt x="70" y="54"/>
                    <a:pt x="67" y="4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62">
              <a:extLst>
                <a:ext uri="{FF2B5EF4-FFF2-40B4-BE49-F238E27FC236}">
                  <a16:creationId xmlns:a16="http://schemas.microsoft.com/office/drawing/2014/main" id="{FBD66521-E32F-4A8E-907B-7DF7B8975996}"/>
                </a:ext>
              </a:extLst>
            </p:cNvPr>
            <p:cNvSpPr/>
            <p:nvPr/>
          </p:nvSpPr>
          <p:spPr bwMode="auto">
            <a:xfrm>
              <a:off x="7364186" y="4169455"/>
              <a:ext cx="36513" cy="119063"/>
            </a:xfrm>
            <a:custGeom>
              <a:gdLst>
                <a:gd fmla="*/ 17 w 18" name="T0"/>
                <a:gd fmla="*/ 50 h 60" name="T1"/>
                <a:gd fmla="*/ 11 w 18" name="T2"/>
                <a:gd fmla="*/ 26 h 60" name="T3"/>
                <a:gd fmla="*/ 7 w 18" name="T4"/>
                <a:gd fmla="*/ 3 h 60" name="T5"/>
                <a:gd fmla="*/ 2 w 18" name="T6"/>
                <a:gd fmla="*/ 3 h 60" name="T7"/>
                <a:gd fmla="*/ 2 w 18" name="T8"/>
                <a:gd fmla="*/ 27 h 60" name="T9"/>
                <a:gd fmla="*/ 6 w 18" name="T10"/>
                <a:gd fmla="*/ 53 h 60" name="T11"/>
                <a:gd fmla="*/ 17 w 18" name="T12"/>
                <a:gd fmla="*/ 50 h 60" name="T13"/>
              </a:gdLst>
              <a:cxnLst>
                <a:cxn ang="0">
                  <a:pos x="T0" y="T1"/>
                </a:cxn>
                <a:cxn ang="0">
                  <a:pos x="T2" y="T3"/>
                </a:cxn>
                <a:cxn ang="0">
                  <a:pos x="T4" y="T5"/>
                </a:cxn>
                <a:cxn ang="0">
                  <a:pos x="T6" y="T7"/>
                </a:cxn>
                <a:cxn ang="0">
                  <a:pos x="T8" y="T9"/>
                </a:cxn>
                <a:cxn ang="0">
                  <a:pos x="T10" y="T11"/>
                </a:cxn>
                <a:cxn ang="0">
                  <a:pos x="T12" y="T13"/>
                </a:cxn>
              </a:cxnLst>
              <a:rect b="b" l="0" r="r" t="0"/>
              <a:pathLst>
                <a:path h="60" w="18">
                  <a:moveTo>
                    <a:pt x="17" y="50"/>
                  </a:moveTo>
                  <a:cubicBezTo>
                    <a:pt x="15" y="42"/>
                    <a:pt x="13" y="34"/>
                    <a:pt x="11" y="26"/>
                  </a:cubicBezTo>
                  <a:cubicBezTo>
                    <a:pt x="10" y="18"/>
                    <a:pt x="10" y="10"/>
                    <a:pt x="7" y="3"/>
                  </a:cubicBezTo>
                  <a:cubicBezTo>
                    <a:pt x="6" y="0"/>
                    <a:pt x="2" y="0"/>
                    <a:pt x="2" y="3"/>
                  </a:cubicBezTo>
                  <a:cubicBezTo>
                    <a:pt x="0" y="11"/>
                    <a:pt x="2" y="19"/>
                    <a:pt x="2" y="27"/>
                  </a:cubicBezTo>
                  <a:cubicBezTo>
                    <a:pt x="3" y="36"/>
                    <a:pt x="4" y="44"/>
                    <a:pt x="6" y="53"/>
                  </a:cubicBezTo>
                  <a:cubicBezTo>
                    <a:pt x="7" y="60"/>
                    <a:pt x="18" y="57"/>
                    <a:pt x="17" y="5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63">
              <a:extLst>
                <a:ext uri="{FF2B5EF4-FFF2-40B4-BE49-F238E27FC236}">
                  <a16:creationId xmlns:a16="http://schemas.microsoft.com/office/drawing/2014/main" id="{8B8823F7-FE81-4F9E-84F2-235274838E1D}"/>
                </a:ext>
              </a:extLst>
            </p:cNvPr>
            <p:cNvSpPr/>
            <p:nvPr/>
          </p:nvSpPr>
          <p:spPr bwMode="auto">
            <a:xfrm>
              <a:off x="7403874" y="4159930"/>
              <a:ext cx="38100" cy="206375"/>
            </a:xfrm>
            <a:custGeom>
              <a:gdLst>
                <a:gd fmla="*/ 9 w 19" name="T0"/>
                <a:gd fmla="*/ 5 h 104" name="T1"/>
                <a:gd fmla="*/ 0 w 19" name="T2"/>
                <a:gd fmla="*/ 6 h 104" name="T3"/>
                <a:gd fmla="*/ 3 w 19" name="T4"/>
                <a:gd fmla="*/ 95 h 104" name="T5"/>
                <a:gd fmla="*/ 17 w 19" name="T6"/>
                <a:gd fmla="*/ 95 h 104" name="T7"/>
                <a:gd fmla="*/ 9 w 19" name="T8"/>
                <a:gd fmla="*/ 5 h 104" name="T9"/>
              </a:gdLst>
              <a:cxnLst>
                <a:cxn ang="0">
                  <a:pos x="T0" y="T1"/>
                </a:cxn>
                <a:cxn ang="0">
                  <a:pos x="T2" y="T3"/>
                </a:cxn>
                <a:cxn ang="0">
                  <a:pos x="T4" y="T5"/>
                </a:cxn>
                <a:cxn ang="0">
                  <a:pos x="T6" y="T7"/>
                </a:cxn>
                <a:cxn ang="0">
                  <a:pos x="T8" y="T9"/>
                </a:cxn>
              </a:cxnLst>
              <a:rect b="b" l="0" r="r" t="0"/>
              <a:pathLst>
                <a:path h="104" w="19">
                  <a:moveTo>
                    <a:pt x="9" y="5"/>
                  </a:moveTo>
                  <a:cubicBezTo>
                    <a:pt x="8" y="0"/>
                    <a:pt x="0" y="1"/>
                    <a:pt x="0" y="6"/>
                  </a:cubicBezTo>
                  <a:cubicBezTo>
                    <a:pt x="1" y="35"/>
                    <a:pt x="3" y="65"/>
                    <a:pt x="3" y="95"/>
                  </a:cubicBezTo>
                  <a:cubicBezTo>
                    <a:pt x="3" y="104"/>
                    <a:pt x="16" y="104"/>
                    <a:pt x="17" y="95"/>
                  </a:cubicBezTo>
                  <a:cubicBezTo>
                    <a:pt x="19" y="66"/>
                    <a:pt x="17" y="32"/>
                    <a:pt x="9" y="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64">
              <a:extLst>
                <a:ext uri="{FF2B5EF4-FFF2-40B4-BE49-F238E27FC236}">
                  <a16:creationId xmlns:a16="http://schemas.microsoft.com/office/drawing/2014/main" id="{4E770AC6-47E0-4A7C-936B-DB609BAD4A33}"/>
                </a:ext>
              </a:extLst>
            </p:cNvPr>
            <p:cNvSpPr/>
            <p:nvPr/>
          </p:nvSpPr>
          <p:spPr bwMode="auto">
            <a:xfrm>
              <a:off x="5649686" y="4496480"/>
              <a:ext cx="115888" cy="150813"/>
            </a:xfrm>
            <a:custGeom>
              <a:gdLst>
                <a:gd fmla="*/ 56 w 59" name="T0"/>
                <a:gd fmla="*/ 67 h 76" name="T1"/>
                <a:gd fmla="*/ 31 w 59" name="T2"/>
                <a:gd fmla="*/ 36 h 76" name="T3"/>
                <a:gd fmla="*/ 9 w 59" name="T4"/>
                <a:gd fmla="*/ 3 h 76" name="T5"/>
                <a:gd fmla="*/ 2 w 59" name="T6"/>
                <a:gd fmla="*/ 6 h 76" name="T7"/>
                <a:gd fmla="*/ 48 w 59" name="T8"/>
                <a:gd fmla="*/ 73 h 76" name="T9"/>
                <a:gd fmla="*/ 56 w 59" name="T10"/>
                <a:gd fmla="*/ 67 h 76" name="T11"/>
              </a:gdLst>
              <a:cxnLst>
                <a:cxn ang="0">
                  <a:pos x="T0" y="T1"/>
                </a:cxn>
                <a:cxn ang="0">
                  <a:pos x="T2" y="T3"/>
                </a:cxn>
                <a:cxn ang="0">
                  <a:pos x="T4" y="T5"/>
                </a:cxn>
                <a:cxn ang="0">
                  <a:pos x="T6" y="T7"/>
                </a:cxn>
                <a:cxn ang="0">
                  <a:pos x="T8" y="T9"/>
                </a:cxn>
                <a:cxn ang="0">
                  <a:pos x="T10" y="T11"/>
                </a:cxn>
              </a:cxnLst>
              <a:rect b="b" l="0" r="r" t="0"/>
              <a:pathLst>
                <a:path h="76" w="59">
                  <a:moveTo>
                    <a:pt x="56" y="67"/>
                  </a:moveTo>
                  <a:cubicBezTo>
                    <a:pt x="48" y="57"/>
                    <a:pt x="39" y="47"/>
                    <a:pt x="31" y="36"/>
                  </a:cubicBezTo>
                  <a:cubicBezTo>
                    <a:pt x="23" y="26"/>
                    <a:pt x="16" y="14"/>
                    <a:pt x="9" y="3"/>
                  </a:cubicBezTo>
                  <a:cubicBezTo>
                    <a:pt x="6" y="0"/>
                    <a:pt x="0" y="2"/>
                    <a:pt x="2" y="6"/>
                  </a:cubicBezTo>
                  <a:cubicBezTo>
                    <a:pt x="12" y="29"/>
                    <a:pt x="29" y="57"/>
                    <a:pt x="48" y="73"/>
                  </a:cubicBezTo>
                  <a:cubicBezTo>
                    <a:pt x="52" y="76"/>
                    <a:pt x="59" y="72"/>
                    <a:pt x="56" y="6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65">
              <a:extLst>
                <a:ext uri="{FF2B5EF4-FFF2-40B4-BE49-F238E27FC236}">
                  <a16:creationId xmlns:a16="http://schemas.microsoft.com/office/drawing/2014/main" id="{5583EFFC-9EB8-46EB-BEE4-8DE9FA1D8AB6}"/>
                </a:ext>
              </a:extLst>
            </p:cNvPr>
            <p:cNvSpPr/>
            <p:nvPr/>
          </p:nvSpPr>
          <p:spPr bwMode="auto">
            <a:xfrm>
              <a:off x="5660799" y="4586967"/>
              <a:ext cx="130175" cy="153988"/>
            </a:xfrm>
            <a:custGeom>
              <a:gdLst>
                <a:gd fmla="*/ 61 w 66" name="T0"/>
                <a:gd fmla="*/ 66 h 78" name="T1"/>
                <a:gd fmla="*/ 7 w 66" name="T2"/>
                <a:gd fmla="*/ 3 h 78" name="T3"/>
                <a:gd fmla="*/ 1 w 66" name="T4"/>
                <a:gd fmla="*/ 6 h 78" name="T5"/>
                <a:gd fmla="*/ 54 w 66" name="T6"/>
                <a:gd fmla="*/ 74 h 78" name="T7"/>
                <a:gd fmla="*/ 61 w 66" name="T8"/>
                <a:gd fmla="*/ 66 h 78" name="T9"/>
              </a:gdLst>
              <a:cxnLst>
                <a:cxn ang="0">
                  <a:pos x="T0" y="T1"/>
                </a:cxn>
                <a:cxn ang="0">
                  <a:pos x="T2" y="T3"/>
                </a:cxn>
                <a:cxn ang="0">
                  <a:pos x="T4" y="T5"/>
                </a:cxn>
                <a:cxn ang="0">
                  <a:pos x="T6" y="T7"/>
                </a:cxn>
                <a:cxn ang="0">
                  <a:pos x="T8" y="T9"/>
                </a:cxn>
              </a:cxnLst>
              <a:rect b="b" l="0" r="r" t="0"/>
              <a:pathLst>
                <a:path h="78" w="66">
                  <a:moveTo>
                    <a:pt x="61" y="66"/>
                  </a:moveTo>
                  <a:cubicBezTo>
                    <a:pt x="41" y="46"/>
                    <a:pt x="24" y="26"/>
                    <a:pt x="7" y="3"/>
                  </a:cubicBezTo>
                  <a:cubicBezTo>
                    <a:pt x="4" y="0"/>
                    <a:pt x="0" y="3"/>
                    <a:pt x="1" y="6"/>
                  </a:cubicBezTo>
                  <a:cubicBezTo>
                    <a:pt x="13" y="31"/>
                    <a:pt x="33" y="56"/>
                    <a:pt x="54" y="74"/>
                  </a:cubicBezTo>
                  <a:cubicBezTo>
                    <a:pt x="59" y="78"/>
                    <a:pt x="66" y="71"/>
                    <a:pt x="61" y="6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66">
              <a:extLst>
                <a:ext uri="{FF2B5EF4-FFF2-40B4-BE49-F238E27FC236}">
                  <a16:creationId xmlns:a16="http://schemas.microsoft.com/office/drawing/2014/main" id="{5830DC77-8F9C-4E7E-82D6-284BA19FB53D}"/>
                </a:ext>
              </a:extLst>
            </p:cNvPr>
            <p:cNvSpPr/>
            <p:nvPr/>
          </p:nvSpPr>
          <p:spPr bwMode="auto">
            <a:xfrm>
              <a:off x="5376636" y="5018767"/>
              <a:ext cx="88900" cy="115888"/>
            </a:xfrm>
            <a:custGeom>
              <a:gdLst>
                <a:gd fmla="*/ 43 w 45" name="T0"/>
                <a:gd fmla="*/ 8 h 59" name="T1"/>
                <a:gd fmla="*/ 32 w 45" name="T2"/>
                <a:gd fmla="*/ 7 h 59" name="T3"/>
                <a:gd fmla="*/ 24 w 45" name="T4"/>
                <a:gd fmla="*/ 31 h 59" name="T5"/>
                <a:gd fmla="*/ 4 w 45" name="T6"/>
                <a:gd fmla="*/ 49 h 59" name="T7"/>
                <a:gd fmla="*/ 8 w 45" name="T8"/>
                <a:gd fmla="*/ 58 h 59" name="T9"/>
                <a:gd fmla="*/ 43 w 45" name="T10"/>
                <a:gd fmla="*/ 8 h 59" name="T11"/>
              </a:gdLst>
              <a:cxnLst>
                <a:cxn ang="0">
                  <a:pos x="T0" y="T1"/>
                </a:cxn>
                <a:cxn ang="0">
                  <a:pos x="T2" y="T3"/>
                </a:cxn>
                <a:cxn ang="0">
                  <a:pos x="T4" y="T5"/>
                </a:cxn>
                <a:cxn ang="0">
                  <a:pos x="T6" y="T7"/>
                </a:cxn>
                <a:cxn ang="0">
                  <a:pos x="T8" y="T9"/>
                </a:cxn>
                <a:cxn ang="0">
                  <a:pos x="T10" y="T11"/>
                </a:cxn>
              </a:cxnLst>
              <a:rect b="b" l="0" r="r" t="0"/>
              <a:pathLst>
                <a:path h="59" w="45">
                  <a:moveTo>
                    <a:pt x="43" y="8"/>
                  </a:moveTo>
                  <a:cubicBezTo>
                    <a:pt x="42" y="2"/>
                    <a:pt x="33" y="0"/>
                    <a:pt x="32" y="7"/>
                  </a:cubicBezTo>
                  <a:cubicBezTo>
                    <a:pt x="30" y="15"/>
                    <a:pt x="29" y="23"/>
                    <a:pt x="24" y="31"/>
                  </a:cubicBezTo>
                  <a:cubicBezTo>
                    <a:pt x="19" y="39"/>
                    <a:pt x="12" y="44"/>
                    <a:pt x="4" y="49"/>
                  </a:cubicBezTo>
                  <a:cubicBezTo>
                    <a:pt x="0" y="52"/>
                    <a:pt x="3" y="59"/>
                    <a:pt x="8" y="58"/>
                  </a:cubicBezTo>
                  <a:cubicBezTo>
                    <a:pt x="27" y="51"/>
                    <a:pt x="45" y="29"/>
                    <a:pt x="43" y="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67">
              <a:extLst>
                <a:ext uri="{FF2B5EF4-FFF2-40B4-BE49-F238E27FC236}">
                  <a16:creationId xmlns:a16="http://schemas.microsoft.com/office/drawing/2014/main" id="{3ABFC95E-FA6B-4707-B5EF-A8617A37CB9B}"/>
                </a:ext>
              </a:extLst>
            </p:cNvPr>
            <p:cNvSpPr/>
            <p:nvPr/>
          </p:nvSpPr>
          <p:spPr bwMode="auto">
            <a:xfrm>
              <a:off x="5449661" y="4948917"/>
              <a:ext cx="73025" cy="169863"/>
            </a:xfrm>
            <a:custGeom>
              <a:gdLst>
                <a:gd fmla="*/ 35 w 37" name="T0"/>
                <a:gd fmla="*/ 10 h 86" name="T1"/>
                <a:gd fmla="*/ 21 w 37" name="T2"/>
                <a:gd fmla="*/ 10 h 86" name="T3"/>
                <a:gd fmla="*/ 4 w 37" name="T4"/>
                <a:gd fmla="*/ 75 h 86" name="T5"/>
                <a:gd fmla="*/ 12 w 37" name="T6"/>
                <a:gd fmla="*/ 81 h 86" name="T7"/>
                <a:gd fmla="*/ 35 w 37" name="T8"/>
                <a:gd fmla="*/ 10 h 86" name="T9"/>
              </a:gdLst>
              <a:cxnLst>
                <a:cxn ang="0">
                  <a:pos x="T0" y="T1"/>
                </a:cxn>
                <a:cxn ang="0">
                  <a:pos x="T2" y="T3"/>
                </a:cxn>
                <a:cxn ang="0">
                  <a:pos x="T4" y="T5"/>
                </a:cxn>
                <a:cxn ang="0">
                  <a:pos x="T6" y="T7"/>
                </a:cxn>
                <a:cxn ang="0">
                  <a:pos x="T8" y="T9"/>
                </a:cxn>
              </a:cxnLst>
              <a:rect b="b" l="0" r="r" t="0"/>
              <a:pathLst>
                <a:path h="86" w="37">
                  <a:moveTo>
                    <a:pt x="35" y="10"/>
                  </a:moveTo>
                  <a:cubicBezTo>
                    <a:pt x="34" y="0"/>
                    <a:pt x="20" y="0"/>
                    <a:pt x="21" y="10"/>
                  </a:cubicBezTo>
                  <a:cubicBezTo>
                    <a:pt x="24" y="34"/>
                    <a:pt x="17" y="55"/>
                    <a:pt x="4" y="75"/>
                  </a:cubicBezTo>
                  <a:cubicBezTo>
                    <a:pt x="0" y="80"/>
                    <a:pt x="8" y="86"/>
                    <a:pt x="12" y="81"/>
                  </a:cubicBezTo>
                  <a:cubicBezTo>
                    <a:pt x="29" y="61"/>
                    <a:pt x="37" y="35"/>
                    <a:pt x="35" y="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68">
              <a:extLst>
                <a:ext uri="{FF2B5EF4-FFF2-40B4-BE49-F238E27FC236}">
                  <a16:creationId xmlns:a16="http://schemas.microsoft.com/office/drawing/2014/main" id="{CDAB94E7-0299-43B8-8EC1-A6AB79F5EF34}"/>
                </a:ext>
              </a:extLst>
            </p:cNvPr>
            <p:cNvSpPr>
              <a:spLocks noEditPoints="1"/>
            </p:cNvSpPr>
            <p:nvPr/>
          </p:nvSpPr>
          <p:spPr bwMode="auto">
            <a:xfrm>
              <a:off x="5041674" y="5314042"/>
              <a:ext cx="1476375" cy="450850"/>
            </a:xfrm>
            <a:custGeom>
              <a:gdLst>
                <a:gd fmla="*/ 742 w 746" name="T0"/>
                <a:gd fmla="*/ 106 h 228" name="T1"/>
                <a:gd fmla="*/ 662 w 746" name="T2"/>
                <a:gd fmla="*/ 24 h 228" name="T3"/>
                <a:gd fmla="*/ 551 w 746" name="T4"/>
                <a:gd fmla="*/ 22 h 228" name="T5"/>
                <a:gd fmla="*/ 487 w 746" name="T6"/>
                <a:gd fmla="*/ 48 h 228" name="T7"/>
                <a:gd fmla="*/ 411 w 746" name="T8"/>
                <a:gd fmla="*/ 70 h 228" name="T9"/>
                <a:gd fmla="*/ 334 w 746" name="T10"/>
                <a:gd fmla="*/ 77 h 228" name="T11"/>
                <a:gd fmla="*/ 305 w 746" name="T12"/>
                <a:gd fmla="*/ 33 h 228" name="T13"/>
                <a:gd fmla="*/ 223 w 746" name="T14"/>
                <a:gd fmla="*/ 8 h 228" name="T15"/>
                <a:gd fmla="*/ 110 w 746" name="T16"/>
                <a:gd fmla="*/ 29 h 228" name="T17"/>
                <a:gd fmla="*/ 6 w 746" name="T18"/>
                <a:gd fmla="*/ 74 h 228" name="T19"/>
                <a:gd fmla="*/ 8 w 746" name="T20"/>
                <a:gd fmla="*/ 93 h 228" name="T21"/>
                <a:gd fmla="*/ 74 w 746" name="T22"/>
                <a:gd fmla="*/ 197 h 228" name="T23"/>
                <a:gd fmla="*/ 179 w 746" name="T24"/>
                <a:gd fmla="*/ 216 h 228" name="T25"/>
                <a:gd fmla="*/ 289 w 746" name="T26"/>
                <a:gd fmla="*/ 201 h 228" name="T27"/>
                <a:gd fmla="*/ 326 w 746" name="T28"/>
                <a:gd fmla="*/ 169 h 228" name="T29"/>
                <a:gd fmla="*/ 434 w 746" name="T30"/>
                <a:gd fmla="*/ 174 h 228" name="T31"/>
                <a:gd fmla="*/ 474 w 746" name="T32"/>
                <a:gd fmla="*/ 199 h 228" name="T33"/>
                <a:gd fmla="*/ 575 w 746" name="T34"/>
                <a:gd fmla="*/ 211 h 228" name="T35"/>
                <a:gd fmla="*/ 684 w 746" name="T36"/>
                <a:gd fmla="*/ 220 h 228" name="T37"/>
                <a:gd fmla="*/ 743 w 746" name="T38"/>
                <a:gd fmla="*/ 115 h 228" name="T39"/>
                <a:gd fmla="*/ 172 w 746" name="T40"/>
                <a:gd fmla="*/ 194 h 228" name="T41"/>
                <a:gd fmla="*/ 32 w 746" name="T42"/>
                <a:gd fmla="*/ 100 h 228" name="T43"/>
                <a:gd fmla="*/ 313 w 746" name="T44"/>
                <a:gd fmla="*/ 120 h 228" name="T45"/>
                <a:gd fmla="*/ 280 w 746" name="T46"/>
                <a:gd fmla="*/ 183 h 228" name="T47"/>
                <a:gd fmla="*/ 315 w 746" name="T48"/>
                <a:gd fmla="*/ 110 h 228" name="T49"/>
                <a:gd fmla="*/ 36 w 746" name="T50"/>
                <a:gd fmla="*/ 83 h 228" name="T51"/>
                <a:gd fmla="*/ 215 w 746" name="T52"/>
                <a:gd fmla="*/ 25 h 228" name="T53"/>
                <a:gd fmla="*/ 324 w 746" name="T54"/>
                <a:gd fmla="*/ 89 h 228" name="T55"/>
                <a:gd fmla="*/ 497 w 746" name="T56"/>
                <a:gd fmla="*/ 62 h 228" name="T57"/>
                <a:gd fmla="*/ 666 w 746" name="T58"/>
                <a:gd fmla="*/ 47 h 228" name="T59"/>
                <a:gd fmla="*/ 734 w 746" name="T60"/>
                <a:gd fmla="*/ 117 h 228" name="T61"/>
                <a:gd fmla="*/ 662 w 746" name="T62"/>
                <a:gd fmla="*/ 126 h 228" name="T63"/>
                <a:gd fmla="*/ 450 w 746" name="T64"/>
                <a:gd fmla="*/ 121 h 228" name="T65"/>
                <a:gd fmla="*/ 497 w 746" name="T66"/>
                <a:gd fmla="*/ 62 h 228" name="T67"/>
                <a:gd fmla="*/ 397 w 746" name="T68"/>
                <a:gd fmla="*/ 80 h 228" name="T69"/>
                <a:gd fmla="*/ 426 w 746" name="T70"/>
                <a:gd fmla="*/ 152 h 228" name="T71"/>
                <a:gd fmla="*/ 420 w 746" name="T72"/>
                <a:gd fmla="*/ 161 h 228" name="T73"/>
                <a:gd fmla="*/ 671 w 746" name="T74"/>
                <a:gd fmla="*/ 203 h 228" name="T75"/>
                <a:gd fmla="*/ 469 w 746" name="T76"/>
                <a:gd fmla="*/ 182 h 228" name="T77"/>
                <a:gd fmla="*/ 451 w 746" name="T78"/>
                <a:gd fmla="*/ 131 h 228" name="T79"/>
                <a:gd fmla="*/ 711 w 746" name="T80"/>
                <a:gd fmla="*/ 137 h 22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28" w="746">
                  <a:moveTo>
                    <a:pt x="743" y="115"/>
                  </a:moveTo>
                  <a:cubicBezTo>
                    <a:pt x="746" y="113"/>
                    <a:pt x="746" y="108"/>
                    <a:pt x="742" y="106"/>
                  </a:cubicBezTo>
                  <a:cubicBezTo>
                    <a:pt x="709" y="89"/>
                    <a:pt x="684" y="65"/>
                    <a:pt x="678" y="27"/>
                  </a:cubicBezTo>
                  <a:cubicBezTo>
                    <a:pt x="676" y="19"/>
                    <a:pt x="666" y="19"/>
                    <a:pt x="662" y="24"/>
                  </a:cubicBezTo>
                  <a:cubicBezTo>
                    <a:pt x="638" y="61"/>
                    <a:pt x="587" y="57"/>
                    <a:pt x="567" y="20"/>
                  </a:cubicBezTo>
                  <a:cubicBezTo>
                    <a:pt x="563" y="12"/>
                    <a:pt x="553" y="15"/>
                    <a:pt x="551" y="22"/>
                  </a:cubicBezTo>
                  <a:cubicBezTo>
                    <a:pt x="542" y="44"/>
                    <a:pt x="517" y="52"/>
                    <a:pt x="496" y="44"/>
                  </a:cubicBezTo>
                  <a:cubicBezTo>
                    <a:pt x="493" y="43"/>
                    <a:pt x="488" y="45"/>
                    <a:pt x="487" y="48"/>
                  </a:cubicBezTo>
                  <a:cubicBezTo>
                    <a:pt x="475" y="71"/>
                    <a:pt x="452" y="83"/>
                    <a:pt x="426" y="80"/>
                  </a:cubicBezTo>
                  <a:cubicBezTo>
                    <a:pt x="422" y="76"/>
                    <a:pt x="417" y="73"/>
                    <a:pt x="411" y="70"/>
                  </a:cubicBezTo>
                  <a:cubicBezTo>
                    <a:pt x="409" y="69"/>
                    <a:pt x="408" y="69"/>
                    <a:pt x="406" y="69"/>
                  </a:cubicBezTo>
                  <a:cubicBezTo>
                    <a:pt x="386" y="46"/>
                    <a:pt x="354" y="58"/>
                    <a:pt x="334" y="77"/>
                  </a:cubicBezTo>
                  <a:cubicBezTo>
                    <a:pt x="334" y="77"/>
                    <a:pt x="334" y="77"/>
                    <a:pt x="334" y="77"/>
                  </a:cubicBezTo>
                  <a:cubicBezTo>
                    <a:pt x="317" y="67"/>
                    <a:pt x="307" y="52"/>
                    <a:pt x="305" y="33"/>
                  </a:cubicBezTo>
                  <a:cubicBezTo>
                    <a:pt x="305" y="28"/>
                    <a:pt x="300" y="23"/>
                    <a:pt x="295" y="25"/>
                  </a:cubicBezTo>
                  <a:cubicBezTo>
                    <a:pt x="271" y="32"/>
                    <a:pt x="235" y="37"/>
                    <a:pt x="223" y="8"/>
                  </a:cubicBezTo>
                  <a:cubicBezTo>
                    <a:pt x="220" y="1"/>
                    <a:pt x="212" y="0"/>
                    <a:pt x="208" y="6"/>
                  </a:cubicBezTo>
                  <a:cubicBezTo>
                    <a:pt x="188" y="36"/>
                    <a:pt x="139" y="69"/>
                    <a:pt x="110" y="29"/>
                  </a:cubicBezTo>
                  <a:cubicBezTo>
                    <a:pt x="107" y="26"/>
                    <a:pt x="101" y="23"/>
                    <a:pt x="97" y="28"/>
                  </a:cubicBezTo>
                  <a:cubicBezTo>
                    <a:pt x="74" y="56"/>
                    <a:pt x="43" y="71"/>
                    <a:pt x="6" y="74"/>
                  </a:cubicBezTo>
                  <a:cubicBezTo>
                    <a:pt x="1" y="75"/>
                    <a:pt x="0" y="81"/>
                    <a:pt x="4" y="84"/>
                  </a:cubicBezTo>
                  <a:cubicBezTo>
                    <a:pt x="3" y="87"/>
                    <a:pt x="4" y="91"/>
                    <a:pt x="8" y="93"/>
                  </a:cubicBezTo>
                  <a:cubicBezTo>
                    <a:pt x="34" y="121"/>
                    <a:pt x="53" y="154"/>
                    <a:pt x="58" y="193"/>
                  </a:cubicBezTo>
                  <a:cubicBezTo>
                    <a:pt x="59" y="200"/>
                    <a:pt x="69" y="201"/>
                    <a:pt x="74" y="197"/>
                  </a:cubicBezTo>
                  <a:cubicBezTo>
                    <a:pt x="104" y="171"/>
                    <a:pt x="146" y="181"/>
                    <a:pt x="163" y="216"/>
                  </a:cubicBezTo>
                  <a:cubicBezTo>
                    <a:pt x="167" y="222"/>
                    <a:pt x="176" y="221"/>
                    <a:pt x="179" y="216"/>
                  </a:cubicBezTo>
                  <a:cubicBezTo>
                    <a:pt x="199" y="179"/>
                    <a:pt x="246" y="173"/>
                    <a:pt x="275" y="203"/>
                  </a:cubicBezTo>
                  <a:cubicBezTo>
                    <a:pt x="279" y="207"/>
                    <a:pt x="287" y="207"/>
                    <a:pt x="289" y="201"/>
                  </a:cubicBezTo>
                  <a:cubicBezTo>
                    <a:pt x="296" y="186"/>
                    <a:pt x="308" y="175"/>
                    <a:pt x="324" y="170"/>
                  </a:cubicBezTo>
                  <a:cubicBezTo>
                    <a:pt x="325" y="170"/>
                    <a:pt x="326" y="170"/>
                    <a:pt x="326" y="169"/>
                  </a:cubicBezTo>
                  <a:cubicBezTo>
                    <a:pt x="332" y="177"/>
                    <a:pt x="339" y="184"/>
                    <a:pt x="348" y="189"/>
                  </a:cubicBezTo>
                  <a:cubicBezTo>
                    <a:pt x="377" y="205"/>
                    <a:pt x="413" y="198"/>
                    <a:pt x="434" y="174"/>
                  </a:cubicBezTo>
                  <a:cubicBezTo>
                    <a:pt x="444" y="182"/>
                    <a:pt x="454" y="190"/>
                    <a:pt x="463" y="199"/>
                  </a:cubicBezTo>
                  <a:cubicBezTo>
                    <a:pt x="466" y="202"/>
                    <a:pt x="471" y="202"/>
                    <a:pt x="474" y="199"/>
                  </a:cubicBezTo>
                  <a:cubicBezTo>
                    <a:pt x="501" y="174"/>
                    <a:pt x="541" y="180"/>
                    <a:pt x="560" y="211"/>
                  </a:cubicBezTo>
                  <a:cubicBezTo>
                    <a:pt x="564" y="216"/>
                    <a:pt x="571" y="216"/>
                    <a:pt x="575" y="211"/>
                  </a:cubicBezTo>
                  <a:cubicBezTo>
                    <a:pt x="600" y="176"/>
                    <a:pt x="645" y="203"/>
                    <a:pt x="669" y="224"/>
                  </a:cubicBezTo>
                  <a:cubicBezTo>
                    <a:pt x="674" y="228"/>
                    <a:pt x="682" y="226"/>
                    <a:pt x="684" y="220"/>
                  </a:cubicBezTo>
                  <a:cubicBezTo>
                    <a:pt x="694" y="181"/>
                    <a:pt x="715" y="149"/>
                    <a:pt x="743" y="121"/>
                  </a:cubicBezTo>
                  <a:cubicBezTo>
                    <a:pt x="745" y="119"/>
                    <a:pt x="745" y="117"/>
                    <a:pt x="743" y="115"/>
                  </a:cubicBezTo>
                  <a:close/>
                  <a:moveTo>
                    <a:pt x="280" y="183"/>
                  </a:moveTo>
                  <a:cubicBezTo>
                    <a:pt x="246" y="156"/>
                    <a:pt x="198" y="161"/>
                    <a:pt x="172" y="194"/>
                  </a:cubicBezTo>
                  <a:cubicBezTo>
                    <a:pt x="148" y="163"/>
                    <a:pt x="106" y="155"/>
                    <a:pt x="73" y="175"/>
                  </a:cubicBezTo>
                  <a:cubicBezTo>
                    <a:pt x="66" y="147"/>
                    <a:pt x="52" y="120"/>
                    <a:pt x="32" y="100"/>
                  </a:cubicBezTo>
                  <a:cubicBezTo>
                    <a:pt x="75" y="111"/>
                    <a:pt x="120" y="116"/>
                    <a:pt x="163" y="120"/>
                  </a:cubicBezTo>
                  <a:cubicBezTo>
                    <a:pt x="213" y="125"/>
                    <a:pt x="264" y="126"/>
                    <a:pt x="313" y="120"/>
                  </a:cubicBezTo>
                  <a:cubicBezTo>
                    <a:pt x="312" y="132"/>
                    <a:pt x="314" y="145"/>
                    <a:pt x="319" y="156"/>
                  </a:cubicBezTo>
                  <a:cubicBezTo>
                    <a:pt x="302" y="160"/>
                    <a:pt x="289" y="169"/>
                    <a:pt x="280" y="183"/>
                  </a:cubicBezTo>
                  <a:close/>
                  <a:moveTo>
                    <a:pt x="321" y="94"/>
                  </a:moveTo>
                  <a:cubicBezTo>
                    <a:pt x="319" y="99"/>
                    <a:pt x="317" y="104"/>
                    <a:pt x="315" y="110"/>
                  </a:cubicBezTo>
                  <a:cubicBezTo>
                    <a:pt x="266" y="108"/>
                    <a:pt x="216" y="109"/>
                    <a:pt x="167" y="104"/>
                  </a:cubicBezTo>
                  <a:cubicBezTo>
                    <a:pt x="122" y="100"/>
                    <a:pt x="79" y="91"/>
                    <a:pt x="36" y="83"/>
                  </a:cubicBezTo>
                  <a:cubicBezTo>
                    <a:pt x="61" y="78"/>
                    <a:pt x="85" y="64"/>
                    <a:pt x="103" y="45"/>
                  </a:cubicBezTo>
                  <a:cubicBezTo>
                    <a:pt x="137" y="79"/>
                    <a:pt x="187" y="59"/>
                    <a:pt x="215" y="25"/>
                  </a:cubicBezTo>
                  <a:cubicBezTo>
                    <a:pt x="232" y="48"/>
                    <a:pt x="263" y="49"/>
                    <a:pt x="291" y="42"/>
                  </a:cubicBezTo>
                  <a:cubicBezTo>
                    <a:pt x="295" y="62"/>
                    <a:pt x="306" y="79"/>
                    <a:pt x="324" y="89"/>
                  </a:cubicBezTo>
                  <a:cubicBezTo>
                    <a:pt x="323" y="91"/>
                    <a:pt x="322" y="92"/>
                    <a:pt x="321" y="94"/>
                  </a:cubicBezTo>
                  <a:close/>
                  <a:moveTo>
                    <a:pt x="497" y="62"/>
                  </a:moveTo>
                  <a:cubicBezTo>
                    <a:pt x="521" y="68"/>
                    <a:pt x="545" y="60"/>
                    <a:pt x="560" y="41"/>
                  </a:cubicBezTo>
                  <a:cubicBezTo>
                    <a:pt x="586" y="74"/>
                    <a:pt x="636" y="76"/>
                    <a:pt x="666" y="47"/>
                  </a:cubicBezTo>
                  <a:cubicBezTo>
                    <a:pt x="677" y="79"/>
                    <a:pt x="703" y="107"/>
                    <a:pt x="736" y="116"/>
                  </a:cubicBezTo>
                  <a:cubicBezTo>
                    <a:pt x="736" y="116"/>
                    <a:pt x="735" y="117"/>
                    <a:pt x="734" y="117"/>
                  </a:cubicBezTo>
                  <a:cubicBezTo>
                    <a:pt x="733" y="115"/>
                    <a:pt x="730" y="114"/>
                    <a:pt x="727" y="115"/>
                  </a:cubicBezTo>
                  <a:cubicBezTo>
                    <a:pt x="705" y="121"/>
                    <a:pt x="685" y="126"/>
                    <a:pt x="662" y="126"/>
                  </a:cubicBezTo>
                  <a:cubicBezTo>
                    <a:pt x="637" y="126"/>
                    <a:pt x="613" y="125"/>
                    <a:pt x="588" y="124"/>
                  </a:cubicBezTo>
                  <a:cubicBezTo>
                    <a:pt x="543" y="122"/>
                    <a:pt x="495" y="117"/>
                    <a:pt x="450" y="121"/>
                  </a:cubicBezTo>
                  <a:cubicBezTo>
                    <a:pt x="448" y="112"/>
                    <a:pt x="445" y="104"/>
                    <a:pt x="440" y="96"/>
                  </a:cubicBezTo>
                  <a:cubicBezTo>
                    <a:pt x="463" y="94"/>
                    <a:pt x="484" y="82"/>
                    <a:pt x="497" y="62"/>
                  </a:cubicBezTo>
                  <a:close/>
                  <a:moveTo>
                    <a:pt x="360" y="173"/>
                  </a:moveTo>
                  <a:cubicBezTo>
                    <a:pt x="306" y="145"/>
                    <a:pt x="342" y="55"/>
                    <a:pt x="397" y="80"/>
                  </a:cubicBezTo>
                  <a:cubicBezTo>
                    <a:pt x="397" y="82"/>
                    <a:pt x="398" y="85"/>
                    <a:pt x="401" y="86"/>
                  </a:cubicBezTo>
                  <a:cubicBezTo>
                    <a:pt x="425" y="98"/>
                    <a:pt x="439" y="128"/>
                    <a:pt x="426" y="152"/>
                  </a:cubicBezTo>
                  <a:cubicBezTo>
                    <a:pt x="426" y="153"/>
                    <a:pt x="425" y="153"/>
                    <a:pt x="425" y="153"/>
                  </a:cubicBezTo>
                  <a:cubicBezTo>
                    <a:pt x="422" y="154"/>
                    <a:pt x="419" y="157"/>
                    <a:pt x="420" y="161"/>
                  </a:cubicBezTo>
                  <a:cubicBezTo>
                    <a:pt x="405" y="178"/>
                    <a:pt x="381" y="184"/>
                    <a:pt x="360" y="173"/>
                  </a:cubicBezTo>
                  <a:close/>
                  <a:moveTo>
                    <a:pt x="671" y="203"/>
                  </a:moveTo>
                  <a:cubicBezTo>
                    <a:pt x="640" y="180"/>
                    <a:pt x="597" y="165"/>
                    <a:pt x="568" y="193"/>
                  </a:cubicBezTo>
                  <a:cubicBezTo>
                    <a:pt x="543" y="163"/>
                    <a:pt x="500" y="159"/>
                    <a:pt x="469" y="182"/>
                  </a:cubicBezTo>
                  <a:cubicBezTo>
                    <a:pt x="461" y="174"/>
                    <a:pt x="453" y="167"/>
                    <a:pt x="443" y="161"/>
                  </a:cubicBezTo>
                  <a:cubicBezTo>
                    <a:pt x="448" y="151"/>
                    <a:pt x="451" y="141"/>
                    <a:pt x="451" y="131"/>
                  </a:cubicBezTo>
                  <a:cubicBezTo>
                    <a:pt x="498" y="140"/>
                    <a:pt x="548" y="139"/>
                    <a:pt x="595" y="141"/>
                  </a:cubicBezTo>
                  <a:cubicBezTo>
                    <a:pt x="631" y="143"/>
                    <a:pt x="675" y="148"/>
                    <a:pt x="711" y="137"/>
                  </a:cubicBezTo>
                  <a:cubicBezTo>
                    <a:pt x="693" y="155"/>
                    <a:pt x="680" y="178"/>
                    <a:pt x="671" y="20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69">
              <a:extLst>
                <a:ext uri="{FF2B5EF4-FFF2-40B4-BE49-F238E27FC236}">
                  <a16:creationId xmlns:a16="http://schemas.microsoft.com/office/drawing/2014/main" id="{BB6AE62F-5B2D-4D0F-BBC1-8D47F0F2A33E}"/>
                </a:ext>
              </a:extLst>
            </p:cNvPr>
            <p:cNvSpPr/>
            <p:nvPr/>
          </p:nvSpPr>
          <p:spPr bwMode="auto">
            <a:xfrm>
              <a:off x="5746524" y="5580742"/>
              <a:ext cx="95250" cy="76200"/>
            </a:xfrm>
            <a:custGeom>
              <a:gdLst>
                <a:gd fmla="*/ 36 w 48" name="T0"/>
                <a:gd fmla="*/ 4 h 39" name="T1"/>
                <a:gd fmla="*/ 24 w 48" name="T2"/>
                <a:gd fmla="*/ 12 h 39" name="T3"/>
                <a:gd fmla="*/ 15 w 48" name="T4"/>
                <a:gd fmla="*/ 5 h 39" name="T5"/>
                <a:gd fmla="*/ 9 w 48" name="T6"/>
                <a:gd fmla="*/ 12 h 39" name="T7"/>
                <a:gd fmla="*/ 14 w 48" name="T8"/>
                <a:gd fmla="*/ 17 h 39" name="T9"/>
                <a:gd fmla="*/ 6 w 48" name="T10"/>
                <a:gd fmla="*/ 21 h 39" name="T11"/>
                <a:gd fmla="*/ 9 w 48" name="T12"/>
                <a:gd fmla="*/ 31 h 39" name="T13"/>
                <a:gd fmla="*/ 21 w 48" name="T14"/>
                <a:gd fmla="*/ 27 h 39" name="T15"/>
                <a:gd fmla="*/ 25 w 48" name="T16"/>
                <a:gd fmla="*/ 33 h 39" name="T17"/>
                <a:gd fmla="*/ 34 w 48" name="T18"/>
                <a:gd fmla="*/ 29 h 39" name="T19"/>
                <a:gd fmla="*/ 31 w 48" name="T20"/>
                <a:gd fmla="*/ 22 h 39" name="T21"/>
                <a:gd fmla="*/ 43 w 48" name="T22"/>
                <a:gd fmla="*/ 14 h 39" name="T23"/>
                <a:gd fmla="*/ 36 w 48" name="T24"/>
                <a:gd fmla="*/ 4 h 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 w="48">
                  <a:moveTo>
                    <a:pt x="36" y="4"/>
                  </a:moveTo>
                  <a:cubicBezTo>
                    <a:pt x="32" y="7"/>
                    <a:pt x="28" y="10"/>
                    <a:pt x="24" y="12"/>
                  </a:cubicBezTo>
                  <a:cubicBezTo>
                    <a:pt x="21" y="9"/>
                    <a:pt x="18" y="7"/>
                    <a:pt x="15" y="5"/>
                  </a:cubicBezTo>
                  <a:cubicBezTo>
                    <a:pt x="10" y="2"/>
                    <a:pt x="5" y="9"/>
                    <a:pt x="9" y="12"/>
                  </a:cubicBezTo>
                  <a:cubicBezTo>
                    <a:pt x="11" y="14"/>
                    <a:pt x="13" y="16"/>
                    <a:pt x="14" y="17"/>
                  </a:cubicBezTo>
                  <a:cubicBezTo>
                    <a:pt x="12" y="19"/>
                    <a:pt x="9" y="20"/>
                    <a:pt x="6" y="21"/>
                  </a:cubicBezTo>
                  <a:cubicBezTo>
                    <a:pt x="0" y="23"/>
                    <a:pt x="2" y="33"/>
                    <a:pt x="9" y="31"/>
                  </a:cubicBezTo>
                  <a:cubicBezTo>
                    <a:pt x="13" y="30"/>
                    <a:pt x="17" y="29"/>
                    <a:pt x="21" y="27"/>
                  </a:cubicBezTo>
                  <a:cubicBezTo>
                    <a:pt x="22" y="29"/>
                    <a:pt x="23" y="31"/>
                    <a:pt x="25" y="33"/>
                  </a:cubicBezTo>
                  <a:cubicBezTo>
                    <a:pt x="27" y="39"/>
                    <a:pt x="36" y="35"/>
                    <a:pt x="34" y="29"/>
                  </a:cubicBezTo>
                  <a:cubicBezTo>
                    <a:pt x="34" y="27"/>
                    <a:pt x="33" y="25"/>
                    <a:pt x="31" y="22"/>
                  </a:cubicBezTo>
                  <a:cubicBezTo>
                    <a:pt x="36" y="20"/>
                    <a:pt x="40" y="17"/>
                    <a:pt x="43" y="14"/>
                  </a:cubicBezTo>
                  <a:cubicBezTo>
                    <a:pt x="48" y="9"/>
                    <a:pt x="42" y="0"/>
                    <a:pt x="36" y="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70">
              <a:extLst>
                <a:ext uri="{FF2B5EF4-FFF2-40B4-BE49-F238E27FC236}">
                  <a16:creationId xmlns:a16="http://schemas.microsoft.com/office/drawing/2014/main" id="{E244D6B4-01CF-4867-963C-DDD8524D09E8}"/>
                </a:ext>
              </a:extLst>
            </p:cNvPr>
            <p:cNvSpPr/>
            <p:nvPr/>
          </p:nvSpPr>
          <p:spPr bwMode="auto">
            <a:xfrm>
              <a:off x="6035449" y="5501367"/>
              <a:ext cx="153988" cy="38100"/>
            </a:xfrm>
            <a:custGeom>
              <a:gdLst>
                <a:gd fmla="*/ 74 w 78" name="T0"/>
                <a:gd fmla="*/ 11 h 19" name="T1"/>
                <a:gd fmla="*/ 4 w 78" name="T2"/>
                <a:gd fmla="*/ 1 h 19" name="T3"/>
                <a:gd fmla="*/ 3 w 78" name="T4"/>
                <a:gd fmla="*/ 6 h 19" name="T5"/>
                <a:gd fmla="*/ 74 w 78" name="T6"/>
                <a:gd fmla="*/ 18 h 19" name="T7"/>
                <a:gd fmla="*/ 74 w 78" name="T8"/>
                <a:gd fmla="*/ 11 h 19" name="T9"/>
              </a:gdLst>
              <a:cxnLst>
                <a:cxn ang="0">
                  <a:pos x="T0" y="T1"/>
                </a:cxn>
                <a:cxn ang="0">
                  <a:pos x="T2" y="T3"/>
                </a:cxn>
                <a:cxn ang="0">
                  <a:pos x="T4" y="T5"/>
                </a:cxn>
                <a:cxn ang="0">
                  <a:pos x="T6" y="T7"/>
                </a:cxn>
                <a:cxn ang="0">
                  <a:pos x="T8" y="T9"/>
                </a:cxn>
              </a:cxnLst>
              <a:rect b="b" l="0" r="r" t="0"/>
              <a:pathLst>
                <a:path h="19" w="78">
                  <a:moveTo>
                    <a:pt x="74" y="11"/>
                  </a:moveTo>
                  <a:cubicBezTo>
                    <a:pt x="50" y="11"/>
                    <a:pt x="27" y="8"/>
                    <a:pt x="4" y="1"/>
                  </a:cubicBezTo>
                  <a:cubicBezTo>
                    <a:pt x="1" y="0"/>
                    <a:pt x="0" y="5"/>
                    <a:pt x="3" y="6"/>
                  </a:cubicBezTo>
                  <a:cubicBezTo>
                    <a:pt x="26" y="14"/>
                    <a:pt x="50" y="19"/>
                    <a:pt x="74" y="18"/>
                  </a:cubicBezTo>
                  <a:cubicBezTo>
                    <a:pt x="78" y="18"/>
                    <a:pt x="78" y="11"/>
                    <a:pt x="74" y="1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71">
              <a:extLst>
                <a:ext uri="{FF2B5EF4-FFF2-40B4-BE49-F238E27FC236}">
                  <a16:creationId xmlns:a16="http://schemas.microsoft.com/office/drawing/2014/main" id="{4348D7EB-E7B8-42F4-93CD-2DE0695CB1CF}"/>
                </a:ext>
              </a:extLst>
            </p:cNvPr>
            <p:cNvSpPr/>
            <p:nvPr/>
          </p:nvSpPr>
          <p:spPr bwMode="auto">
            <a:xfrm>
              <a:off x="6086249" y="5487080"/>
              <a:ext cx="128588" cy="30163"/>
            </a:xfrm>
            <a:custGeom>
              <a:gdLst>
                <a:gd fmla="*/ 61 w 65" name="T0"/>
                <a:gd fmla="*/ 7 h 15" name="T1"/>
                <a:gd fmla="*/ 4 w 65" name="T2"/>
                <a:gd fmla="*/ 0 h 15" name="T3"/>
                <a:gd fmla="*/ 4 w 65" name="T4"/>
                <a:gd fmla="*/ 6 h 15" name="T5"/>
                <a:gd fmla="*/ 60 w 65" name="T6"/>
                <a:gd fmla="*/ 14 h 15" name="T7"/>
                <a:gd fmla="*/ 61 w 65" name="T8"/>
                <a:gd fmla="*/ 7 h 15" name="T9"/>
              </a:gdLst>
              <a:cxnLst>
                <a:cxn ang="0">
                  <a:pos x="T0" y="T1"/>
                </a:cxn>
                <a:cxn ang="0">
                  <a:pos x="T2" y="T3"/>
                </a:cxn>
                <a:cxn ang="0">
                  <a:pos x="T4" y="T5"/>
                </a:cxn>
                <a:cxn ang="0">
                  <a:pos x="T6" y="T7"/>
                </a:cxn>
                <a:cxn ang="0">
                  <a:pos x="T8" y="T9"/>
                </a:cxn>
              </a:cxnLst>
              <a:rect b="b" l="0" r="r" t="0"/>
              <a:pathLst>
                <a:path h="15" w="65">
                  <a:moveTo>
                    <a:pt x="61" y="7"/>
                  </a:moveTo>
                  <a:cubicBezTo>
                    <a:pt x="42" y="4"/>
                    <a:pt x="23" y="1"/>
                    <a:pt x="4" y="0"/>
                  </a:cubicBezTo>
                  <a:cubicBezTo>
                    <a:pt x="1" y="0"/>
                    <a:pt x="0" y="5"/>
                    <a:pt x="4" y="6"/>
                  </a:cubicBezTo>
                  <a:cubicBezTo>
                    <a:pt x="22" y="10"/>
                    <a:pt x="41" y="12"/>
                    <a:pt x="60" y="14"/>
                  </a:cubicBezTo>
                  <a:cubicBezTo>
                    <a:pt x="64" y="15"/>
                    <a:pt x="65" y="7"/>
                    <a:pt x="61" y="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72">
              <a:extLst>
                <a:ext uri="{FF2B5EF4-FFF2-40B4-BE49-F238E27FC236}">
                  <a16:creationId xmlns:a16="http://schemas.microsoft.com/office/drawing/2014/main" id="{22C31546-3229-4358-8345-70BAA1583F00}"/>
                </a:ext>
              </a:extLst>
            </p:cNvPr>
            <p:cNvSpPr/>
            <p:nvPr/>
          </p:nvSpPr>
          <p:spPr bwMode="auto">
            <a:xfrm>
              <a:off x="5227411" y="5563280"/>
              <a:ext cx="130175" cy="19050"/>
            </a:xfrm>
            <a:custGeom>
              <a:gdLst>
                <a:gd fmla="*/ 62 w 66" name="T0"/>
                <a:gd fmla="*/ 2 h 10" name="T1"/>
                <a:gd fmla="*/ 4 w 66" name="T2"/>
                <a:gd fmla="*/ 0 h 10" name="T3"/>
                <a:gd fmla="*/ 4 w 66" name="T4"/>
                <a:gd fmla="*/ 6 h 10" name="T5"/>
                <a:gd fmla="*/ 62 w 66" name="T6"/>
                <a:gd fmla="*/ 8 h 10" name="T7"/>
                <a:gd fmla="*/ 62 w 66" name="T8"/>
                <a:gd fmla="*/ 2 h 10" name="T9"/>
              </a:gdLst>
              <a:cxnLst>
                <a:cxn ang="0">
                  <a:pos x="T0" y="T1"/>
                </a:cxn>
                <a:cxn ang="0">
                  <a:pos x="T2" y="T3"/>
                </a:cxn>
                <a:cxn ang="0">
                  <a:pos x="T4" y="T5"/>
                </a:cxn>
                <a:cxn ang="0">
                  <a:pos x="T6" y="T7"/>
                </a:cxn>
                <a:cxn ang="0">
                  <a:pos x="T8" y="T9"/>
                </a:cxn>
              </a:cxnLst>
              <a:rect b="b" l="0" r="r" t="0"/>
              <a:pathLst>
                <a:path h="10" w="66">
                  <a:moveTo>
                    <a:pt x="62" y="2"/>
                  </a:moveTo>
                  <a:cubicBezTo>
                    <a:pt x="43" y="0"/>
                    <a:pt x="23" y="0"/>
                    <a:pt x="4" y="0"/>
                  </a:cubicBezTo>
                  <a:cubicBezTo>
                    <a:pt x="0" y="0"/>
                    <a:pt x="0" y="6"/>
                    <a:pt x="4" y="6"/>
                  </a:cubicBezTo>
                  <a:cubicBezTo>
                    <a:pt x="23" y="8"/>
                    <a:pt x="43" y="10"/>
                    <a:pt x="62" y="8"/>
                  </a:cubicBezTo>
                  <a:cubicBezTo>
                    <a:pt x="66" y="7"/>
                    <a:pt x="66" y="2"/>
                    <a:pt x="62" y="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73">
              <a:extLst>
                <a:ext uri="{FF2B5EF4-FFF2-40B4-BE49-F238E27FC236}">
                  <a16:creationId xmlns:a16="http://schemas.microsoft.com/office/drawing/2014/main" id="{10D20EA2-06DE-4268-87E7-BD378AE34A2E}"/>
                </a:ext>
              </a:extLst>
            </p:cNvPr>
            <p:cNvSpPr/>
            <p:nvPr/>
          </p:nvSpPr>
          <p:spPr bwMode="auto">
            <a:xfrm>
              <a:off x="5289324" y="5596617"/>
              <a:ext cx="109538" cy="20638"/>
            </a:xfrm>
            <a:custGeom>
              <a:gdLst>
                <a:gd fmla="*/ 50 w 56" name="T0"/>
                <a:gd fmla="*/ 1 h 11" name="T1"/>
                <a:gd fmla="*/ 4 w 56" name="T2"/>
                <a:gd fmla="*/ 1 h 11" name="T3"/>
                <a:gd fmla="*/ 4 w 56" name="T4"/>
                <a:gd fmla="*/ 7 h 11" name="T5"/>
                <a:gd fmla="*/ 50 w 56" name="T6"/>
                <a:gd fmla="*/ 10 h 11" name="T7"/>
                <a:gd fmla="*/ 50 w 56" name="T8"/>
                <a:gd fmla="*/ 1 h 11" name="T9"/>
              </a:gdLst>
              <a:cxnLst>
                <a:cxn ang="0">
                  <a:pos x="T0" y="T1"/>
                </a:cxn>
                <a:cxn ang="0">
                  <a:pos x="T2" y="T3"/>
                </a:cxn>
                <a:cxn ang="0">
                  <a:pos x="T4" y="T5"/>
                </a:cxn>
                <a:cxn ang="0">
                  <a:pos x="T6" y="T7"/>
                </a:cxn>
                <a:cxn ang="0">
                  <a:pos x="T8" y="T9"/>
                </a:cxn>
              </a:cxnLst>
              <a:rect b="b" l="0" r="r" t="0"/>
              <a:pathLst>
                <a:path h="11" w="56">
                  <a:moveTo>
                    <a:pt x="50" y="1"/>
                  </a:moveTo>
                  <a:cubicBezTo>
                    <a:pt x="35" y="3"/>
                    <a:pt x="20" y="2"/>
                    <a:pt x="4" y="1"/>
                  </a:cubicBezTo>
                  <a:cubicBezTo>
                    <a:pt x="1" y="0"/>
                    <a:pt x="0" y="7"/>
                    <a:pt x="4" y="7"/>
                  </a:cubicBezTo>
                  <a:cubicBezTo>
                    <a:pt x="19" y="10"/>
                    <a:pt x="35" y="11"/>
                    <a:pt x="50" y="10"/>
                  </a:cubicBezTo>
                  <a:cubicBezTo>
                    <a:pt x="56" y="10"/>
                    <a:pt x="56" y="1"/>
                    <a:pt x="50" y="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5" name="椭圆 74">
              <a:extLst>
                <a:ext uri="{FF2B5EF4-FFF2-40B4-BE49-F238E27FC236}">
                  <a16:creationId xmlns:a16="http://schemas.microsoft.com/office/drawing/2014/main" id="{6F378734-1AAA-48A8-A553-3EDD025BFF6D}"/>
                </a:ext>
              </a:extLst>
            </p:cNvPr>
            <p:cNvSpPr/>
            <p:nvPr/>
          </p:nvSpPr>
          <p:spPr>
            <a:xfrm>
              <a:off x="2871108" y="289265"/>
              <a:ext cx="6279470" cy="627947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879946196"/>
      </p:ext>
    </p:extLst>
  </p:cSld>
  <p:clrMapOvr>
    <a:masterClrMapping/>
  </p:clrMapOvr>
  <mc:AlternateContent>
    <mc:Choice Requires="p15">
      <p:transition p14:dur="6000" spd="slow">
        <p15:prstTrans prst="curtains"/>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0" name="图片 289">
            <a:extLst>
              <a:ext uri="{FF2B5EF4-FFF2-40B4-BE49-F238E27FC236}">
                <a16:creationId xmlns:a16="http://schemas.microsoft.com/office/drawing/2014/main" id="{43FDD000-F2C5-49DE-9248-CABEB9120632}"/>
              </a:ext>
            </a:extLst>
          </p:cNvPr>
          <p:cNvPicPr>
            <a:picLocks noChangeAspect="1"/>
          </p:cNvPicPr>
          <p:nvPr/>
        </p:nvPicPr>
        <p:blipFill>
          <a:blip r:embed="rId3">
            <a:extLst>
              <a:ext uri="{28A0092B-C50C-407E-A947-70E740481C1C}">
                <a14:useLocalDpi val="0"/>
              </a:ext>
            </a:extLst>
          </a:blip>
          <a:stretch>
            <a:fillRect/>
          </a:stretch>
        </p:blipFill>
        <p:spPr>
          <a:xfrm rot="3497128">
            <a:off x="6044638" y="2523150"/>
            <a:ext cx="2547953" cy="3770971"/>
          </a:xfrm>
          <a:prstGeom prst="rect">
            <a:avLst/>
          </a:prstGeom>
        </p:spPr>
      </p:pic>
      <p:pic>
        <p:nvPicPr>
          <p:cNvPr id="23" name="图片 22">
            <a:extLst>
              <a:ext uri="{FF2B5EF4-FFF2-40B4-BE49-F238E27FC236}">
                <a16:creationId xmlns:a16="http://schemas.microsoft.com/office/drawing/2014/main" id="{6178B537-4390-4017-B4A2-9039FC5CEE1B}"/>
              </a:ext>
            </a:extLst>
          </p:cNvPr>
          <p:cNvPicPr>
            <a:picLocks noChangeAspect="1"/>
          </p:cNvPicPr>
          <p:nvPr/>
        </p:nvPicPr>
        <p:blipFill>
          <a:blip r:embed="rId4">
            <a:extLst>
              <a:ext uri="{28A0092B-C50C-407E-A947-70E740481C1C}">
                <a14:useLocalDpi val="0"/>
              </a:ext>
            </a:extLst>
          </a:blip>
          <a:stretch>
            <a:fillRect/>
          </a:stretch>
        </p:blipFill>
        <p:spPr>
          <a:xfrm>
            <a:off x="-315041" y="3641388"/>
            <a:ext cx="12795250" cy="2983645"/>
          </a:xfrm>
          <a:prstGeom prst="rect">
            <a:avLst/>
          </a:prstGeom>
        </p:spPr>
      </p:pic>
      <p:pic>
        <p:nvPicPr>
          <p:cNvPr id="21" name="图片 20">
            <a:extLst>
              <a:ext uri="{FF2B5EF4-FFF2-40B4-BE49-F238E27FC236}">
                <a16:creationId xmlns:a16="http://schemas.microsoft.com/office/drawing/2014/main" id="{F389E79B-B391-42E6-B898-20DC05260189}"/>
              </a:ext>
            </a:extLst>
          </p:cNvPr>
          <p:cNvPicPr>
            <a:picLocks noChangeAspect="1"/>
          </p:cNvPicPr>
          <p:nvPr/>
        </p:nvPicPr>
        <p:blipFill>
          <a:blip r:embed="rId3">
            <a:extLst>
              <a:ext uri="{28A0092B-C50C-407E-A947-70E740481C1C}">
                <a14:useLocalDpi val="0"/>
              </a:ext>
            </a:extLst>
          </a:blip>
          <a:stretch>
            <a:fillRect/>
          </a:stretch>
        </p:blipFill>
        <p:spPr>
          <a:xfrm rot="6009851">
            <a:off x="1681072" y="-127320"/>
            <a:ext cx="3201240" cy="4737836"/>
          </a:xfrm>
          <a:prstGeom prst="rect">
            <a:avLst/>
          </a:prstGeom>
        </p:spPr>
      </p:pic>
      <p:pic>
        <p:nvPicPr>
          <p:cNvPr id="3" name="图片 2">
            <a:extLst>
              <a:ext uri="{FF2B5EF4-FFF2-40B4-BE49-F238E27FC236}">
                <a16:creationId xmlns:a16="http://schemas.microsoft.com/office/drawing/2014/main" id="{91A0E1BD-35D4-416A-845E-D51213BA84F0}"/>
              </a:ext>
            </a:extLst>
          </p:cNvPr>
          <p:cNvPicPr>
            <a:picLocks noChangeAspect="1"/>
          </p:cNvPicPr>
          <p:nvPr/>
        </p:nvPicPr>
        <p:blipFill>
          <a:blip r:embed="rId5">
            <a:extLst>
              <a:ext uri="{28A0092B-C50C-407E-A947-70E740481C1C}">
                <a14:useLocalDpi val="0"/>
              </a:ext>
            </a:extLst>
          </a:blip>
          <a:stretch>
            <a:fillRect/>
          </a:stretch>
        </p:blipFill>
        <p:spPr>
          <a:xfrm>
            <a:off x="0" y="4327461"/>
            <a:ext cx="12192000" cy="2501900"/>
          </a:xfrm>
          <a:prstGeom prst="rect">
            <a:avLst/>
          </a:prstGeom>
        </p:spPr>
      </p:pic>
      <p:pic>
        <p:nvPicPr>
          <p:cNvPr id="35" name="图片 34">
            <a:extLst>
              <a:ext uri="{FF2B5EF4-FFF2-40B4-BE49-F238E27FC236}">
                <a16:creationId xmlns:a16="http://schemas.microsoft.com/office/drawing/2014/main" id="{2EBD4507-1F52-40A6-BDC4-689C020AA9C3}"/>
              </a:ext>
            </a:extLst>
          </p:cNvPr>
          <p:cNvPicPr>
            <a:picLocks noChangeAspect="1"/>
          </p:cNvPicPr>
          <p:nvPr/>
        </p:nvPicPr>
        <p:blipFill>
          <a:blip r:embed="rId3">
            <a:extLst>
              <a:ext uri="{28A0092B-C50C-407E-A947-70E740481C1C}">
                <a14:useLocalDpi val="0"/>
              </a:ext>
            </a:extLst>
          </a:blip>
          <a:stretch>
            <a:fillRect/>
          </a:stretch>
        </p:blipFill>
        <p:spPr>
          <a:xfrm rot="2700000">
            <a:off x="1397634" y="1452902"/>
            <a:ext cx="3029320" cy="4483395"/>
          </a:xfrm>
          <a:prstGeom prst="rect">
            <a:avLst/>
          </a:prstGeom>
        </p:spPr>
      </p:pic>
      <p:grpSp>
        <p:nvGrpSpPr>
          <p:cNvPr id="19" name="组合 18">
            <a:extLst>
              <a:ext uri="{FF2B5EF4-FFF2-40B4-BE49-F238E27FC236}">
                <a16:creationId xmlns:a16="http://schemas.microsoft.com/office/drawing/2014/main" id="{A2FF2845-7D6D-4EBE-BCC5-CADC602FE2B9}"/>
              </a:ext>
            </a:extLst>
          </p:cNvPr>
          <p:cNvGrpSpPr/>
          <p:nvPr/>
        </p:nvGrpSpPr>
        <p:grpSpPr>
          <a:xfrm>
            <a:off x="2998830" y="671088"/>
            <a:ext cx="6224850" cy="5037978"/>
            <a:chOff x="3173714" y="979688"/>
            <a:chExt cx="5527818" cy="4473847"/>
          </a:xfrm>
        </p:grpSpPr>
        <p:sp>
          <p:nvSpPr>
            <p:cNvPr id="10" name="空心弧 9">
              <a:extLst>
                <a:ext uri="{FF2B5EF4-FFF2-40B4-BE49-F238E27FC236}">
                  <a16:creationId xmlns:a16="http://schemas.microsoft.com/office/drawing/2014/main" id="{0D36A43E-6334-41E6-978F-2210D7092E3F}"/>
                </a:ext>
              </a:extLst>
            </p:cNvPr>
            <p:cNvSpPr/>
            <p:nvPr/>
          </p:nvSpPr>
          <p:spPr>
            <a:xfrm>
              <a:off x="3428852" y="979688"/>
              <a:ext cx="4653659" cy="4473847"/>
            </a:xfrm>
            <a:prstGeom prst="blockArc">
              <a:avLst>
                <a:gd fmla="val 10800000" name="adj1"/>
                <a:gd fmla="val 21422703" name="adj2"/>
                <a:gd fmla="val 12944" name="adj3"/>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14" name="组合 13">
              <a:extLst>
                <a:ext uri="{FF2B5EF4-FFF2-40B4-BE49-F238E27FC236}">
                  <a16:creationId xmlns:a16="http://schemas.microsoft.com/office/drawing/2014/main" id="{BDB19AC6-74EC-4350-942B-32690A2A4F61}"/>
                </a:ext>
              </a:extLst>
            </p:cNvPr>
            <p:cNvGrpSpPr/>
            <p:nvPr/>
          </p:nvGrpSpPr>
          <p:grpSpPr>
            <a:xfrm>
              <a:off x="3173714" y="1354803"/>
              <a:ext cx="5527818" cy="3077139"/>
              <a:chOff x="5386925" y="1160133"/>
              <a:chExt cx="5527818" cy="3077139"/>
            </a:xfrm>
          </p:grpSpPr>
          <p:sp>
            <p:nvSpPr>
              <p:cNvPr id="2" name="矩形: 圆角 1">
                <a:extLst>
                  <a:ext uri="{FF2B5EF4-FFF2-40B4-BE49-F238E27FC236}">
                    <a16:creationId xmlns:a16="http://schemas.microsoft.com/office/drawing/2014/main" id="{638F101E-FD36-4E88-9EBD-69E14B169010}"/>
                  </a:ext>
                </a:extLst>
              </p:cNvPr>
              <p:cNvSpPr/>
              <p:nvPr/>
            </p:nvSpPr>
            <p:spPr>
              <a:xfrm>
                <a:off x="5499589" y="2730829"/>
                <a:ext cx="5314059" cy="1396342"/>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圆角 15">
                <a:extLst>
                  <a:ext uri="{FF2B5EF4-FFF2-40B4-BE49-F238E27FC236}">
                    <a16:creationId xmlns:a16="http://schemas.microsoft.com/office/drawing/2014/main" id="{2045A63F-04D7-4102-95C1-00874E73E484}"/>
                  </a:ext>
                </a:extLst>
              </p:cNvPr>
              <p:cNvSpPr/>
              <p:nvPr/>
            </p:nvSpPr>
            <p:spPr>
              <a:xfrm rot="5400000">
                <a:off x="7356212" y="678742"/>
                <a:ext cx="1589243" cy="5527818"/>
              </a:xfrm>
              <a:prstGeom prst="roundRect">
                <a:avLst>
                  <a:gd fmla="val 17654"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4" name="组合 23">
                <a:extLst>
                  <a:ext uri="{FF2B5EF4-FFF2-40B4-BE49-F238E27FC236}">
                    <a16:creationId xmlns:a16="http://schemas.microsoft.com/office/drawing/2014/main" id="{0CB41BC7-6999-492F-B164-E592C720D765}"/>
                  </a:ext>
                </a:extLst>
              </p:cNvPr>
              <p:cNvGrpSpPr/>
              <p:nvPr/>
            </p:nvGrpSpPr>
            <p:grpSpPr>
              <a:xfrm>
                <a:off x="6204445" y="1160133"/>
                <a:ext cx="3570208" cy="1996948"/>
                <a:chOff x="3863963" y="7940352"/>
                <a:chExt cx="5551487" cy="3105150"/>
              </a:xfrm>
              <a:effectLst>
                <a:outerShdw algn="ctr" blurRad="63500" rotWithShape="0" sx="102000" sy="102000">
                  <a:prstClr val="black">
                    <a:alpha val="40000"/>
                  </a:prstClr>
                </a:outerShdw>
              </a:effectLst>
            </p:grpSpPr>
            <p:grpSp>
              <p:nvGrpSpPr>
                <p:cNvPr id="25" name="Group 205">
                  <a:extLst>
                    <a:ext uri="{FF2B5EF4-FFF2-40B4-BE49-F238E27FC236}">
                      <a16:creationId xmlns:a16="http://schemas.microsoft.com/office/drawing/2014/main" id="{DFA817A7-DC77-420D-8ED8-BE14586696D4}"/>
                    </a:ext>
                  </a:extLst>
                </p:cNvPr>
                <p:cNvGrpSpPr/>
                <p:nvPr/>
              </p:nvGrpSpPr>
              <p:grpSpPr>
                <a:xfrm>
                  <a:off x="3863963" y="7940352"/>
                  <a:ext cx="5545137" cy="2786063"/>
                  <a:chOff x="2785" y="1176"/>
                  <a:chExt cx="3493" cy="1755"/>
                </a:xfrm>
              </p:grpSpPr>
              <p:sp>
                <p:nvSpPr>
                  <p:cNvPr id="89" name="Freeform 5">
                    <a:extLst>
                      <a:ext uri="{FF2B5EF4-FFF2-40B4-BE49-F238E27FC236}">
                        <a16:creationId xmlns:a16="http://schemas.microsoft.com/office/drawing/2014/main" id="{A194E0E5-99C4-42B1-8687-19E744CB83E6}"/>
                      </a:ext>
                    </a:extLst>
                  </p:cNvPr>
                  <p:cNvSpPr/>
                  <p:nvPr/>
                </p:nvSpPr>
                <p:spPr bwMode="auto">
                  <a:xfrm>
                    <a:off x="3474" y="1288"/>
                    <a:ext cx="321" cy="808"/>
                  </a:xfrm>
                  <a:custGeom>
                    <a:gdLst>
                      <a:gd fmla="*/ 64 w 160" name="T0"/>
                      <a:gd fmla="*/ 397 h 402" name="T1"/>
                      <a:gd fmla="*/ 54 w 160" name="T2"/>
                      <a:gd fmla="*/ 399 h 402" name="T3"/>
                      <a:gd fmla="*/ 0 w 160" name="T4"/>
                      <a:gd fmla="*/ 401 h 402" name="T5"/>
                      <a:gd fmla="*/ 2 w 160" name="T6"/>
                      <a:gd fmla="*/ 363 h 402" name="T7"/>
                      <a:gd fmla="*/ 1 w 160" name="T8"/>
                      <a:gd fmla="*/ 382 h 402" name="T9"/>
                      <a:gd fmla="*/ 2 w 160" name="T10"/>
                      <a:gd fmla="*/ 363 h 402" name="T11"/>
                      <a:gd fmla="*/ 110 w 160" name="T12"/>
                      <a:gd fmla="*/ 336 h 402" name="T13"/>
                      <a:gd fmla="*/ 84 w 160" name="T14"/>
                      <a:gd fmla="*/ 174 h 402" name="T15"/>
                      <a:gd fmla="*/ 38 w 160" name="T16"/>
                      <a:gd fmla="*/ 33 h 402" name="T17"/>
                      <a:gd fmla="*/ 74 w 160" name="T18"/>
                      <a:gd fmla="*/ 20 h 402" name="T19"/>
                      <a:gd fmla="*/ 120 w 160" name="T20"/>
                      <a:gd fmla="*/ 167 h 402" name="T21"/>
                      <a:gd fmla="*/ 140 w 160" name="T22"/>
                      <a:gd fmla="*/ 359 h 402" name="T23"/>
                      <a:gd fmla="*/ 64 w 160" name="T24"/>
                      <a:gd fmla="*/ 397 h 4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2" w="160">
                        <a:moveTo>
                          <a:pt x="64" y="397"/>
                        </a:moveTo>
                        <a:cubicBezTo>
                          <a:pt x="60" y="398"/>
                          <a:pt x="57" y="398"/>
                          <a:pt x="54" y="399"/>
                        </a:cubicBezTo>
                        <a:cubicBezTo>
                          <a:pt x="25" y="402"/>
                          <a:pt x="1" y="401"/>
                          <a:pt x="0" y="401"/>
                        </a:cubicBezTo>
                        <a:cubicBezTo>
                          <a:pt x="2" y="363"/>
                          <a:pt x="2" y="363"/>
                          <a:pt x="2" y="363"/>
                        </a:cubicBezTo>
                        <a:cubicBezTo>
                          <a:pt x="1" y="382"/>
                          <a:pt x="1" y="382"/>
                          <a:pt x="1" y="382"/>
                        </a:cubicBezTo>
                        <a:cubicBezTo>
                          <a:pt x="2" y="363"/>
                          <a:pt x="2" y="363"/>
                          <a:pt x="2" y="363"/>
                        </a:cubicBezTo>
                        <a:cubicBezTo>
                          <a:pt x="24" y="365"/>
                          <a:pt x="90" y="363"/>
                          <a:pt x="110" y="336"/>
                        </a:cubicBezTo>
                        <a:cubicBezTo>
                          <a:pt x="112" y="334"/>
                          <a:pt x="122" y="311"/>
                          <a:pt x="84" y="174"/>
                        </a:cubicBezTo>
                        <a:cubicBezTo>
                          <a:pt x="63" y="102"/>
                          <a:pt x="39" y="33"/>
                          <a:pt x="38" y="33"/>
                        </a:cubicBezTo>
                        <a:cubicBezTo>
                          <a:pt x="30" y="10"/>
                          <a:pt x="68" y="0"/>
                          <a:pt x="74" y="20"/>
                        </a:cubicBezTo>
                        <a:cubicBezTo>
                          <a:pt x="74" y="21"/>
                          <a:pt x="99" y="92"/>
                          <a:pt x="120" y="167"/>
                        </a:cubicBezTo>
                        <a:cubicBezTo>
                          <a:pt x="160" y="307"/>
                          <a:pt x="153" y="343"/>
                          <a:pt x="140" y="359"/>
                        </a:cubicBezTo>
                        <a:cubicBezTo>
                          <a:pt x="125" y="378"/>
                          <a:pt x="100" y="391"/>
                          <a:pt x="64" y="39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6">
                    <a:extLst>
                      <a:ext uri="{FF2B5EF4-FFF2-40B4-BE49-F238E27FC236}">
                        <a16:creationId xmlns:a16="http://schemas.microsoft.com/office/drawing/2014/main" id="{A6044834-AC0B-4316-BE76-846BED062575}"/>
                      </a:ext>
                    </a:extLst>
                  </p:cNvPr>
                  <p:cNvSpPr>
                    <a:spLocks noEditPoints="1"/>
                  </p:cNvSpPr>
                  <p:nvPr/>
                </p:nvSpPr>
                <p:spPr bwMode="auto">
                  <a:xfrm>
                    <a:off x="3660" y="1341"/>
                    <a:ext cx="185" cy="263"/>
                  </a:xfrm>
                  <a:custGeom>
                    <a:gdLst>
                      <a:gd fmla="*/ 49 w 92" name="T0"/>
                      <a:gd fmla="*/ 127 h 131" name="T1"/>
                      <a:gd fmla="*/ 0 w 92" name="T2"/>
                      <a:gd fmla="*/ 127 h 131" name="T3"/>
                      <a:gd fmla="*/ 3 w 92" name="T4"/>
                      <a:gd fmla="*/ 100 h 131" name="T5"/>
                      <a:gd fmla="*/ 61 w 92" name="T6"/>
                      <a:gd fmla="*/ 94 h 131" name="T7"/>
                      <a:gd fmla="*/ 63 w 92" name="T8"/>
                      <a:gd fmla="*/ 88 h 131" name="T9"/>
                      <a:gd fmla="*/ 39 w 92" name="T10"/>
                      <a:gd fmla="*/ 22 h 131" name="T11"/>
                      <a:gd fmla="*/ 63 w 92" name="T12"/>
                      <a:gd fmla="*/ 9 h 131" name="T13"/>
                      <a:gd fmla="*/ 90 w 92" name="T14"/>
                      <a:gd fmla="*/ 84 h 131" name="T15"/>
                      <a:gd fmla="*/ 81 w 92" name="T16"/>
                      <a:gd fmla="*/ 113 h 131" name="T17"/>
                      <a:gd fmla="*/ 49 w 92" name="T18"/>
                      <a:gd fmla="*/ 127 h 131" name="T19"/>
                      <a:gd fmla="*/ 2 w 92" name="T20"/>
                      <a:gd fmla="*/ 114 h 131" name="T21"/>
                      <a:gd fmla="*/ 3 w 92" name="T22"/>
                      <a:gd fmla="*/ 100 h 131" name="T23"/>
                      <a:gd fmla="*/ 3 w 92" name="T24"/>
                      <a:gd fmla="*/ 100 h 131" name="T25"/>
                      <a:gd fmla="*/ 2 w 92" name="T26"/>
                      <a:gd fmla="*/ 114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92">
                        <a:moveTo>
                          <a:pt x="49" y="127"/>
                        </a:moveTo>
                        <a:cubicBezTo>
                          <a:pt x="28" y="131"/>
                          <a:pt x="6" y="128"/>
                          <a:pt x="0" y="127"/>
                        </a:cubicBezTo>
                        <a:cubicBezTo>
                          <a:pt x="3" y="100"/>
                          <a:pt x="3" y="100"/>
                          <a:pt x="3" y="100"/>
                        </a:cubicBezTo>
                        <a:cubicBezTo>
                          <a:pt x="22" y="103"/>
                          <a:pt x="53" y="103"/>
                          <a:pt x="61" y="94"/>
                        </a:cubicBezTo>
                        <a:cubicBezTo>
                          <a:pt x="63" y="93"/>
                          <a:pt x="64" y="92"/>
                          <a:pt x="63" y="88"/>
                        </a:cubicBezTo>
                        <a:cubicBezTo>
                          <a:pt x="58" y="51"/>
                          <a:pt x="40" y="22"/>
                          <a:pt x="39" y="22"/>
                        </a:cubicBezTo>
                        <a:cubicBezTo>
                          <a:pt x="34" y="9"/>
                          <a:pt x="57" y="0"/>
                          <a:pt x="63" y="9"/>
                        </a:cubicBezTo>
                        <a:cubicBezTo>
                          <a:pt x="65" y="11"/>
                          <a:pt x="85" y="43"/>
                          <a:pt x="90" y="84"/>
                        </a:cubicBezTo>
                        <a:cubicBezTo>
                          <a:pt x="92" y="96"/>
                          <a:pt x="88" y="106"/>
                          <a:pt x="81" y="113"/>
                        </a:cubicBezTo>
                        <a:cubicBezTo>
                          <a:pt x="73" y="121"/>
                          <a:pt x="61" y="125"/>
                          <a:pt x="49" y="127"/>
                        </a:cubicBezTo>
                        <a:moveTo>
                          <a:pt x="2" y="114"/>
                        </a:moveTo>
                        <a:cubicBezTo>
                          <a:pt x="3" y="100"/>
                          <a:pt x="3" y="100"/>
                          <a:pt x="3" y="100"/>
                        </a:cubicBezTo>
                        <a:cubicBezTo>
                          <a:pt x="3" y="100"/>
                          <a:pt x="3" y="100"/>
                          <a:pt x="3" y="100"/>
                        </a:cubicBezTo>
                        <a:cubicBezTo>
                          <a:pt x="2" y="114"/>
                          <a:pt x="2" y="114"/>
                          <a:pt x="2" y="11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7">
                    <a:extLst>
                      <a:ext uri="{FF2B5EF4-FFF2-40B4-BE49-F238E27FC236}">
                        <a16:creationId xmlns:a16="http://schemas.microsoft.com/office/drawing/2014/main" id="{3BB9AD58-76FE-4C5A-881D-67D47202A7EC}"/>
                      </a:ext>
                    </a:extLst>
                  </p:cNvPr>
                  <p:cNvSpPr/>
                  <p:nvPr/>
                </p:nvSpPr>
                <p:spPr bwMode="auto">
                  <a:xfrm>
                    <a:off x="3795" y="1407"/>
                    <a:ext cx="128" cy="78"/>
                  </a:xfrm>
                  <a:custGeom>
                    <a:gdLst>
                      <a:gd fmla="*/ 56 w 64" name="T0"/>
                      <a:gd fmla="*/ 23 h 39" name="T1"/>
                      <a:gd fmla="*/ 15 w 64" name="T2"/>
                      <a:gd fmla="*/ 37 h 39" name="T3"/>
                      <a:gd fmla="*/ 3 w 64" name="T4"/>
                      <a:gd fmla="*/ 32 h 39" name="T5"/>
                      <a:gd fmla="*/ 2 w 64" name="T6"/>
                      <a:gd fmla="*/ 27 h 39" name="T7"/>
                      <a:gd fmla="*/ 7 w 64" name="T8"/>
                      <a:gd fmla="*/ 15 h 39" name="T9"/>
                      <a:gd fmla="*/ 49 w 64" name="T10"/>
                      <a:gd fmla="*/ 1 h 39" name="T11"/>
                      <a:gd fmla="*/ 60 w 64" name="T12"/>
                      <a:gd fmla="*/ 7 h 39" name="T13"/>
                      <a:gd fmla="*/ 62 w 64" name="T14"/>
                      <a:gd fmla="*/ 12 h 39" name="T15"/>
                      <a:gd fmla="*/ 56 w 64" name="T16"/>
                      <a:gd fmla="*/ 23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64">
                        <a:moveTo>
                          <a:pt x="56" y="23"/>
                        </a:moveTo>
                        <a:cubicBezTo>
                          <a:pt x="15" y="37"/>
                          <a:pt x="15" y="37"/>
                          <a:pt x="15" y="37"/>
                        </a:cubicBezTo>
                        <a:cubicBezTo>
                          <a:pt x="10" y="39"/>
                          <a:pt x="5" y="36"/>
                          <a:pt x="3" y="32"/>
                        </a:cubicBezTo>
                        <a:cubicBezTo>
                          <a:pt x="2" y="27"/>
                          <a:pt x="2" y="27"/>
                          <a:pt x="2" y="27"/>
                        </a:cubicBezTo>
                        <a:cubicBezTo>
                          <a:pt x="0" y="22"/>
                          <a:pt x="3" y="17"/>
                          <a:pt x="7" y="15"/>
                        </a:cubicBezTo>
                        <a:cubicBezTo>
                          <a:pt x="49" y="1"/>
                          <a:pt x="49" y="1"/>
                          <a:pt x="49" y="1"/>
                        </a:cubicBezTo>
                        <a:cubicBezTo>
                          <a:pt x="54" y="0"/>
                          <a:pt x="59" y="2"/>
                          <a:pt x="60" y="7"/>
                        </a:cubicBezTo>
                        <a:cubicBezTo>
                          <a:pt x="62" y="12"/>
                          <a:pt x="62" y="12"/>
                          <a:pt x="62" y="12"/>
                        </a:cubicBezTo>
                        <a:cubicBezTo>
                          <a:pt x="64" y="17"/>
                          <a:pt x="61" y="22"/>
                          <a:pt x="56" y="23"/>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8">
                    <a:extLst>
                      <a:ext uri="{FF2B5EF4-FFF2-40B4-BE49-F238E27FC236}">
                        <a16:creationId xmlns:a16="http://schemas.microsoft.com/office/drawing/2014/main" id="{B18B9982-51F4-44E7-A19D-CD30912CEE0D}"/>
                      </a:ext>
                    </a:extLst>
                  </p:cNvPr>
                  <p:cNvSpPr/>
                  <p:nvPr/>
                </p:nvSpPr>
                <p:spPr bwMode="auto">
                  <a:xfrm>
                    <a:off x="3504" y="1425"/>
                    <a:ext cx="124" cy="48"/>
                  </a:xfrm>
                  <a:custGeom>
                    <a:gdLst>
                      <a:gd fmla="*/ 53 w 62" name="T0"/>
                      <a:gd fmla="*/ 24 h 24" name="T1"/>
                      <a:gd fmla="*/ 10 w 62" name="T2"/>
                      <a:gd fmla="*/ 24 h 24" name="T3"/>
                      <a:gd fmla="*/ 0 w 62" name="T4"/>
                      <a:gd fmla="*/ 14 h 24" name="T5"/>
                      <a:gd fmla="*/ 0 w 62" name="T6"/>
                      <a:gd fmla="*/ 10 h 24" name="T7"/>
                      <a:gd fmla="*/ 10 w 62" name="T8"/>
                      <a:gd fmla="*/ 1 h 24" name="T9"/>
                      <a:gd fmla="*/ 52 w 62" name="T10"/>
                      <a:gd fmla="*/ 0 h 24" name="T11"/>
                      <a:gd fmla="*/ 62 w 62" name="T12"/>
                      <a:gd fmla="*/ 10 h 24" name="T13"/>
                      <a:gd fmla="*/ 62 w 62" name="T14"/>
                      <a:gd fmla="*/ 14 h 24" name="T15"/>
                      <a:gd fmla="*/ 53 w 62" name="T16"/>
                      <a:gd fmla="*/ 24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62">
                        <a:moveTo>
                          <a:pt x="53" y="24"/>
                        </a:moveTo>
                        <a:cubicBezTo>
                          <a:pt x="10" y="24"/>
                          <a:pt x="10" y="24"/>
                          <a:pt x="10" y="24"/>
                        </a:cubicBezTo>
                        <a:cubicBezTo>
                          <a:pt x="4" y="24"/>
                          <a:pt x="0" y="20"/>
                          <a:pt x="0" y="14"/>
                        </a:cubicBezTo>
                        <a:cubicBezTo>
                          <a:pt x="0" y="10"/>
                          <a:pt x="0" y="10"/>
                          <a:pt x="0" y="10"/>
                        </a:cubicBezTo>
                        <a:cubicBezTo>
                          <a:pt x="0" y="5"/>
                          <a:pt x="4" y="1"/>
                          <a:pt x="10" y="1"/>
                        </a:cubicBezTo>
                        <a:cubicBezTo>
                          <a:pt x="52" y="0"/>
                          <a:pt x="52" y="0"/>
                          <a:pt x="52" y="0"/>
                        </a:cubicBezTo>
                        <a:cubicBezTo>
                          <a:pt x="58" y="0"/>
                          <a:pt x="62" y="5"/>
                          <a:pt x="62" y="10"/>
                        </a:cubicBezTo>
                        <a:cubicBezTo>
                          <a:pt x="62" y="14"/>
                          <a:pt x="62" y="14"/>
                          <a:pt x="62" y="14"/>
                        </a:cubicBezTo>
                        <a:cubicBezTo>
                          <a:pt x="62" y="19"/>
                          <a:pt x="58" y="24"/>
                          <a:pt x="53" y="2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9">
                    <a:extLst>
                      <a:ext uri="{FF2B5EF4-FFF2-40B4-BE49-F238E27FC236}">
                        <a16:creationId xmlns:a16="http://schemas.microsoft.com/office/drawing/2014/main" id="{0ED65DC2-8C76-4B18-AA22-CA8040E6299D}"/>
                      </a:ext>
                    </a:extLst>
                  </p:cNvPr>
                  <p:cNvSpPr/>
                  <p:nvPr/>
                </p:nvSpPr>
                <p:spPr bwMode="auto">
                  <a:xfrm>
                    <a:off x="3506" y="1590"/>
                    <a:ext cx="76" cy="106"/>
                  </a:xfrm>
                  <a:custGeom>
                    <a:gdLst>
                      <a:gd fmla="*/ 23 w 38" name="T0"/>
                      <a:gd fmla="*/ 6 h 53" name="T1"/>
                      <a:gd fmla="*/ 37 w 38" name="T2"/>
                      <a:gd fmla="*/ 37 h 53" name="T3"/>
                      <a:gd fmla="*/ 32 w 38" name="T4"/>
                      <a:gd fmla="*/ 48 h 53" name="T5"/>
                      <a:gd fmla="*/ 26 w 38" name="T6"/>
                      <a:gd fmla="*/ 51 h 53" name="T7"/>
                      <a:gd fmla="*/ 15 w 38" name="T8"/>
                      <a:gd fmla="*/ 46 h 53" name="T9"/>
                      <a:gd fmla="*/ 2 w 38" name="T10"/>
                      <a:gd fmla="*/ 15 h 53" name="T11"/>
                      <a:gd fmla="*/ 6 w 38" name="T12"/>
                      <a:gd fmla="*/ 4 h 53" name="T13"/>
                      <a:gd fmla="*/ 12 w 38" name="T14"/>
                      <a:gd fmla="*/ 2 h 53" name="T15"/>
                      <a:gd fmla="*/ 23 w 38" name="T16"/>
                      <a:gd fmla="*/ 6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38">
                        <a:moveTo>
                          <a:pt x="23" y="6"/>
                        </a:moveTo>
                        <a:cubicBezTo>
                          <a:pt x="37" y="37"/>
                          <a:pt x="37" y="37"/>
                          <a:pt x="37" y="37"/>
                        </a:cubicBezTo>
                        <a:cubicBezTo>
                          <a:pt x="38" y="41"/>
                          <a:pt x="36" y="46"/>
                          <a:pt x="32" y="48"/>
                        </a:cubicBezTo>
                        <a:cubicBezTo>
                          <a:pt x="26" y="51"/>
                          <a:pt x="26" y="51"/>
                          <a:pt x="26" y="51"/>
                        </a:cubicBezTo>
                        <a:cubicBezTo>
                          <a:pt x="22" y="53"/>
                          <a:pt x="17" y="51"/>
                          <a:pt x="15" y="46"/>
                        </a:cubicBezTo>
                        <a:cubicBezTo>
                          <a:pt x="2" y="15"/>
                          <a:pt x="2" y="15"/>
                          <a:pt x="2" y="15"/>
                        </a:cubicBezTo>
                        <a:cubicBezTo>
                          <a:pt x="0" y="11"/>
                          <a:pt x="2" y="6"/>
                          <a:pt x="6" y="4"/>
                        </a:cubicBezTo>
                        <a:cubicBezTo>
                          <a:pt x="12" y="2"/>
                          <a:pt x="12" y="2"/>
                          <a:pt x="12" y="2"/>
                        </a:cubicBezTo>
                        <a:cubicBezTo>
                          <a:pt x="16" y="0"/>
                          <a:pt x="21" y="2"/>
                          <a:pt x="23" y="6"/>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0">
                    <a:extLst>
                      <a:ext uri="{FF2B5EF4-FFF2-40B4-BE49-F238E27FC236}">
                        <a16:creationId xmlns:a16="http://schemas.microsoft.com/office/drawing/2014/main" id="{C15BC473-DA2F-4AF0-890E-048B39F4BAE9}"/>
                      </a:ext>
                    </a:extLst>
                  </p:cNvPr>
                  <p:cNvSpPr/>
                  <p:nvPr/>
                </p:nvSpPr>
                <p:spPr bwMode="auto">
                  <a:xfrm>
                    <a:off x="3706" y="1698"/>
                    <a:ext cx="187" cy="98"/>
                  </a:xfrm>
                  <a:custGeom>
                    <a:gdLst>
                      <a:gd fmla="*/ 83 w 93" name="T0"/>
                      <a:gd fmla="*/ 28 h 49" name="T1"/>
                      <a:gd fmla="*/ 19 w 93" name="T2"/>
                      <a:gd fmla="*/ 47 h 49" name="T3"/>
                      <a:gd fmla="*/ 3 w 93" name="T4"/>
                      <a:gd fmla="*/ 39 h 49" name="T5"/>
                      <a:gd fmla="*/ 2 w 93" name="T6"/>
                      <a:gd fmla="*/ 37 h 49" name="T7"/>
                      <a:gd fmla="*/ 11 w 93" name="T8"/>
                      <a:gd fmla="*/ 22 h 49" name="T9"/>
                      <a:gd fmla="*/ 75 w 93" name="T10"/>
                      <a:gd fmla="*/ 2 h 49" name="T11"/>
                      <a:gd fmla="*/ 90 w 93" name="T12"/>
                      <a:gd fmla="*/ 10 h 49" name="T13"/>
                      <a:gd fmla="*/ 91 w 93" name="T14"/>
                      <a:gd fmla="*/ 12 h 49" name="T15"/>
                      <a:gd fmla="*/ 83 w 93" name="T16"/>
                      <a:gd fmla="*/ 28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93">
                        <a:moveTo>
                          <a:pt x="83" y="28"/>
                        </a:moveTo>
                        <a:cubicBezTo>
                          <a:pt x="19" y="47"/>
                          <a:pt x="19" y="47"/>
                          <a:pt x="19" y="47"/>
                        </a:cubicBezTo>
                        <a:cubicBezTo>
                          <a:pt x="12" y="49"/>
                          <a:pt x="5" y="46"/>
                          <a:pt x="3" y="39"/>
                        </a:cubicBezTo>
                        <a:cubicBezTo>
                          <a:pt x="2" y="37"/>
                          <a:pt x="2" y="37"/>
                          <a:pt x="2" y="37"/>
                        </a:cubicBezTo>
                        <a:cubicBezTo>
                          <a:pt x="0" y="31"/>
                          <a:pt x="4" y="24"/>
                          <a:pt x="11" y="22"/>
                        </a:cubicBezTo>
                        <a:cubicBezTo>
                          <a:pt x="75" y="2"/>
                          <a:pt x="75" y="2"/>
                          <a:pt x="75" y="2"/>
                        </a:cubicBezTo>
                        <a:cubicBezTo>
                          <a:pt x="81" y="0"/>
                          <a:pt x="88" y="3"/>
                          <a:pt x="90" y="10"/>
                        </a:cubicBezTo>
                        <a:cubicBezTo>
                          <a:pt x="91" y="12"/>
                          <a:pt x="91" y="12"/>
                          <a:pt x="91" y="12"/>
                        </a:cubicBezTo>
                        <a:cubicBezTo>
                          <a:pt x="93" y="18"/>
                          <a:pt x="89" y="26"/>
                          <a:pt x="83"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11">
                    <a:extLst>
                      <a:ext uri="{FF2B5EF4-FFF2-40B4-BE49-F238E27FC236}">
                        <a16:creationId xmlns:a16="http://schemas.microsoft.com/office/drawing/2014/main" id="{D3B4A5C7-671E-4480-A5E1-4A92F92F482F}"/>
                      </a:ext>
                    </a:extLst>
                  </p:cNvPr>
                  <p:cNvSpPr/>
                  <p:nvPr/>
                </p:nvSpPr>
                <p:spPr bwMode="auto">
                  <a:xfrm>
                    <a:off x="3453" y="1652"/>
                    <a:ext cx="243" cy="68"/>
                  </a:xfrm>
                  <a:custGeom>
                    <a:gdLst>
                      <a:gd fmla="*/ 109 w 121" name="T0"/>
                      <a:gd fmla="*/ 28 h 34" name="T1"/>
                      <a:gd fmla="*/ 13 w 121" name="T2"/>
                      <a:gd fmla="*/ 34 h 34" name="T3"/>
                      <a:gd fmla="*/ 0 w 121" name="T4"/>
                      <a:gd fmla="*/ 22 h 34" name="T5"/>
                      <a:gd fmla="*/ 0 w 121" name="T6"/>
                      <a:gd fmla="*/ 20 h 34" name="T7"/>
                      <a:gd fmla="*/ 12 w 121" name="T8"/>
                      <a:gd fmla="*/ 7 h 34" name="T9"/>
                      <a:gd fmla="*/ 107 w 121" name="T10"/>
                      <a:gd fmla="*/ 1 h 34" name="T11"/>
                      <a:gd fmla="*/ 120 w 121" name="T12"/>
                      <a:gd fmla="*/ 12 h 34" name="T13"/>
                      <a:gd fmla="*/ 120 w 121" name="T14"/>
                      <a:gd fmla="*/ 14 h 34" name="T15"/>
                      <a:gd fmla="*/ 109 w 121" name="T16"/>
                      <a:gd fmla="*/ 28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20">
                        <a:moveTo>
                          <a:pt x="109" y="28"/>
                        </a:moveTo>
                        <a:cubicBezTo>
                          <a:pt x="13" y="34"/>
                          <a:pt x="13" y="34"/>
                          <a:pt x="13" y="34"/>
                        </a:cubicBezTo>
                        <a:cubicBezTo>
                          <a:pt x="7" y="34"/>
                          <a:pt x="1" y="29"/>
                          <a:pt x="0" y="22"/>
                        </a:cubicBezTo>
                        <a:cubicBezTo>
                          <a:pt x="0" y="20"/>
                          <a:pt x="0" y="20"/>
                          <a:pt x="0" y="20"/>
                        </a:cubicBezTo>
                        <a:cubicBezTo>
                          <a:pt x="0" y="13"/>
                          <a:pt x="5" y="7"/>
                          <a:pt x="12" y="7"/>
                        </a:cubicBezTo>
                        <a:cubicBezTo>
                          <a:pt x="107" y="1"/>
                          <a:pt x="107" y="1"/>
                          <a:pt x="107" y="1"/>
                        </a:cubicBezTo>
                        <a:cubicBezTo>
                          <a:pt x="114" y="0"/>
                          <a:pt x="120" y="5"/>
                          <a:pt x="120" y="12"/>
                        </a:cubicBezTo>
                        <a:cubicBezTo>
                          <a:pt x="120" y="14"/>
                          <a:pt x="120" y="14"/>
                          <a:pt x="120" y="14"/>
                        </a:cubicBezTo>
                        <a:cubicBezTo>
                          <a:pt x="121" y="21"/>
                          <a:pt x="116" y="27"/>
                          <a:pt x="109"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12">
                    <a:extLst>
                      <a:ext uri="{FF2B5EF4-FFF2-40B4-BE49-F238E27FC236}">
                        <a16:creationId xmlns:a16="http://schemas.microsoft.com/office/drawing/2014/main" id="{B4CE37DA-56A3-43AD-A83F-6C1265A82B01}"/>
                      </a:ext>
                    </a:extLst>
                  </p:cNvPr>
                  <p:cNvSpPr/>
                  <p:nvPr/>
                </p:nvSpPr>
                <p:spPr bwMode="auto">
                  <a:xfrm>
                    <a:off x="3578" y="1445"/>
                    <a:ext cx="12" cy="28"/>
                  </a:xfrm>
                  <a:custGeom>
                    <a:gdLst>
                      <a:gd fmla="*/ 4 w 12" name="T0"/>
                      <a:gd fmla="*/ 0 h 28" name="T1"/>
                      <a:gd fmla="*/ 0 w 12" name="T2"/>
                      <a:gd fmla="*/ 28 h 28" name="T3"/>
                      <a:gd fmla="*/ 12 w 12" name="T4"/>
                      <a:gd fmla="*/ 28 h 28" name="T5"/>
                      <a:gd fmla="*/ 4 w 12" name="T6"/>
                      <a:gd fmla="*/ 0 h 28" name="T7"/>
                    </a:gdLst>
                    <a:cxnLst>
                      <a:cxn ang="0">
                        <a:pos x="T0" y="T1"/>
                      </a:cxn>
                      <a:cxn ang="0">
                        <a:pos x="T2" y="T3"/>
                      </a:cxn>
                      <a:cxn ang="0">
                        <a:pos x="T4" y="T5"/>
                      </a:cxn>
                      <a:cxn ang="0">
                        <a:pos x="T6" y="T7"/>
                      </a:cxn>
                    </a:cxnLst>
                    <a:rect b="b" l="0" r="r" t="0"/>
                    <a:pathLst>
                      <a:path h="28" w="12">
                        <a:moveTo>
                          <a:pt x="4" y="0"/>
                        </a:moveTo>
                        <a:lnTo>
                          <a:pt x="0" y="28"/>
                        </a:lnTo>
                        <a:lnTo>
                          <a:pt x="12" y="28"/>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13">
                    <a:extLst>
                      <a:ext uri="{FF2B5EF4-FFF2-40B4-BE49-F238E27FC236}">
                        <a16:creationId xmlns:a16="http://schemas.microsoft.com/office/drawing/2014/main" id="{CCCCB2B9-7EB6-4113-A5C2-B6D565AE1C24}"/>
                      </a:ext>
                    </a:extLst>
                  </p:cNvPr>
                  <p:cNvSpPr/>
                  <p:nvPr/>
                </p:nvSpPr>
                <p:spPr bwMode="auto">
                  <a:xfrm>
                    <a:off x="3578" y="1445"/>
                    <a:ext cx="12" cy="28"/>
                  </a:xfrm>
                  <a:custGeom>
                    <a:gdLst>
                      <a:gd fmla="*/ 4 w 12" name="T0"/>
                      <a:gd fmla="*/ 0 h 28" name="T1"/>
                      <a:gd fmla="*/ 0 w 12" name="T2"/>
                      <a:gd fmla="*/ 28 h 28" name="T3"/>
                      <a:gd fmla="*/ 12 w 12" name="T4"/>
                      <a:gd fmla="*/ 28 h 28" name="T5"/>
                      <a:gd fmla="*/ 4 w 12" name="T6"/>
                      <a:gd fmla="*/ 0 h 28" name="T7"/>
                    </a:gdLst>
                    <a:cxnLst>
                      <a:cxn ang="0">
                        <a:pos x="T0" y="T1"/>
                      </a:cxn>
                      <a:cxn ang="0">
                        <a:pos x="T2" y="T3"/>
                      </a:cxn>
                      <a:cxn ang="0">
                        <a:pos x="T4" y="T5"/>
                      </a:cxn>
                      <a:cxn ang="0">
                        <a:pos x="T6" y="T7"/>
                      </a:cxn>
                    </a:cxnLst>
                    <a:rect b="b" l="0" r="r" t="0"/>
                    <a:pathLst>
                      <a:path h="28" w="12">
                        <a:moveTo>
                          <a:pt x="4" y="0"/>
                        </a:moveTo>
                        <a:lnTo>
                          <a:pt x="0" y="28"/>
                        </a:lnTo>
                        <a:lnTo>
                          <a:pt x="12" y="28"/>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4">
                    <a:extLst>
                      <a:ext uri="{FF2B5EF4-FFF2-40B4-BE49-F238E27FC236}">
                        <a16:creationId xmlns:a16="http://schemas.microsoft.com/office/drawing/2014/main" id="{91A61BFE-7992-4862-9792-82CF90880D39}"/>
                      </a:ext>
                    </a:extLst>
                  </p:cNvPr>
                  <p:cNvSpPr/>
                  <p:nvPr/>
                </p:nvSpPr>
                <p:spPr bwMode="auto">
                  <a:xfrm>
                    <a:off x="3692" y="1543"/>
                    <a:ext cx="10" cy="2"/>
                  </a:xfrm>
                  <a:custGeom>
                    <a:gdLst>
                      <a:gd fmla="*/ 0 w 5" name="T0"/>
                      <a:gd fmla="*/ 0 h 1" name="T1"/>
                      <a:gd fmla="*/ 0 w 5" name="T2"/>
                      <a:gd fmla="*/ 0 h 1" name="T3"/>
                      <a:gd fmla="*/ 5 w 5" name="T4"/>
                      <a:gd fmla="*/ 1 h 1" name="T5"/>
                      <a:gd fmla="*/ 0 w 5" name="T6"/>
                      <a:gd fmla="*/ 0 h 1" name="T7"/>
                    </a:gdLst>
                    <a:cxnLst>
                      <a:cxn ang="0">
                        <a:pos x="T0" y="T1"/>
                      </a:cxn>
                      <a:cxn ang="0">
                        <a:pos x="T2" y="T3"/>
                      </a:cxn>
                      <a:cxn ang="0">
                        <a:pos x="T4" y="T5"/>
                      </a:cxn>
                      <a:cxn ang="0">
                        <a:pos x="T6" y="T7"/>
                      </a:cxn>
                    </a:cxnLst>
                    <a:rect b="b" l="0" r="r" t="0"/>
                    <a:pathLst>
                      <a:path h="1" w="5">
                        <a:moveTo>
                          <a:pt x="0" y="0"/>
                        </a:moveTo>
                        <a:cubicBezTo>
                          <a:pt x="0" y="0"/>
                          <a:pt x="0" y="0"/>
                          <a:pt x="0" y="0"/>
                        </a:cubicBezTo>
                        <a:cubicBezTo>
                          <a:pt x="2" y="1"/>
                          <a:pt x="4" y="1"/>
                          <a:pt x="5" y="1"/>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Oval 15">
                    <a:extLst>
                      <a:ext uri="{FF2B5EF4-FFF2-40B4-BE49-F238E27FC236}">
                        <a16:creationId xmlns:a16="http://schemas.microsoft.com/office/drawing/2014/main" id="{E99BA800-C4D7-4356-91DC-F2F1BFADA88A}"/>
                      </a:ext>
                    </a:extLst>
                  </p:cNvPr>
                  <p:cNvSpPr>
                    <a:spLocks noChangeArrowheads="1"/>
                  </p:cNvSpPr>
                  <p:nvPr/>
                </p:nvSpPr>
                <p:spPr bwMode="auto">
                  <a:xfrm>
                    <a:off x="3692" y="1543"/>
                    <a:ext cx="1" cy="1"/>
                  </a:xfrm>
                  <a:prstGeom prst="ellipse">
                    <a:avLst/>
                  </a:pr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6">
                    <a:extLst>
                      <a:ext uri="{FF2B5EF4-FFF2-40B4-BE49-F238E27FC236}">
                        <a16:creationId xmlns:a16="http://schemas.microsoft.com/office/drawing/2014/main" id="{6F31AD6E-1BE4-4CED-9AFD-823BCBC5E1BE}"/>
                      </a:ext>
                    </a:extLst>
                  </p:cNvPr>
                  <p:cNvSpPr/>
                  <p:nvPr/>
                </p:nvSpPr>
                <p:spPr bwMode="auto">
                  <a:xfrm>
                    <a:off x="3692" y="1543"/>
                    <a:ext cx="12" cy="29"/>
                  </a:xfrm>
                  <a:custGeom>
                    <a:gdLst>
                      <a:gd fmla="*/ 0 w 6" name="T0"/>
                      <a:gd fmla="*/ 0 h 14" name="T1"/>
                      <a:gd fmla="*/ 4 w 6" name="T2"/>
                      <a:gd fmla="*/ 14 h 14" name="T3"/>
                      <a:gd fmla="*/ 5 w 6" name="T4"/>
                      <a:gd fmla="*/ 10 h 14" name="T5"/>
                      <a:gd fmla="*/ 6 w 6" name="T6"/>
                      <a:gd fmla="*/ 1 h 14" name="T7"/>
                      <a:gd fmla="*/ 5 w 6" name="T8"/>
                      <a:gd fmla="*/ 1 h 14" name="T9"/>
                      <a:gd fmla="*/ 0 w 6" name="T10"/>
                      <a:gd fmla="*/ 0 h 14" name="T11"/>
                      <a:gd fmla="*/ 0 w 6"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6">
                        <a:moveTo>
                          <a:pt x="0" y="0"/>
                        </a:moveTo>
                        <a:cubicBezTo>
                          <a:pt x="4" y="14"/>
                          <a:pt x="4" y="14"/>
                          <a:pt x="4" y="14"/>
                        </a:cubicBezTo>
                        <a:cubicBezTo>
                          <a:pt x="4" y="13"/>
                          <a:pt x="5" y="11"/>
                          <a:pt x="5" y="10"/>
                        </a:cubicBezTo>
                        <a:cubicBezTo>
                          <a:pt x="6" y="1"/>
                          <a:pt x="6" y="1"/>
                          <a:pt x="6" y="1"/>
                        </a:cubicBezTo>
                        <a:cubicBezTo>
                          <a:pt x="5" y="1"/>
                          <a:pt x="5" y="1"/>
                          <a:pt x="5" y="1"/>
                        </a:cubicBezTo>
                        <a:cubicBezTo>
                          <a:pt x="4" y="1"/>
                          <a:pt x="2" y="1"/>
                          <a:pt x="0" y="0"/>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17">
                    <a:extLst>
                      <a:ext uri="{FF2B5EF4-FFF2-40B4-BE49-F238E27FC236}">
                        <a16:creationId xmlns:a16="http://schemas.microsoft.com/office/drawing/2014/main" id="{7FCEA57C-FC6E-4041-B8A1-9FFE241CF8BE}"/>
                      </a:ext>
                    </a:extLst>
                  </p:cNvPr>
                  <p:cNvSpPr/>
                  <p:nvPr/>
                </p:nvSpPr>
                <p:spPr bwMode="auto">
                  <a:xfrm>
                    <a:off x="3640" y="1708"/>
                    <a:ext cx="10" cy="2"/>
                  </a:xfrm>
                  <a:custGeom>
                    <a:gdLst>
                      <a:gd fmla="*/ 10 w 10" name="T0"/>
                      <a:gd fmla="*/ 0 h 2" name="T1"/>
                      <a:gd fmla="*/ 0 w 10" name="T2"/>
                      <a:gd fmla="*/ 2 h 2" name="T3"/>
                      <a:gd fmla="*/ 0 w 10" name="T4"/>
                      <a:gd fmla="*/ 2 h 2" name="T5"/>
                      <a:gd fmla="*/ 10 w 10" name="T6"/>
                      <a:gd fmla="*/ 0 h 2" name="T7"/>
                      <a:gd fmla="*/ 10 w 10" name="T8"/>
                      <a:gd fmla="*/ 0 h 2" name="T9"/>
                    </a:gdLst>
                    <a:cxnLst>
                      <a:cxn ang="0">
                        <a:pos x="T0" y="T1"/>
                      </a:cxn>
                      <a:cxn ang="0">
                        <a:pos x="T2" y="T3"/>
                      </a:cxn>
                      <a:cxn ang="0">
                        <a:pos x="T4" y="T5"/>
                      </a:cxn>
                      <a:cxn ang="0">
                        <a:pos x="T6" y="T7"/>
                      </a:cxn>
                      <a:cxn ang="0">
                        <a:pos x="T8" y="T9"/>
                      </a:cxn>
                    </a:cxnLst>
                    <a:rect b="b" l="0" r="r" t="0"/>
                    <a:pathLst>
                      <a:path h="2" w="10">
                        <a:moveTo>
                          <a:pt x="10" y="0"/>
                        </a:moveTo>
                        <a:lnTo>
                          <a:pt x="0" y="2"/>
                        </a:lnTo>
                        <a:lnTo>
                          <a:pt x="0" y="2"/>
                        </a:lnTo>
                        <a:lnTo>
                          <a:pt x="10" y="0"/>
                        </a:lnTo>
                        <a:lnTo>
                          <a:pt x="1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18">
                    <a:extLst>
                      <a:ext uri="{FF2B5EF4-FFF2-40B4-BE49-F238E27FC236}">
                        <a16:creationId xmlns:a16="http://schemas.microsoft.com/office/drawing/2014/main" id="{67620FDF-1107-42AC-95D8-90CD3C703436}"/>
                      </a:ext>
                    </a:extLst>
                  </p:cNvPr>
                  <p:cNvSpPr/>
                  <p:nvPr/>
                </p:nvSpPr>
                <p:spPr bwMode="auto">
                  <a:xfrm>
                    <a:off x="3640" y="1708"/>
                    <a:ext cx="10" cy="2"/>
                  </a:xfrm>
                  <a:custGeom>
                    <a:gdLst>
                      <a:gd fmla="*/ 10 w 10" name="T0"/>
                      <a:gd fmla="*/ 0 h 2" name="T1"/>
                      <a:gd fmla="*/ 0 w 10" name="T2"/>
                      <a:gd fmla="*/ 2 h 2" name="T3"/>
                      <a:gd fmla="*/ 0 w 10" name="T4"/>
                      <a:gd fmla="*/ 2 h 2" name="T5"/>
                      <a:gd fmla="*/ 10 w 10" name="T6"/>
                      <a:gd fmla="*/ 0 h 2" name="T7"/>
                      <a:gd fmla="*/ 10 w 10" name="T8"/>
                      <a:gd fmla="*/ 0 h 2" name="T9"/>
                    </a:gdLst>
                    <a:cxnLst>
                      <a:cxn ang="0">
                        <a:pos x="T0" y="T1"/>
                      </a:cxn>
                      <a:cxn ang="0">
                        <a:pos x="T2" y="T3"/>
                      </a:cxn>
                      <a:cxn ang="0">
                        <a:pos x="T4" y="T5"/>
                      </a:cxn>
                      <a:cxn ang="0">
                        <a:pos x="T6" y="T7"/>
                      </a:cxn>
                      <a:cxn ang="0">
                        <a:pos x="T8" y="T9"/>
                      </a:cxn>
                    </a:cxnLst>
                    <a:rect b="b" l="0" r="r" t="0"/>
                    <a:pathLst>
                      <a:path h="2" w="10">
                        <a:moveTo>
                          <a:pt x="10" y="0"/>
                        </a:moveTo>
                        <a:lnTo>
                          <a:pt x="0" y="2"/>
                        </a:lnTo>
                        <a:lnTo>
                          <a:pt x="0" y="2"/>
                        </a:lnTo>
                        <a:lnTo>
                          <a:pt x="10" y="0"/>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19">
                    <a:extLst>
                      <a:ext uri="{FF2B5EF4-FFF2-40B4-BE49-F238E27FC236}">
                        <a16:creationId xmlns:a16="http://schemas.microsoft.com/office/drawing/2014/main" id="{B3DEA009-930C-41A3-B248-52B61B1DE257}"/>
                      </a:ext>
                    </a:extLst>
                  </p:cNvPr>
                  <p:cNvSpPr/>
                  <p:nvPr/>
                </p:nvSpPr>
                <p:spPr bwMode="auto">
                  <a:xfrm>
                    <a:off x="3640" y="1668"/>
                    <a:ext cx="18" cy="42"/>
                  </a:xfrm>
                  <a:custGeom>
                    <a:gdLst>
                      <a:gd fmla="*/ 4 w 9" name="T0"/>
                      <a:gd fmla="*/ 0 h 21" name="T1"/>
                      <a:gd fmla="*/ 0 w 9" name="T2"/>
                      <a:gd fmla="*/ 21 h 21" name="T3"/>
                      <a:gd fmla="*/ 5 w 9" name="T4"/>
                      <a:gd fmla="*/ 20 h 21" name="T5"/>
                      <a:gd fmla="*/ 9 w 9" name="T6"/>
                      <a:gd fmla="*/ 17 h 21" name="T7"/>
                      <a:gd fmla="*/ 4 w 9" name="T8"/>
                      <a:gd fmla="*/ 0 h 21" name="T9"/>
                    </a:gdLst>
                    <a:cxnLst>
                      <a:cxn ang="0">
                        <a:pos x="T0" y="T1"/>
                      </a:cxn>
                      <a:cxn ang="0">
                        <a:pos x="T2" y="T3"/>
                      </a:cxn>
                      <a:cxn ang="0">
                        <a:pos x="T4" y="T5"/>
                      </a:cxn>
                      <a:cxn ang="0">
                        <a:pos x="T6" y="T7"/>
                      </a:cxn>
                      <a:cxn ang="0">
                        <a:pos x="T8" y="T9"/>
                      </a:cxn>
                    </a:cxnLst>
                    <a:rect b="b" l="0" r="r" t="0"/>
                    <a:pathLst>
                      <a:path h="21" w="9">
                        <a:moveTo>
                          <a:pt x="4" y="0"/>
                        </a:moveTo>
                        <a:cubicBezTo>
                          <a:pt x="0" y="21"/>
                          <a:pt x="0" y="21"/>
                          <a:pt x="0" y="21"/>
                        </a:cubicBezTo>
                        <a:cubicBezTo>
                          <a:pt x="5" y="20"/>
                          <a:pt x="5" y="20"/>
                          <a:pt x="5" y="20"/>
                        </a:cubicBezTo>
                        <a:cubicBezTo>
                          <a:pt x="6" y="19"/>
                          <a:pt x="8" y="18"/>
                          <a:pt x="9" y="17"/>
                        </a:cubicBezTo>
                        <a:cubicBezTo>
                          <a:pt x="4" y="0"/>
                          <a:pt x="4" y="0"/>
                          <a:pt x="4"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0">
                    <a:extLst>
                      <a:ext uri="{FF2B5EF4-FFF2-40B4-BE49-F238E27FC236}">
                        <a16:creationId xmlns:a16="http://schemas.microsoft.com/office/drawing/2014/main" id="{A9C31568-2E5D-4B0C-BDA4-FEFDBCB7F866}"/>
                      </a:ext>
                    </a:extLst>
                  </p:cNvPr>
                  <p:cNvSpPr/>
                  <p:nvPr/>
                </p:nvSpPr>
                <p:spPr bwMode="auto">
                  <a:xfrm>
                    <a:off x="3524" y="1654"/>
                    <a:ext cx="4" cy="8"/>
                  </a:xfrm>
                  <a:custGeom>
                    <a:gdLst>
                      <a:gd fmla="*/ 0 w 4" name="T0"/>
                      <a:gd fmla="*/ 0 h 8" name="T1"/>
                      <a:gd fmla="*/ 4 w 4" name="T2"/>
                      <a:gd fmla="*/ 8 h 8" name="T3"/>
                      <a:gd fmla="*/ 4 w 4" name="T4"/>
                      <a:gd fmla="*/ 8 h 8" name="T5"/>
                      <a:gd fmla="*/ 0 w 4" name="T6"/>
                      <a:gd fmla="*/ 0 h 8" name="T7"/>
                      <a:gd fmla="*/ 0 w 4" name="T8"/>
                      <a:gd fmla="*/ 0 h 8" name="T9"/>
                    </a:gdLst>
                    <a:cxnLst>
                      <a:cxn ang="0">
                        <a:pos x="T0" y="T1"/>
                      </a:cxn>
                      <a:cxn ang="0">
                        <a:pos x="T2" y="T3"/>
                      </a:cxn>
                      <a:cxn ang="0">
                        <a:pos x="T4" y="T5"/>
                      </a:cxn>
                      <a:cxn ang="0">
                        <a:pos x="T6" y="T7"/>
                      </a:cxn>
                      <a:cxn ang="0">
                        <a:pos x="T8" y="T9"/>
                      </a:cxn>
                    </a:cxnLst>
                    <a:rect b="b" l="0" r="r" t="0"/>
                    <a:pathLst>
                      <a:path h="8" w="4">
                        <a:moveTo>
                          <a:pt x="0" y="0"/>
                        </a:moveTo>
                        <a:lnTo>
                          <a:pt x="4" y="8"/>
                        </a:lnTo>
                        <a:lnTo>
                          <a:pt x="4" y="8"/>
                        </a:lnTo>
                        <a:lnTo>
                          <a:pt x="0"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21">
                    <a:extLst>
                      <a:ext uri="{FF2B5EF4-FFF2-40B4-BE49-F238E27FC236}">
                        <a16:creationId xmlns:a16="http://schemas.microsoft.com/office/drawing/2014/main" id="{6210FB32-2A51-4708-BE1B-CC3A84A4A5B4}"/>
                      </a:ext>
                    </a:extLst>
                  </p:cNvPr>
                  <p:cNvSpPr/>
                  <p:nvPr/>
                </p:nvSpPr>
                <p:spPr bwMode="auto">
                  <a:xfrm>
                    <a:off x="3524" y="1654"/>
                    <a:ext cx="4" cy="8"/>
                  </a:xfrm>
                  <a:custGeom>
                    <a:gdLst>
                      <a:gd fmla="*/ 0 w 4" name="T0"/>
                      <a:gd fmla="*/ 0 h 8" name="T1"/>
                      <a:gd fmla="*/ 4 w 4" name="T2"/>
                      <a:gd fmla="*/ 8 h 8" name="T3"/>
                      <a:gd fmla="*/ 4 w 4" name="T4"/>
                      <a:gd fmla="*/ 8 h 8" name="T5"/>
                      <a:gd fmla="*/ 0 w 4" name="T6"/>
                      <a:gd fmla="*/ 0 h 8" name="T7"/>
                      <a:gd fmla="*/ 0 w 4" name="T8"/>
                      <a:gd fmla="*/ 0 h 8" name="T9"/>
                    </a:gdLst>
                    <a:cxnLst>
                      <a:cxn ang="0">
                        <a:pos x="T0" y="T1"/>
                      </a:cxn>
                      <a:cxn ang="0">
                        <a:pos x="T2" y="T3"/>
                      </a:cxn>
                      <a:cxn ang="0">
                        <a:pos x="T4" y="T5"/>
                      </a:cxn>
                      <a:cxn ang="0">
                        <a:pos x="T6" y="T7"/>
                      </a:cxn>
                      <a:cxn ang="0">
                        <a:pos x="T8" y="T9"/>
                      </a:cxn>
                    </a:cxnLst>
                    <a:rect b="b" l="0" r="r" t="0"/>
                    <a:pathLst>
                      <a:path h="8" w="4">
                        <a:moveTo>
                          <a:pt x="0" y="0"/>
                        </a:moveTo>
                        <a:lnTo>
                          <a:pt x="4" y="8"/>
                        </a:lnTo>
                        <a:lnTo>
                          <a:pt x="4" y="8"/>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22">
                    <a:extLst>
                      <a:ext uri="{FF2B5EF4-FFF2-40B4-BE49-F238E27FC236}">
                        <a16:creationId xmlns:a16="http://schemas.microsoft.com/office/drawing/2014/main" id="{3991348B-4FFC-4120-88BA-060A986AED3B}"/>
                      </a:ext>
                    </a:extLst>
                  </p:cNvPr>
                  <p:cNvSpPr/>
                  <p:nvPr/>
                </p:nvSpPr>
                <p:spPr bwMode="auto">
                  <a:xfrm>
                    <a:off x="3524" y="1654"/>
                    <a:ext cx="28" cy="8"/>
                  </a:xfrm>
                  <a:custGeom>
                    <a:gdLst>
                      <a:gd fmla="*/ 0 w 28" name="T0"/>
                      <a:gd fmla="*/ 0 h 8" name="T1"/>
                      <a:gd fmla="*/ 4 w 28" name="T2"/>
                      <a:gd fmla="*/ 8 h 8" name="T3"/>
                      <a:gd fmla="*/ 28 w 28" name="T4"/>
                      <a:gd fmla="*/ 6 h 8" name="T5"/>
                      <a:gd fmla="*/ 0 w 28" name="T6"/>
                      <a:gd fmla="*/ 0 h 8" name="T7"/>
                    </a:gdLst>
                    <a:cxnLst>
                      <a:cxn ang="0">
                        <a:pos x="T0" y="T1"/>
                      </a:cxn>
                      <a:cxn ang="0">
                        <a:pos x="T2" y="T3"/>
                      </a:cxn>
                      <a:cxn ang="0">
                        <a:pos x="T4" y="T5"/>
                      </a:cxn>
                      <a:cxn ang="0">
                        <a:pos x="T6" y="T7"/>
                      </a:cxn>
                    </a:cxnLst>
                    <a:rect b="b" l="0" r="r" t="0"/>
                    <a:pathLst>
                      <a:path h="8" w="28">
                        <a:moveTo>
                          <a:pt x="0" y="0"/>
                        </a:moveTo>
                        <a:lnTo>
                          <a:pt x="4" y="8"/>
                        </a:lnTo>
                        <a:lnTo>
                          <a:pt x="28" y="6"/>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3">
                    <a:extLst>
                      <a:ext uri="{FF2B5EF4-FFF2-40B4-BE49-F238E27FC236}">
                        <a16:creationId xmlns:a16="http://schemas.microsoft.com/office/drawing/2014/main" id="{AFBF3D55-056F-45B6-B9A3-3ACBA41DD2DB}"/>
                      </a:ext>
                    </a:extLst>
                  </p:cNvPr>
                  <p:cNvSpPr/>
                  <p:nvPr/>
                </p:nvSpPr>
                <p:spPr bwMode="auto">
                  <a:xfrm>
                    <a:off x="3524" y="1654"/>
                    <a:ext cx="28" cy="8"/>
                  </a:xfrm>
                  <a:custGeom>
                    <a:gdLst>
                      <a:gd fmla="*/ 0 w 28" name="T0"/>
                      <a:gd fmla="*/ 0 h 8" name="T1"/>
                      <a:gd fmla="*/ 4 w 28" name="T2"/>
                      <a:gd fmla="*/ 8 h 8" name="T3"/>
                      <a:gd fmla="*/ 28 w 28" name="T4"/>
                      <a:gd fmla="*/ 6 h 8" name="T5"/>
                      <a:gd fmla="*/ 0 w 28" name="T6"/>
                      <a:gd fmla="*/ 0 h 8" name="T7"/>
                    </a:gdLst>
                    <a:cxnLst>
                      <a:cxn ang="0">
                        <a:pos x="T0" y="T1"/>
                      </a:cxn>
                      <a:cxn ang="0">
                        <a:pos x="T2" y="T3"/>
                      </a:cxn>
                      <a:cxn ang="0">
                        <a:pos x="T4" y="T5"/>
                      </a:cxn>
                      <a:cxn ang="0">
                        <a:pos x="T6" y="T7"/>
                      </a:cxn>
                    </a:cxnLst>
                    <a:rect b="b" l="0" r="r" t="0"/>
                    <a:pathLst>
                      <a:path h="8" w="28">
                        <a:moveTo>
                          <a:pt x="0" y="0"/>
                        </a:moveTo>
                        <a:lnTo>
                          <a:pt x="4" y="8"/>
                        </a:lnTo>
                        <a:lnTo>
                          <a:pt x="28" y="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24">
                    <a:extLst>
                      <a:ext uri="{FF2B5EF4-FFF2-40B4-BE49-F238E27FC236}">
                        <a16:creationId xmlns:a16="http://schemas.microsoft.com/office/drawing/2014/main" id="{4A402A2B-D865-4C06-99B8-1F0DCD0CB2BB}"/>
                      </a:ext>
                    </a:extLst>
                  </p:cNvPr>
                  <p:cNvSpPr/>
                  <p:nvPr/>
                </p:nvSpPr>
                <p:spPr bwMode="auto">
                  <a:xfrm>
                    <a:off x="3528" y="1660"/>
                    <a:ext cx="24" cy="2"/>
                  </a:xfrm>
                  <a:custGeom>
                    <a:gdLst>
                      <a:gd fmla="*/ 24 w 24" name="T0"/>
                      <a:gd fmla="*/ 0 h 2" name="T1"/>
                      <a:gd fmla="*/ 0 w 24" name="T2"/>
                      <a:gd fmla="*/ 2 h 2" name="T3"/>
                      <a:gd fmla="*/ 0 w 24" name="T4"/>
                      <a:gd fmla="*/ 2 h 2" name="T5"/>
                      <a:gd fmla="*/ 0 w 24" name="T6"/>
                      <a:gd fmla="*/ 2 h 2" name="T7"/>
                      <a:gd fmla="*/ 24 w 24" name="T8"/>
                      <a:gd fmla="*/ 0 h 2" name="T9"/>
                      <a:gd fmla="*/ 24 w 24" name="T10"/>
                      <a:gd fmla="*/ 0 h 2" name="T11"/>
                    </a:gdLst>
                    <a:cxnLst>
                      <a:cxn ang="0">
                        <a:pos x="T0" y="T1"/>
                      </a:cxn>
                      <a:cxn ang="0">
                        <a:pos x="T2" y="T3"/>
                      </a:cxn>
                      <a:cxn ang="0">
                        <a:pos x="T4" y="T5"/>
                      </a:cxn>
                      <a:cxn ang="0">
                        <a:pos x="T6" y="T7"/>
                      </a:cxn>
                      <a:cxn ang="0">
                        <a:pos x="T8" y="T9"/>
                      </a:cxn>
                      <a:cxn ang="0">
                        <a:pos x="T10" y="T11"/>
                      </a:cxn>
                    </a:cxnLst>
                    <a:rect b="b" l="0" r="r" t="0"/>
                    <a:pathLst>
                      <a:path h="2" w="24">
                        <a:moveTo>
                          <a:pt x="24" y="0"/>
                        </a:moveTo>
                        <a:lnTo>
                          <a:pt x="0" y="2"/>
                        </a:lnTo>
                        <a:lnTo>
                          <a:pt x="0" y="2"/>
                        </a:lnTo>
                        <a:lnTo>
                          <a:pt x="0" y="2"/>
                        </a:lnTo>
                        <a:lnTo>
                          <a:pt x="24" y="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25">
                    <a:extLst>
                      <a:ext uri="{FF2B5EF4-FFF2-40B4-BE49-F238E27FC236}">
                        <a16:creationId xmlns:a16="http://schemas.microsoft.com/office/drawing/2014/main" id="{E971E155-C8EE-4879-9B41-AAE21C12AEBE}"/>
                      </a:ext>
                    </a:extLst>
                  </p:cNvPr>
                  <p:cNvSpPr/>
                  <p:nvPr/>
                </p:nvSpPr>
                <p:spPr bwMode="auto">
                  <a:xfrm>
                    <a:off x="3528" y="1660"/>
                    <a:ext cx="24" cy="2"/>
                  </a:xfrm>
                  <a:custGeom>
                    <a:gdLst>
                      <a:gd fmla="*/ 24 w 24" name="T0"/>
                      <a:gd fmla="*/ 0 h 2" name="T1"/>
                      <a:gd fmla="*/ 0 w 24" name="T2"/>
                      <a:gd fmla="*/ 2 h 2" name="T3"/>
                      <a:gd fmla="*/ 0 w 24" name="T4"/>
                      <a:gd fmla="*/ 2 h 2" name="T5"/>
                      <a:gd fmla="*/ 0 w 24" name="T6"/>
                      <a:gd fmla="*/ 2 h 2" name="T7"/>
                      <a:gd fmla="*/ 24 w 24" name="T8"/>
                      <a:gd fmla="*/ 0 h 2" name="T9"/>
                      <a:gd fmla="*/ 24 w 24" name="T10"/>
                      <a:gd fmla="*/ 0 h 2" name="T11"/>
                    </a:gdLst>
                    <a:cxnLst>
                      <a:cxn ang="0">
                        <a:pos x="T0" y="T1"/>
                      </a:cxn>
                      <a:cxn ang="0">
                        <a:pos x="T2" y="T3"/>
                      </a:cxn>
                      <a:cxn ang="0">
                        <a:pos x="T4" y="T5"/>
                      </a:cxn>
                      <a:cxn ang="0">
                        <a:pos x="T6" y="T7"/>
                      </a:cxn>
                      <a:cxn ang="0">
                        <a:pos x="T8" y="T9"/>
                      </a:cxn>
                      <a:cxn ang="0">
                        <a:pos x="T10" y="T11"/>
                      </a:cxn>
                    </a:cxnLst>
                    <a:rect b="b" l="0" r="r" t="0"/>
                    <a:pathLst>
                      <a:path h="2" w="24">
                        <a:moveTo>
                          <a:pt x="24" y="0"/>
                        </a:moveTo>
                        <a:lnTo>
                          <a:pt x="0" y="2"/>
                        </a:lnTo>
                        <a:lnTo>
                          <a:pt x="0" y="2"/>
                        </a:lnTo>
                        <a:lnTo>
                          <a:pt x="0" y="2"/>
                        </a:lnTo>
                        <a:lnTo>
                          <a:pt x="24"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6">
                    <a:extLst>
                      <a:ext uri="{FF2B5EF4-FFF2-40B4-BE49-F238E27FC236}">
                        <a16:creationId xmlns:a16="http://schemas.microsoft.com/office/drawing/2014/main" id="{72252934-6094-4881-B04A-788C7338ED4E}"/>
                      </a:ext>
                    </a:extLst>
                  </p:cNvPr>
                  <p:cNvSpPr/>
                  <p:nvPr/>
                </p:nvSpPr>
                <p:spPr bwMode="auto">
                  <a:xfrm>
                    <a:off x="3626" y="1993"/>
                    <a:ext cx="26" cy="10"/>
                  </a:xfrm>
                  <a:custGeom>
                    <a:gdLst>
                      <a:gd fmla="*/ 13 w 13" name="T0"/>
                      <a:gd fmla="*/ 0 h 5" name="T1"/>
                      <a:gd fmla="*/ 0 w 13" name="T2"/>
                      <a:gd fmla="*/ 5 h 5" name="T3"/>
                      <a:gd fmla="*/ 0 w 13" name="T4"/>
                      <a:gd fmla="*/ 5 h 5" name="T5"/>
                      <a:gd fmla="*/ 13 w 13" name="T6"/>
                      <a:gd fmla="*/ 0 h 5" name="T7"/>
                      <a:gd fmla="*/ 13 w 13" name="T8"/>
                      <a:gd fmla="*/ 0 h 5" name="T9"/>
                    </a:gdLst>
                    <a:cxnLst>
                      <a:cxn ang="0">
                        <a:pos x="T0" y="T1"/>
                      </a:cxn>
                      <a:cxn ang="0">
                        <a:pos x="T2" y="T3"/>
                      </a:cxn>
                      <a:cxn ang="0">
                        <a:pos x="T4" y="T5"/>
                      </a:cxn>
                      <a:cxn ang="0">
                        <a:pos x="T6" y="T7"/>
                      </a:cxn>
                      <a:cxn ang="0">
                        <a:pos x="T8" y="T9"/>
                      </a:cxn>
                    </a:cxnLst>
                    <a:rect b="b" l="0" r="r" t="0"/>
                    <a:pathLst>
                      <a:path h="5" w="13">
                        <a:moveTo>
                          <a:pt x="13" y="0"/>
                        </a:moveTo>
                        <a:cubicBezTo>
                          <a:pt x="9" y="2"/>
                          <a:pt x="4" y="4"/>
                          <a:pt x="0" y="5"/>
                        </a:cubicBezTo>
                        <a:cubicBezTo>
                          <a:pt x="0" y="5"/>
                          <a:pt x="0" y="5"/>
                          <a:pt x="0" y="5"/>
                        </a:cubicBezTo>
                        <a:cubicBezTo>
                          <a:pt x="4" y="4"/>
                          <a:pt x="9" y="2"/>
                          <a:pt x="13" y="0"/>
                        </a:cubicBezTo>
                        <a:cubicBezTo>
                          <a:pt x="13" y="0"/>
                          <a:pt x="13" y="0"/>
                          <a:pt x="13"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27">
                    <a:extLst>
                      <a:ext uri="{FF2B5EF4-FFF2-40B4-BE49-F238E27FC236}">
                        <a16:creationId xmlns:a16="http://schemas.microsoft.com/office/drawing/2014/main" id="{EF953CE0-55A4-420B-AC55-57332860C2E1}"/>
                      </a:ext>
                    </a:extLst>
                  </p:cNvPr>
                  <p:cNvSpPr/>
                  <p:nvPr/>
                </p:nvSpPr>
                <p:spPr bwMode="auto">
                  <a:xfrm>
                    <a:off x="3626" y="1993"/>
                    <a:ext cx="28" cy="83"/>
                  </a:xfrm>
                  <a:custGeom>
                    <a:gdLst>
                      <a:gd fmla="*/ 13 w 14" name="T0"/>
                      <a:gd fmla="*/ 0 h 41" name="T1"/>
                      <a:gd fmla="*/ 0 w 14" name="T2"/>
                      <a:gd fmla="*/ 5 h 41" name="T3"/>
                      <a:gd fmla="*/ 9 w 14" name="T4"/>
                      <a:gd fmla="*/ 41 h 41" name="T5"/>
                      <a:gd fmla="*/ 14 w 14" name="T6"/>
                      <a:gd fmla="*/ 40 h 41" name="T7"/>
                      <a:gd fmla="*/ 13 w 14" name="T8"/>
                      <a:gd fmla="*/ 21 h 41" name="T9"/>
                      <a:gd fmla="*/ 14 w 14" name="T10"/>
                      <a:gd fmla="*/ 2 h 41" name="T11"/>
                      <a:gd fmla="*/ 13 w 14" name="T12"/>
                      <a:gd fmla="*/ 0 h 41" name="T13"/>
                    </a:gdLst>
                    <a:cxnLst>
                      <a:cxn ang="0">
                        <a:pos x="T0" y="T1"/>
                      </a:cxn>
                      <a:cxn ang="0">
                        <a:pos x="T2" y="T3"/>
                      </a:cxn>
                      <a:cxn ang="0">
                        <a:pos x="T4" y="T5"/>
                      </a:cxn>
                      <a:cxn ang="0">
                        <a:pos x="T6" y="T7"/>
                      </a:cxn>
                      <a:cxn ang="0">
                        <a:pos x="T8" y="T9"/>
                      </a:cxn>
                      <a:cxn ang="0">
                        <a:pos x="T10" y="T11"/>
                      </a:cxn>
                      <a:cxn ang="0">
                        <a:pos x="T12" y="T13"/>
                      </a:cxn>
                    </a:cxnLst>
                    <a:rect b="b" l="0" r="r" t="0"/>
                    <a:pathLst>
                      <a:path h="41" w="14">
                        <a:moveTo>
                          <a:pt x="13" y="0"/>
                        </a:moveTo>
                        <a:cubicBezTo>
                          <a:pt x="9" y="2"/>
                          <a:pt x="4" y="4"/>
                          <a:pt x="0" y="5"/>
                        </a:cubicBezTo>
                        <a:cubicBezTo>
                          <a:pt x="3" y="17"/>
                          <a:pt x="6" y="29"/>
                          <a:pt x="9" y="41"/>
                        </a:cubicBezTo>
                        <a:cubicBezTo>
                          <a:pt x="10" y="41"/>
                          <a:pt x="12" y="40"/>
                          <a:pt x="14" y="40"/>
                        </a:cubicBezTo>
                        <a:cubicBezTo>
                          <a:pt x="13" y="34"/>
                          <a:pt x="13" y="27"/>
                          <a:pt x="13" y="21"/>
                        </a:cubicBezTo>
                        <a:cubicBezTo>
                          <a:pt x="13" y="15"/>
                          <a:pt x="13" y="8"/>
                          <a:pt x="14" y="2"/>
                        </a:cubicBezTo>
                        <a:cubicBezTo>
                          <a:pt x="14" y="2"/>
                          <a:pt x="13" y="1"/>
                          <a:pt x="1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8">
                    <a:extLst>
                      <a:ext uri="{FF2B5EF4-FFF2-40B4-BE49-F238E27FC236}">
                        <a16:creationId xmlns:a16="http://schemas.microsoft.com/office/drawing/2014/main" id="{B516ACE8-1267-4DD6-8288-96802F4BDFAF}"/>
                      </a:ext>
                    </a:extLst>
                  </p:cNvPr>
                  <p:cNvSpPr/>
                  <p:nvPr/>
                </p:nvSpPr>
                <p:spPr bwMode="auto">
                  <a:xfrm>
                    <a:off x="3026" y="1387"/>
                    <a:ext cx="405" cy="765"/>
                  </a:xfrm>
                  <a:custGeom>
                    <a:gdLst>
                      <a:gd fmla="*/ 141 w 202" name="T0"/>
                      <a:gd fmla="*/ 374 h 381" name="T1"/>
                      <a:gd fmla="*/ 151 w 202" name="T2"/>
                      <a:gd fmla="*/ 372 h 381" name="T3"/>
                      <a:gd fmla="*/ 202 w 202" name="T4"/>
                      <a:gd fmla="*/ 355 h 381" name="T5"/>
                      <a:gd fmla="*/ 187 w 202" name="T6"/>
                      <a:gd fmla="*/ 321 h 381" name="T7"/>
                      <a:gd fmla="*/ 195 w 202" name="T8"/>
                      <a:gd fmla="*/ 338 h 381" name="T9"/>
                      <a:gd fmla="*/ 187 w 202" name="T10"/>
                      <a:gd fmla="*/ 321 h 381" name="T11"/>
                      <a:gd fmla="*/ 76 w 202" name="T12"/>
                      <a:gd fmla="*/ 333 h 381" name="T13"/>
                      <a:gd fmla="*/ 46 w 202" name="T14"/>
                      <a:gd fmla="*/ 172 h 381" name="T15"/>
                      <a:gd fmla="*/ 39 w 202" name="T16"/>
                      <a:gd fmla="*/ 23 h 381" name="T17"/>
                      <a:gd fmla="*/ 2 w 202" name="T18"/>
                      <a:gd fmla="*/ 24 h 381" name="T19"/>
                      <a:gd fmla="*/ 9 w 202" name="T20"/>
                      <a:gd fmla="*/ 177 h 381" name="T21"/>
                      <a:gd fmla="*/ 57 w 202" name="T22"/>
                      <a:gd fmla="*/ 365 h 381" name="T23"/>
                      <a:gd fmla="*/ 141 w 202" name="T24"/>
                      <a:gd fmla="*/ 374 h 3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1" w="201">
                        <a:moveTo>
                          <a:pt x="141" y="374"/>
                        </a:moveTo>
                        <a:cubicBezTo>
                          <a:pt x="145" y="373"/>
                          <a:pt x="148" y="373"/>
                          <a:pt x="151" y="372"/>
                        </a:cubicBezTo>
                        <a:cubicBezTo>
                          <a:pt x="179" y="366"/>
                          <a:pt x="201" y="356"/>
                          <a:pt x="202" y="355"/>
                        </a:cubicBezTo>
                        <a:cubicBezTo>
                          <a:pt x="187" y="321"/>
                          <a:pt x="187" y="321"/>
                          <a:pt x="187" y="321"/>
                        </a:cubicBezTo>
                        <a:cubicBezTo>
                          <a:pt x="195" y="338"/>
                          <a:pt x="195" y="338"/>
                          <a:pt x="195" y="338"/>
                        </a:cubicBezTo>
                        <a:cubicBezTo>
                          <a:pt x="187" y="321"/>
                          <a:pt x="187" y="321"/>
                          <a:pt x="187" y="321"/>
                        </a:cubicBezTo>
                        <a:cubicBezTo>
                          <a:pt x="167" y="330"/>
                          <a:pt x="105" y="351"/>
                          <a:pt x="76" y="333"/>
                        </a:cubicBezTo>
                        <a:cubicBezTo>
                          <a:pt x="75" y="332"/>
                          <a:pt x="56" y="314"/>
                          <a:pt x="46" y="172"/>
                        </a:cubicBezTo>
                        <a:cubicBezTo>
                          <a:pt x="40" y="96"/>
                          <a:pt x="39" y="24"/>
                          <a:pt x="39" y="23"/>
                        </a:cubicBezTo>
                        <a:cubicBezTo>
                          <a:pt x="39" y="0"/>
                          <a:pt x="0" y="3"/>
                          <a:pt x="2" y="24"/>
                        </a:cubicBezTo>
                        <a:cubicBezTo>
                          <a:pt x="2" y="24"/>
                          <a:pt x="3" y="100"/>
                          <a:pt x="9" y="177"/>
                        </a:cubicBezTo>
                        <a:cubicBezTo>
                          <a:pt x="20" y="323"/>
                          <a:pt x="39" y="354"/>
                          <a:pt x="57" y="365"/>
                        </a:cubicBezTo>
                        <a:cubicBezTo>
                          <a:pt x="77" y="378"/>
                          <a:pt x="106" y="381"/>
                          <a:pt x="141" y="37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9">
                    <a:extLst>
                      <a:ext uri="{FF2B5EF4-FFF2-40B4-BE49-F238E27FC236}">
                        <a16:creationId xmlns:a16="http://schemas.microsoft.com/office/drawing/2014/main" id="{04AA13A6-E474-46A5-AE21-5DBE0485F521}"/>
                      </a:ext>
                    </a:extLst>
                  </p:cNvPr>
                  <p:cNvSpPr>
                    <a:spLocks noEditPoints="1"/>
                  </p:cNvSpPr>
                  <p:nvPr/>
                </p:nvSpPr>
                <p:spPr bwMode="auto">
                  <a:xfrm>
                    <a:off x="2867" y="1497"/>
                    <a:ext cx="219" cy="241"/>
                  </a:xfrm>
                  <a:custGeom>
                    <a:gdLst>
                      <a:gd fmla="*/ 28 w 109" name="T0"/>
                      <a:gd fmla="*/ 115 h 120" name="T1"/>
                      <a:gd fmla="*/ 9 w 109" name="T2"/>
                      <a:gd fmla="*/ 91 h 120" name="T3"/>
                      <a:gd fmla="*/ 8 w 109" name="T4"/>
                      <a:gd fmla="*/ 11 h 120" name="T5"/>
                      <a:gd fmla="*/ 35 w 109" name="T6"/>
                      <a:gd fmla="*/ 15 h 120" name="T7"/>
                      <a:gd fmla="*/ 36 w 109" name="T8"/>
                      <a:gd fmla="*/ 85 h 120" name="T9"/>
                      <a:gd fmla="*/ 39 w 109" name="T10"/>
                      <a:gd fmla="*/ 90 h 120" name="T11"/>
                      <a:gd fmla="*/ 96 w 109" name="T12"/>
                      <a:gd fmla="*/ 76 h 120" name="T13"/>
                      <a:gd fmla="*/ 109 w 109" name="T14"/>
                      <a:gd fmla="*/ 100 h 120" name="T15"/>
                      <a:gd fmla="*/ 62 w 109" name="T16"/>
                      <a:gd fmla="*/ 117 h 120" name="T17"/>
                      <a:gd fmla="*/ 28 w 109" name="T18"/>
                      <a:gd fmla="*/ 115 h 120" name="T19"/>
                      <a:gd fmla="*/ 96 w 109" name="T20"/>
                      <a:gd fmla="*/ 76 h 120" name="T21"/>
                      <a:gd fmla="*/ 96 w 109" name="T22"/>
                      <a:gd fmla="*/ 76 h 120" name="T23"/>
                      <a:gd fmla="*/ 102 w 109" name="T24"/>
                      <a:gd fmla="*/ 88 h 120" name="T25"/>
                      <a:gd fmla="*/ 96 w 109" name="T26"/>
                      <a:gd fmla="*/ 76 h 1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109">
                        <a:moveTo>
                          <a:pt x="28" y="115"/>
                        </a:moveTo>
                        <a:cubicBezTo>
                          <a:pt x="18" y="111"/>
                          <a:pt x="12" y="102"/>
                          <a:pt x="9" y="91"/>
                        </a:cubicBezTo>
                        <a:cubicBezTo>
                          <a:pt x="0" y="50"/>
                          <a:pt x="8" y="13"/>
                          <a:pt x="8" y="11"/>
                        </a:cubicBezTo>
                        <a:cubicBezTo>
                          <a:pt x="11" y="0"/>
                          <a:pt x="36" y="1"/>
                          <a:pt x="35" y="15"/>
                        </a:cubicBezTo>
                        <a:cubicBezTo>
                          <a:pt x="35" y="15"/>
                          <a:pt x="28" y="49"/>
                          <a:pt x="36" y="85"/>
                        </a:cubicBezTo>
                        <a:cubicBezTo>
                          <a:pt x="37" y="89"/>
                          <a:pt x="38" y="90"/>
                          <a:pt x="39" y="90"/>
                        </a:cubicBezTo>
                        <a:cubicBezTo>
                          <a:pt x="51" y="95"/>
                          <a:pt x="80" y="85"/>
                          <a:pt x="96" y="76"/>
                        </a:cubicBezTo>
                        <a:cubicBezTo>
                          <a:pt x="109" y="100"/>
                          <a:pt x="109" y="100"/>
                          <a:pt x="109" y="100"/>
                        </a:cubicBezTo>
                        <a:cubicBezTo>
                          <a:pt x="103" y="103"/>
                          <a:pt x="83" y="113"/>
                          <a:pt x="62" y="117"/>
                        </a:cubicBezTo>
                        <a:cubicBezTo>
                          <a:pt x="50" y="120"/>
                          <a:pt x="38" y="120"/>
                          <a:pt x="28" y="115"/>
                        </a:cubicBezTo>
                        <a:moveTo>
                          <a:pt x="96" y="76"/>
                        </a:moveTo>
                        <a:cubicBezTo>
                          <a:pt x="96" y="76"/>
                          <a:pt x="96" y="76"/>
                          <a:pt x="96" y="76"/>
                        </a:cubicBezTo>
                        <a:cubicBezTo>
                          <a:pt x="102" y="88"/>
                          <a:pt x="102" y="88"/>
                          <a:pt x="102" y="88"/>
                        </a:cubicBezTo>
                        <a:cubicBezTo>
                          <a:pt x="96" y="76"/>
                          <a:pt x="96" y="76"/>
                          <a:pt x="96" y="76"/>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30">
                    <a:extLst>
                      <a:ext uri="{FF2B5EF4-FFF2-40B4-BE49-F238E27FC236}">
                        <a16:creationId xmlns:a16="http://schemas.microsoft.com/office/drawing/2014/main" id="{B9C50F68-59B3-456C-A658-55E176621417}"/>
                      </a:ext>
                    </a:extLst>
                  </p:cNvPr>
                  <p:cNvSpPr/>
                  <p:nvPr/>
                </p:nvSpPr>
                <p:spPr bwMode="auto">
                  <a:xfrm>
                    <a:off x="2785" y="1602"/>
                    <a:ext cx="124" cy="50"/>
                  </a:xfrm>
                  <a:custGeom>
                    <a:gdLst>
                      <a:gd fmla="*/ 9 w 62" name="T0"/>
                      <a:gd fmla="*/ 24 h 25" name="T1"/>
                      <a:gd fmla="*/ 53 w 62" name="T2"/>
                      <a:gd fmla="*/ 23 h 25" name="T3"/>
                      <a:gd fmla="*/ 62 w 62" name="T4"/>
                      <a:gd fmla="*/ 14 h 25" name="T5"/>
                      <a:gd fmla="*/ 62 w 62" name="T6"/>
                      <a:gd fmla="*/ 9 h 25" name="T7"/>
                      <a:gd fmla="*/ 53 w 62" name="T8"/>
                      <a:gd fmla="*/ 0 h 25" name="T9"/>
                      <a:gd fmla="*/ 9 w 62" name="T10"/>
                      <a:gd fmla="*/ 1 h 25" name="T11"/>
                      <a:gd fmla="*/ 0 w 62" name="T12"/>
                      <a:gd fmla="*/ 11 h 25" name="T13"/>
                      <a:gd fmla="*/ 0 w 62" name="T14"/>
                      <a:gd fmla="*/ 15 h 25" name="T15"/>
                      <a:gd fmla="*/ 9 w 62" name="T16"/>
                      <a:gd fmla="*/ 2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62">
                        <a:moveTo>
                          <a:pt x="9" y="24"/>
                        </a:moveTo>
                        <a:cubicBezTo>
                          <a:pt x="53" y="23"/>
                          <a:pt x="53" y="23"/>
                          <a:pt x="53" y="23"/>
                        </a:cubicBezTo>
                        <a:cubicBezTo>
                          <a:pt x="58" y="23"/>
                          <a:pt x="62" y="19"/>
                          <a:pt x="62" y="14"/>
                        </a:cubicBezTo>
                        <a:cubicBezTo>
                          <a:pt x="62" y="9"/>
                          <a:pt x="62" y="9"/>
                          <a:pt x="62" y="9"/>
                        </a:cubicBezTo>
                        <a:cubicBezTo>
                          <a:pt x="62" y="4"/>
                          <a:pt x="58" y="0"/>
                          <a:pt x="53" y="0"/>
                        </a:cubicBezTo>
                        <a:cubicBezTo>
                          <a:pt x="9" y="1"/>
                          <a:pt x="9" y="1"/>
                          <a:pt x="9" y="1"/>
                        </a:cubicBezTo>
                        <a:cubicBezTo>
                          <a:pt x="4" y="1"/>
                          <a:pt x="0" y="6"/>
                          <a:pt x="0" y="11"/>
                        </a:cubicBezTo>
                        <a:cubicBezTo>
                          <a:pt x="0" y="15"/>
                          <a:pt x="0" y="15"/>
                          <a:pt x="0" y="15"/>
                        </a:cubicBezTo>
                        <a:cubicBezTo>
                          <a:pt x="0" y="21"/>
                          <a:pt x="4" y="25"/>
                          <a:pt x="9" y="24"/>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31">
                    <a:extLst>
                      <a:ext uri="{FF2B5EF4-FFF2-40B4-BE49-F238E27FC236}">
                        <a16:creationId xmlns:a16="http://schemas.microsoft.com/office/drawing/2014/main" id="{CBBBC65C-366E-435E-BA63-FF58AAC0741C}"/>
                      </a:ext>
                    </a:extLst>
                  </p:cNvPr>
                  <p:cNvSpPr/>
                  <p:nvPr/>
                </p:nvSpPr>
                <p:spPr bwMode="auto">
                  <a:xfrm>
                    <a:off x="3060" y="1487"/>
                    <a:ext cx="126" cy="81"/>
                  </a:xfrm>
                  <a:custGeom>
                    <a:gdLst>
                      <a:gd fmla="*/ 15 w 63" name="T0"/>
                      <a:gd fmla="*/ 39 h 40" name="T1"/>
                      <a:gd fmla="*/ 55 w 63" name="T2"/>
                      <a:gd fmla="*/ 24 h 40" name="T3"/>
                      <a:gd fmla="*/ 61 w 63" name="T4"/>
                      <a:gd fmla="*/ 12 h 40" name="T5"/>
                      <a:gd fmla="*/ 60 w 63" name="T6"/>
                      <a:gd fmla="*/ 8 h 40" name="T7"/>
                      <a:gd fmla="*/ 48 w 63" name="T8"/>
                      <a:gd fmla="*/ 2 h 40" name="T9"/>
                      <a:gd fmla="*/ 7 w 63" name="T10"/>
                      <a:gd fmla="*/ 17 h 40" name="T11"/>
                      <a:gd fmla="*/ 2 w 63" name="T12"/>
                      <a:gd fmla="*/ 29 h 40" name="T13"/>
                      <a:gd fmla="*/ 3 w 63" name="T14"/>
                      <a:gd fmla="*/ 33 h 40" name="T15"/>
                      <a:gd fmla="*/ 15 w 63" name="T16"/>
                      <a:gd fmla="*/ 39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62">
                        <a:moveTo>
                          <a:pt x="15" y="39"/>
                        </a:moveTo>
                        <a:cubicBezTo>
                          <a:pt x="55" y="24"/>
                          <a:pt x="55" y="24"/>
                          <a:pt x="55" y="24"/>
                        </a:cubicBezTo>
                        <a:cubicBezTo>
                          <a:pt x="60" y="22"/>
                          <a:pt x="63" y="17"/>
                          <a:pt x="61" y="12"/>
                        </a:cubicBezTo>
                        <a:cubicBezTo>
                          <a:pt x="60" y="8"/>
                          <a:pt x="60" y="8"/>
                          <a:pt x="60" y="8"/>
                        </a:cubicBezTo>
                        <a:cubicBezTo>
                          <a:pt x="58" y="3"/>
                          <a:pt x="53" y="0"/>
                          <a:pt x="48" y="2"/>
                        </a:cubicBezTo>
                        <a:cubicBezTo>
                          <a:pt x="7" y="17"/>
                          <a:pt x="7" y="17"/>
                          <a:pt x="7" y="17"/>
                        </a:cubicBezTo>
                        <a:cubicBezTo>
                          <a:pt x="2" y="19"/>
                          <a:pt x="0" y="24"/>
                          <a:pt x="2" y="29"/>
                        </a:cubicBezTo>
                        <a:cubicBezTo>
                          <a:pt x="3" y="33"/>
                          <a:pt x="3" y="33"/>
                          <a:pt x="3" y="33"/>
                        </a:cubicBezTo>
                        <a:cubicBezTo>
                          <a:pt x="5" y="38"/>
                          <a:pt x="10" y="40"/>
                          <a:pt x="15" y="3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32">
                    <a:extLst>
                      <a:ext uri="{FF2B5EF4-FFF2-40B4-BE49-F238E27FC236}">
                        <a16:creationId xmlns:a16="http://schemas.microsoft.com/office/drawing/2014/main" id="{854E1A29-74AE-49FF-BCC1-D8611A3BFFB6}"/>
                      </a:ext>
                    </a:extLst>
                  </p:cNvPr>
                  <p:cNvSpPr/>
                  <p:nvPr/>
                </p:nvSpPr>
                <p:spPr bwMode="auto">
                  <a:xfrm>
                    <a:off x="3184" y="1650"/>
                    <a:ext cx="53" cy="104"/>
                  </a:xfrm>
                  <a:custGeom>
                    <a:gdLst>
                      <a:gd fmla="*/ 2 w 26" name="T0"/>
                      <a:gd fmla="*/ 8 h 52" name="T1"/>
                      <a:gd fmla="*/ 0 w 26" name="T2"/>
                      <a:gd fmla="*/ 42 h 52" name="T3"/>
                      <a:gd fmla="*/ 8 w 26" name="T4"/>
                      <a:gd fmla="*/ 51 h 52" name="T5"/>
                      <a:gd fmla="*/ 15 w 26" name="T6"/>
                      <a:gd fmla="*/ 51 h 52" name="T7"/>
                      <a:gd fmla="*/ 23 w 26" name="T8"/>
                      <a:gd fmla="*/ 43 h 52" name="T9"/>
                      <a:gd fmla="*/ 25 w 26" name="T10"/>
                      <a:gd fmla="*/ 10 h 52" name="T11"/>
                      <a:gd fmla="*/ 17 w 26" name="T12"/>
                      <a:gd fmla="*/ 1 h 52" name="T13"/>
                      <a:gd fmla="*/ 11 w 26" name="T14"/>
                      <a:gd fmla="*/ 0 h 52" name="T15"/>
                      <a:gd fmla="*/ 2 w 26" name="T16"/>
                      <a:gd fmla="*/ 8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6">
                        <a:moveTo>
                          <a:pt x="2" y="8"/>
                        </a:moveTo>
                        <a:cubicBezTo>
                          <a:pt x="0" y="42"/>
                          <a:pt x="0" y="42"/>
                          <a:pt x="0" y="42"/>
                        </a:cubicBezTo>
                        <a:cubicBezTo>
                          <a:pt x="0" y="47"/>
                          <a:pt x="4" y="51"/>
                          <a:pt x="8" y="51"/>
                        </a:cubicBezTo>
                        <a:cubicBezTo>
                          <a:pt x="15" y="51"/>
                          <a:pt x="15" y="51"/>
                          <a:pt x="15" y="51"/>
                        </a:cubicBezTo>
                        <a:cubicBezTo>
                          <a:pt x="19" y="52"/>
                          <a:pt x="23" y="48"/>
                          <a:pt x="23" y="43"/>
                        </a:cubicBezTo>
                        <a:cubicBezTo>
                          <a:pt x="25" y="10"/>
                          <a:pt x="25" y="10"/>
                          <a:pt x="25" y="10"/>
                        </a:cubicBezTo>
                        <a:cubicBezTo>
                          <a:pt x="26" y="5"/>
                          <a:pt x="22" y="1"/>
                          <a:pt x="17" y="1"/>
                        </a:cubicBezTo>
                        <a:cubicBezTo>
                          <a:pt x="11" y="0"/>
                          <a:pt x="11" y="0"/>
                          <a:pt x="11" y="0"/>
                        </a:cubicBezTo>
                        <a:cubicBezTo>
                          <a:pt x="6" y="0"/>
                          <a:pt x="2" y="4"/>
                          <a:pt x="2" y="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33">
                    <a:extLst>
                      <a:ext uri="{FF2B5EF4-FFF2-40B4-BE49-F238E27FC236}">
                        <a16:creationId xmlns:a16="http://schemas.microsoft.com/office/drawing/2014/main" id="{B936521C-25AD-467A-9EAD-4D60010A39DA}"/>
                      </a:ext>
                    </a:extLst>
                  </p:cNvPr>
                  <p:cNvSpPr/>
                  <p:nvPr/>
                </p:nvSpPr>
                <p:spPr bwMode="auto">
                  <a:xfrm>
                    <a:off x="2913" y="1859"/>
                    <a:ext cx="187" cy="62"/>
                  </a:xfrm>
                  <a:custGeom>
                    <a:gdLst>
                      <a:gd fmla="*/ 13 w 93" name="T0"/>
                      <a:gd fmla="*/ 30 h 31" name="T1"/>
                      <a:gd fmla="*/ 80 w 93" name="T2"/>
                      <a:gd fmla="*/ 27 h 31" name="T3"/>
                      <a:gd fmla="*/ 92 w 93" name="T4"/>
                      <a:gd fmla="*/ 14 h 31" name="T5"/>
                      <a:gd fmla="*/ 92 w 93" name="T6"/>
                      <a:gd fmla="*/ 12 h 31" name="T7"/>
                      <a:gd fmla="*/ 79 w 93" name="T8"/>
                      <a:gd fmla="*/ 0 h 31" name="T9"/>
                      <a:gd fmla="*/ 12 w 93" name="T10"/>
                      <a:gd fmla="*/ 3 h 31" name="T11"/>
                      <a:gd fmla="*/ 0 w 93" name="T12"/>
                      <a:gd fmla="*/ 16 h 31" name="T13"/>
                      <a:gd fmla="*/ 0 w 93" name="T14"/>
                      <a:gd fmla="*/ 18 h 31" name="T15"/>
                      <a:gd fmla="*/ 13 w 93" name="T16"/>
                      <a:gd fmla="*/ 3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93">
                        <a:moveTo>
                          <a:pt x="13" y="30"/>
                        </a:moveTo>
                        <a:cubicBezTo>
                          <a:pt x="80" y="27"/>
                          <a:pt x="80" y="27"/>
                          <a:pt x="80" y="27"/>
                        </a:cubicBezTo>
                        <a:cubicBezTo>
                          <a:pt x="87" y="26"/>
                          <a:pt x="93" y="21"/>
                          <a:pt x="92" y="14"/>
                        </a:cubicBezTo>
                        <a:cubicBezTo>
                          <a:pt x="92" y="12"/>
                          <a:pt x="92" y="12"/>
                          <a:pt x="92" y="12"/>
                        </a:cubicBezTo>
                        <a:cubicBezTo>
                          <a:pt x="92" y="5"/>
                          <a:pt x="86" y="0"/>
                          <a:pt x="79" y="0"/>
                        </a:cubicBezTo>
                        <a:cubicBezTo>
                          <a:pt x="12" y="3"/>
                          <a:pt x="12" y="3"/>
                          <a:pt x="12" y="3"/>
                        </a:cubicBezTo>
                        <a:cubicBezTo>
                          <a:pt x="5" y="4"/>
                          <a:pt x="0" y="10"/>
                          <a:pt x="0" y="16"/>
                        </a:cubicBezTo>
                        <a:cubicBezTo>
                          <a:pt x="0" y="18"/>
                          <a:pt x="0" y="18"/>
                          <a:pt x="0" y="18"/>
                        </a:cubicBezTo>
                        <a:cubicBezTo>
                          <a:pt x="1" y="25"/>
                          <a:pt x="7" y="31"/>
                          <a:pt x="13" y="30"/>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34">
                    <a:extLst>
                      <a:ext uri="{FF2B5EF4-FFF2-40B4-BE49-F238E27FC236}">
                        <a16:creationId xmlns:a16="http://schemas.microsoft.com/office/drawing/2014/main" id="{22506347-57C0-490B-BA38-DBD674B62AA3}"/>
                      </a:ext>
                    </a:extLst>
                  </p:cNvPr>
                  <p:cNvSpPr/>
                  <p:nvPr/>
                </p:nvSpPr>
                <p:spPr bwMode="auto">
                  <a:xfrm>
                    <a:off x="3076" y="1696"/>
                    <a:ext cx="241" cy="115"/>
                  </a:xfrm>
                  <a:custGeom>
                    <a:gdLst>
                      <a:gd fmla="*/ 18 w 120" name="T0"/>
                      <a:gd fmla="*/ 55 h 57" name="T1"/>
                      <a:gd fmla="*/ 110 w 120" name="T2"/>
                      <a:gd fmla="*/ 28 h 57" name="T3"/>
                      <a:gd fmla="*/ 118 w 120" name="T4"/>
                      <a:gd fmla="*/ 13 h 57" name="T5"/>
                      <a:gd fmla="*/ 117 w 120" name="T6"/>
                      <a:gd fmla="*/ 10 h 57" name="T7"/>
                      <a:gd fmla="*/ 102 w 120" name="T8"/>
                      <a:gd fmla="*/ 2 h 57" name="T9"/>
                      <a:gd fmla="*/ 11 w 120" name="T10"/>
                      <a:gd fmla="*/ 29 h 57" name="T11"/>
                      <a:gd fmla="*/ 2 w 120" name="T12"/>
                      <a:gd fmla="*/ 45 h 57" name="T13"/>
                      <a:gd fmla="*/ 3 w 120" name="T14"/>
                      <a:gd fmla="*/ 47 h 57" name="T15"/>
                      <a:gd fmla="*/ 18 w 120" name="T16"/>
                      <a:gd fmla="*/ 5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20">
                        <a:moveTo>
                          <a:pt x="18" y="55"/>
                        </a:moveTo>
                        <a:cubicBezTo>
                          <a:pt x="110" y="28"/>
                          <a:pt x="110" y="28"/>
                          <a:pt x="110" y="28"/>
                        </a:cubicBezTo>
                        <a:cubicBezTo>
                          <a:pt x="116" y="26"/>
                          <a:pt x="120" y="19"/>
                          <a:pt x="118" y="13"/>
                        </a:cubicBezTo>
                        <a:cubicBezTo>
                          <a:pt x="117" y="10"/>
                          <a:pt x="117" y="10"/>
                          <a:pt x="117" y="10"/>
                        </a:cubicBezTo>
                        <a:cubicBezTo>
                          <a:pt x="116" y="4"/>
                          <a:pt x="109" y="0"/>
                          <a:pt x="102" y="2"/>
                        </a:cubicBezTo>
                        <a:cubicBezTo>
                          <a:pt x="11" y="29"/>
                          <a:pt x="11" y="29"/>
                          <a:pt x="11" y="29"/>
                        </a:cubicBezTo>
                        <a:cubicBezTo>
                          <a:pt x="4" y="31"/>
                          <a:pt x="0" y="38"/>
                          <a:pt x="2" y="45"/>
                        </a:cubicBezTo>
                        <a:cubicBezTo>
                          <a:pt x="3" y="47"/>
                          <a:pt x="3" y="47"/>
                          <a:pt x="3" y="47"/>
                        </a:cubicBezTo>
                        <a:cubicBezTo>
                          <a:pt x="5" y="53"/>
                          <a:pt x="12" y="57"/>
                          <a:pt x="18" y="55"/>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35">
                    <a:extLst>
                      <a:ext uri="{FF2B5EF4-FFF2-40B4-BE49-F238E27FC236}">
                        <a16:creationId xmlns:a16="http://schemas.microsoft.com/office/drawing/2014/main" id="{75C4CE0B-6A00-4907-B1B5-CEE89D486A54}"/>
                      </a:ext>
                    </a:extLst>
                  </p:cNvPr>
                  <p:cNvSpPr/>
                  <p:nvPr/>
                </p:nvSpPr>
                <p:spPr bwMode="auto">
                  <a:xfrm>
                    <a:off x="3106" y="1529"/>
                    <a:ext cx="14" cy="31"/>
                  </a:xfrm>
                  <a:custGeom>
                    <a:gdLst>
                      <a:gd fmla="*/ 0 w 14" name="T0"/>
                      <a:gd fmla="*/ 0 h 31" name="T1"/>
                      <a:gd fmla="*/ 2 w 14" name="T2"/>
                      <a:gd fmla="*/ 31 h 31" name="T3"/>
                      <a:gd fmla="*/ 14 w 14" name="T4"/>
                      <a:gd fmla="*/ 25 h 31" name="T5"/>
                      <a:gd fmla="*/ 0 w 14" name="T6"/>
                      <a:gd fmla="*/ 0 h 31" name="T7"/>
                    </a:gdLst>
                    <a:cxnLst>
                      <a:cxn ang="0">
                        <a:pos x="T0" y="T1"/>
                      </a:cxn>
                      <a:cxn ang="0">
                        <a:pos x="T2" y="T3"/>
                      </a:cxn>
                      <a:cxn ang="0">
                        <a:pos x="T4" y="T5"/>
                      </a:cxn>
                      <a:cxn ang="0">
                        <a:pos x="T6" y="T7"/>
                      </a:cxn>
                    </a:cxnLst>
                    <a:rect b="b" l="0" r="r" t="0"/>
                    <a:pathLst>
                      <a:path h="31" w="14">
                        <a:moveTo>
                          <a:pt x="0" y="0"/>
                        </a:moveTo>
                        <a:lnTo>
                          <a:pt x="2" y="31"/>
                        </a:lnTo>
                        <a:lnTo>
                          <a:pt x="14" y="25"/>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36">
                    <a:extLst>
                      <a:ext uri="{FF2B5EF4-FFF2-40B4-BE49-F238E27FC236}">
                        <a16:creationId xmlns:a16="http://schemas.microsoft.com/office/drawing/2014/main" id="{91FB0A59-9D23-425D-A7A3-3C165EDA961C}"/>
                      </a:ext>
                    </a:extLst>
                  </p:cNvPr>
                  <p:cNvSpPr/>
                  <p:nvPr/>
                </p:nvSpPr>
                <p:spPr bwMode="auto">
                  <a:xfrm>
                    <a:off x="3106" y="1529"/>
                    <a:ext cx="14" cy="31"/>
                  </a:xfrm>
                  <a:custGeom>
                    <a:gdLst>
                      <a:gd fmla="*/ 0 w 14" name="T0"/>
                      <a:gd fmla="*/ 0 h 31" name="T1"/>
                      <a:gd fmla="*/ 2 w 14" name="T2"/>
                      <a:gd fmla="*/ 31 h 31" name="T3"/>
                      <a:gd fmla="*/ 14 w 14" name="T4"/>
                      <a:gd fmla="*/ 25 h 31" name="T5"/>
                      <a:gd fmla="*/ 0 w 14" name="T6"/>
                      <a:gd fmla="*/ 0 h 31" name="T7"/>
                    </a:gdLst>
                    <a:cxnLst>
                      <a:cxn ang="0">
                        <a:pos x="T0" y="T1"/>
                      </a:cxn>
                      <a:cxn ang="0">
                        <a:pos x="T2" y="T3"/>
                      </a:cxn>
                      <a:cxn ang="0">
                        <a:pos x="T4" y="T5"/>
                      </a:cxn>
                      <a:cxn ang="0">
                        <a:pos x="T6" y="T7"/>
                      </a:cxn>
                    </a:cxnLst>
                    <a:rect b="b" l="0" r="r" t="0"/>
                    <a:pathLst>
                      <a:path h="31" w="14">
                        <a:moveTo>
                          <a:pt x="0" y="0"/>
                        </a:moveTo>
                        <a:lnTo>
                          <a:pt x="2" y="31"/>
                        </a:lnTo>
                        <a:lnTo>
                          <a:pt x="14" y="2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37">
                    <a:extLst>
                      <a:ext uri="{FF2B5EF4-FFF2-40B4-BE49-F238E27FC236}">
                        <a16:creationId xmlns:a16="http://schemas.microsoft.com/office/drawing/2014/main" id="{F05317B3-26F2-4FDA-8A23-DE82A8512349}"/>
                      </a:ext>
                    </a:extLst>
                  </p:cNvPr>
                  <p:cNvSpPr/>
                  <p:nvPr/>
                </p:nvSpPr>
                <p:spPr bwMode="auto">
                  <a:xfrm>
                    <a:off x="3028" y="1662"/>
                    <a:ext cx="10" cy="4"/>
                  </a:xfrm>
                  <a:custGeom>
                    <a:gdLst>
                      <a:gd fmla="*/ 5 w 5" name="T0"/>
                      <a:gd fmla="*/ 0 h 2" name="T1"/>
                      <a:gd fmla="*/ 0 w 5" name="T2"/>
                      <a:gd fmla="*/ 2 h 2" name="T3"/>
                      <a:gd fmla="*/ 5 w 5" name="T4"/>
                      <a:gd fmla="*/ 0 h 2" name="T5"/>
                      <a:gd fmla="*/ 5 w 5" name="T6"/>
                      <a:gd fmla="*/ 0 h 2" name="T7"/>
                    </a:gdLst>
                    <a:cxnLst>
                      <a:cxn ang="0">
                        <a:pos x="T0" y="T1"/>
                      </a:cxn>
                      <a:cxn ang="0">
                        <a:pos x="T2" y="T3"/>
                      </a:cxn>
                      <a:cxn ang="0">
                        <a:pos x="T4" y="T5"/>
                      </a:cxn>
                      <a:cxn ang="0">
                        <a:pos x="T6" y="T7"/>
                      </a:cxn>
                    </a:cxnLst>
                    <a:rect b="b" l="0" r="r" t="0"/>
                    <a:pathLst>
                      <a:path h="2" w="5">
                        <a:moveTo>
                          <a:pt x="5" y="0"/>
                        </a:moveTo>
                        <a:cubicBezTo>
                          <a:pt x="0" y="2"/>
                          <a:pt x="0" y="2"/>
                          <a:pt x="0" y="2"/>
                        </a:cubicBezTo>
                        <a:cubicBezTo>
                          <a:pt x="1" y="1"/>
                          <a:pt x="3" y="0"/>
                          <a:pt x="5" y="0"/>
                        </a:cubicBezTo>
                        <a:cubicBezTo>
                          <a:pt x="5" y="0"/>
                          <a:pt x="5" y="0"/>
                          <a:pt x="5"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38">
                    <a:extLst>
                      <a:ext uri="{FF2B5EF4-FFF2-40B4-BE49-F238E27FC236}">
                        <a16:creationId xmlns:a16="http://schemas.microsoft.com/office/drawing/2014/main" id="{1580680A-E9C0-44DE-A81F-9908ECE5B008}"/>
                      </a:ext>
                    </a:extLst>
                  </p:cNvPr>
                  <p:cNvSpPr/>
                  <p:nvPr/>
                </p:nvSpPr>
                <p:spPr bwMode="auto">
                  <a:xfrm>
                    <a:off x="3028" y="1662"/>
                    <a:ext cx="12" cy="38"/>
                  </a:xfrm>
                  <a:custGeom>
                    <a:gdLst>
                      <a:gd fmla="*/ 5 w 6" name="T0"/>
                      <a:gd fmla="*/ 0 h 19" name="T1"/>
                      <a:gd fmla="*/ 0 w 6" name="T2"/>
                      <a:gd fmla="*/ 2 h 19" name="T3"/>
                      <a:gd fmla="*/ 0 w 6" name="T4"/>
                      <a:gd fmla="*/ 2 h 19" name="T5"/>
                      <a:gd fmla="*/ 6 w 6" name="T6"/>
                      <a:gd fmla="*/ 19 h 19" name="T7"/>
                      <a:gd fmla="*/ 5 w 6" name="T8"/>
                      <a:gd fmla="*/ 0 h 19" name="T9"/>
                    </a:gdLst>
                    <a:cxnLst>
                      <a:cxn ang="0">
                        <a:pos x="T0" y="T1"/>
                      </a:cxn>
                      <a:cxn ang="0">
                        <a:pos x="T2" y="T3"/>
                      </a:cxn>
                      <a:cxn ang="0">
                        <a:pos x="T4" y="T5"/>
                      </a:cxn>
                      <a:cxn ang="0">
                        <a:pos x="T6" y="T7"/>
                      </a:cxn>
                      <a:cxn ang="0">
                        <a:pos x="T8" y="T9"/>
                      </a:cxn>
                    </a:cxnLst>
                    <a:rect b="b" l="0" r="r" t="0"/>
                    <a:pathLst>
                      <a:path h="19" w="6">
                        <a:moveTo>
                          <a:pt x="5" y="0"/>
                        </a:moveTo>
                        <a:cubicBezTo>
                          <a:pt x="3" y="0"/>
                          <a:pt x="1" y="1"/>
                          <a:pt x="0" y="2"/>
                        </a:cubicBezTo>
                        <a:cubicBezTo>
                          <a:pt x="0" y="2"/>
                          <a:pt x="0" y="2"/>
                          <a:pt x="0" y="2"/>
                        </a:cubicBezTo>
                        <a:cubicBezTo>
                          <a:pt x="6" y="19"/>
                          <a:pt x="6" y="19"/>
                          <a:pt x="6" y="19"/>
                        </a:cubicBezTo>
                        <a:cubicBezTo>
                          <a:pt x="5" y="0"/>
                          <a:pt x="5" y="0"/>
                          <a:pt x="5"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39">
                    <a:extLst>
                      <a:ext uri="{FF2B5EF4-FFF2-40B4-BE49-F238E27FC236}">
                        <a16:creationId xmlns:a16="http://schemas.microsoft.com/office/drawing/2014/main" id="{C1544020-5131-45E2-AE98-A1DF39475B59}"/>
                      </a:ext>
                    </a:extLst>
                  </p:cNvPr>
                  <p:cNvSpPr/>
                  <p:nvPr/>
                </p:nvSpPr>
                <p:spPr bwMode="auto">
                  <a:xfrm>
                    <a:off x="3124" y="1799"/>
                    <a:ext cx="18" cy="6"/>
                  </a:xfrm>
                  <a:custGeom>
                    <a:gdLst>
                      <a:gd fmla="*/ 18 w 18" name="T0"/>
                      <a:gd fmla="*/ 0 h 6" name="T1"/>
                      <a:gd fmla="*/ 0 w 18" name="T2"/>
                      <a:gd fmla="*/ 6 h 6" name="T3"/>
                      <a:gd fmla="*/ 0 w 18" name="T4"/>
                      <a:gd fmla="*/ 6 h 6" name="T5"/>
                      <a:gd fmla="*/ 18 w 18" name="T6"/>
                      <a:gd fmla="*/ 0 h 6" name="T7"/>
                    </a:gdLst>
                    <a:cxnLst>
                      <a:cxn ang="0">
                        <a:pos x="T0" y="T1"/>
                      </a:cxn>
                      <a:cxn ang="0">
                        <a:pos x="T2" y="T3"/>
                      </a:cxn>
                      <a:cxn ang="0">
                        <a:pos x="T4" y="T5"/>
                      </a:cxn>
                      <a:cxn ang="0">
                        <a:pos x="T6" y="T7"/>
                      </a:cxn>
                    </a:cxnLst>
                    <a:rect b="b" l="0" r="r" t="0"/>
                    <a:pathLst>
                      <a:path h="6" w="18">
                        <a:moveTo>
                          <a:pt x="18" y="0"/>
                        </a:moveTo>
                        <a:lnTo>
                          <a:pt x="0" y="6"/>
                        </a:lnTo>
                        <a:lnTo>
                          <a:pt x="0" y="6"/>
                        </a:lnTo>
                        <a:lnTo>
                          <a:pt x="18"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40">
                    <a:extLst>
                      <a:ext uri="{FF2B5EF4-FFF2-40B4-BE49-F238E27FC236}">
                        <a16:creationId xmlns:a16="http://schemas.microsoft.com/office/drawing/2014/main" id="{0EBBFDDB-2EB5-4C2B-944C-D64570661293}"/>
                      </a:ext>
                    </a:extLst>
                  </p:cNvPr>
                  <p:cNvSpPr/>
                  <p:nvPr/>
                </p:nvSpPr>
                <p:spPr bwMode="auto">
                  <a:xfrm>
                    <a:off x="3124" y="1799"/>
                    <a:ext cx="18" cy="6"/>
                  </a:xfrm>
                  <a:custGeom>
                    <a:gdLst>
                      <a:gd fmla="*/ 18 w 18" name="T0"/>
                      <a:gd fmla="*/ 0 h 6" name="T1"/>
                      <a:gd fmla="*/ 0 w 18" name="T2"/>
                      <a:gd fmla="*/ 6 h 6" name="T3"/>
                      <a:gd fmla="*/ 0 w 18" name="T4"/>
                      <a:gd fmla="*/ 6 h 6" name="T5"/>
                      <a:gd fmla="*/ 18 w 18" name="T6"/>
                      <a:gd fmla="*/ 0 h 6" name="T7"/>
                    </a:gdLst>
                    <a:cxnLst>
                      <a:cxn ang="0">
                        <a:pos x="T0" y="T1"/>
                      </a:cxn>
                      <a:cxn ang="0">
                        <a:pos x="T2" y="T3"/>
                      </a:cxn>
                      <a:cxn ang="0">
                        <a:pos x="T4" y="T5"/>
                      </a:cxn>
                      <a:cxn ang="0">
                        <a:pos x="T6" y="T7"/>
                      </a:cxn>
                    </a:cxnLst>
                    <a:rect b="b" l="0" r="r" t="0"/>
                    <a:pathLst>
                      <a:path h="6" w="18">
                        <a:moveTo>
                          <a:pt x="18" y="0"/>
                        </a:moveTo>
                        <a:lnTo>
                          <a:pt x="0" y="6"/>
                        </a:lnTo>
                        <a:lnTo>
                          <a:pt x="0" y="6"/>
                        </a:lnTo>
                        <a:lnTo>
                          <a:pt x="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41">
                    <a:extLst>
                      <a:ext uri="{FF2B5EF4-FFF2-40B4-BE49-F238E27FC236}">
                        <a16:creationId xmlns:a16="http://schemas.microsoft.com/office/drawing/2014/main" id="{38EBF8F7-3165-4350-9B0E-ED00598CBEEB}"/>
                      </a:ext>
                    </a:extLst>
                  </p:cNvPr>
                  <p:cNvSpPr/>
                  <p:nvPr/>
                </p:nvSpPr>
                <p:spPr bwMode="auto">
                  <a:xfrm>
                    <a:off x="3120" y="1762"/>
                    <a:ext cx="22" cy="43"/>
                  </a:xfrm>
                  <a:custGeom>
                    <a:gdLst>
                      <a:gd fmla="*/ 0 w 22" name="T0"/>
                      <a:gd fmla="*/ 0 h 43" name="T1"/>
                      <a:gd fmla="*/ 4 w 22" name="T2"/>
                      <a:gd fmla="*/ 43 h 43" name="T3"/>
                      <a:gd fmla="*/ 22 w 22" name="T4"/>
                      <a:gd fmla="*/ 37 h 43" name="T5"/>
                      <a:gd fmla="*/ 0 w 22" name="T6"/>
                      <a:gd fmla="*/ 0 h 43" name="T7"/>
                    </a:gdLst>
                    <a:cxnLst>
                      <a:cxn ang="0">
                        <a:pos x="T0" y="T1"/>
                      </a:cxn>
                      <a:cxn ang="0">
                        <a:pos x="T2" y="T3"/>
                      </a:cxn>
                      <a:cxn ang="0">
                        <a:pos x="T4" y="T5"/>
                      </a:cxn>
                      <a:cxn ang="0">
                        <a:pos x="T6" y="T7"/>
                      </a:cxn>
                    </a:cxnLst>
                    <a:rect b="b" l="0" r="r" t="0"/>
                    <a:pathLst>
                      <a:path h="43" w="22">
                        <a:moveTo>
                          <a:pt x="0" y="0"/>
                        </a:moveTo>
                        <a:lnTo>
                          <a:pt x="4" y="43"/>
                        </a:lnTo>
                        <a:lnTo>
                          <a:pt x="22" y="37"/>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42">
                    <a:extLst>
                      <a:ext uri="{FF2B5EF4-FFF2-40B4-BE49-F238E27FC236}">
                        <a16:creationId xmlns:a16="http://schemas.microsoft.com/office/drawing/2014/main" id="{320DA7EA-DF4B-44B7-8796-5D18E92D519B}"/>
                      </a:ext>
                    </a:extLst>
                  </p:cNvPr>
                  <p:cNvSpPr/>
                  <p:nvPr/>
                </p:nvSpPr>
                <p:spPr bwMode="auto">
                  <a:xfrm>
                    <a:off x="3120" y="1762"/>
                    <a:ext cx="22" cy="43"/>
                  </a:xfrm>
                  <a:custGeom>
                    <a:gdLst>
                      <a:gd fmla="*/ 0 w 22" name="T0"/>
                      <a:gd fmla="*/ 0 h 43" name="T1"/>
                      <a:gd fmla="*/ 4 w 22" name="T2"/>
                      <a:gd fmla="*/ 43 h 43" name="T3"/>
                      <a:gd fmla="*/ 22 w 22" name="T4"/>
                      <a:gd fmla="*/ 37 h 43" name="T5"/>
                      <a:gd fmla="*/ 0 w 22" name="T6"/>
                      <a:gd fmla="*/ 0 h 43" name="T7"/>
                    </a:gdLst>
                    <a:cxnLst>
                      <a:cxn ang="0">
                        <a:pos x="T0" y="T1"/>
                      </a:cxn>
                      <a:cxn ang="0">
                        <a:pos x="T2" y="T3"/>
                      </a:cxn>
                      <a:cxn ang="0">
                        <a:pos x="T4" y="T5"/>
                      </a:cxn>
                      <a:cxn ang="0">
                        <a:pos x="T6" y="T7"/>
                      </a:cxn>
                    </a:cxnLst>
                    <a:rect b="b" l="0" r="r" t="0"/>
                    <a:pathLst>
                      <a:path h="43" w="22">
                        <a:moveTo>
                          <a:pt x="0" y="0"/>
                        </a:moveTo>
                        <a:lnTo>
                          <a:pt x="4" y="43"/>
                        </a:lnTo>
                        <a:lnTo>
                          <a:pt x="22" y="3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Rectangle 43">
                    <a:extLst>
                      <a:ext uri="{FF2B5EF4-FFF2-40B4-BE49-F238E27FC236}">
                        <a16:creationId xmlns:a16="http://schemas.microsoft.com/office/drawing/2014/main" id="{99CB54A5-645E-4E8E-BC88-6FD2DA5444F3}"/>
                      </a:ext>
                    </a:extLst>
                  </p:cNvPr>
                  <p:cNvSpPr>
                    <a:spLocks noChangeArrowheads="1"/>
                  </p:cNvSpPr>
                  <p:nvPr/>
                </p:nvSpPr>
                <p:spPr bwMode="auto">
                  <a:xfrm>
                    <a:off x="3233" y="1704"/>
                    <a:ext cx="1" cy="10"/>
                  </a:xfrm>
                  <a:prstGeom prst="rect">
                    <a:avLst/>
                  </a:prstGeom>
                  <a:solidFill>
                    <a:srgbClr val="C2BBB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Rectangle 44">
                    <a:extLst>
                      <a:ext uri="{FF2B5EF4-FFF2-40B4-BE49-F238E27FC236}">
                        <a16:creationId xmlns:a16="http://schemas.microsoft.com/office/drawing/2014/main" id="{79AB2443-3386-49FD-A214-E3FB7F375DF5}"/>
                      </a:ext>
                    </a:extLst>
                  </p:cNvPr>
                  <p:cNvSpPr>
                    <a:spLocks noChangeArrowheads="1"/>
                  </p:cNvSpPr>
                  <p:nvPr/>
                </p:nvSpPr>
                <p:spPr bwMode="auto">
                  <a:xfrm>
                    <a:off x="3233" y="1704"/>
                    <a:ext cx="1" cy="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45">
                    <a:extLst>
                      <a:ext uri="{FF2B5EF4-FFF2-40B4-BE49-F238E27FC236}">
                        <a16:creationId xmlns:a16="http://schemas.microsoft.com/office/drawing/2014/main" id="{C1F26248-94F7-4502-A5AC-20D1A94618F4}"/>
                      </a:ext>
                    </a:extLst>
                  </p:cNvPr>
                  <p:cNvSpPr/>
                  <p:nvPr/>
                </p:nvSpPr>
                <p:spPr bwMode="auto">
                  <a:xfrm>
                    <a:off x="3209" y="1704"/>
                    <a:ext cx="24" cy="18"/>
                  </a:xfrm>
                  <a:custGeom>
                    <a:gdLst>
                      <a:gd fmla="*/ 24 w 24" name="T0"/>
                      <a:gd fmla="*/ 0 h 18" name="T1"/>
                      <a:gd fmla="*/ 0 w 24" name="T2"/>
                      <a:gd fmla="*/ 18 h 18" name="T3"/>
                      <a:gd fmla="*/ 24 w 24" name="T4"/>
                      <a:gd fmla="*/ 10 h 18" name="T5"/>
                      <a:gd fmla="*/ 24 w 24" name="T6"/>
                      <a:gd fmla="*/ 0 h 18" name="T7"/>
                    </a:gdLst>
                    <a:cxnLst>
                      <a:cxn ang="0">
                        <a:pos x="T0" y="T1"/>
                      </a:cxn>
                      <a:cxn ang="0">
                        <a:pos x="T2" y="T3"/>
                      </a:cxn>
                      <a:cxn ang="0">
                        <a:pos x="T4" y="T5"/>
                      </a:cxn>
                      <a:cxn ang="0">
                        <a:pos x="T6" y="T7"/>
                      </a:cxn>
                    </a:cxnLst>
                    <a:rect b="b" l="0" r="r" t="0"/>
                    <a:pathLst>
                      <a:path h="18" w="24">
                        <a:moveTo>
                          <a:pt x="24" y="0"/>
                        </a:moveTo>
                        <a:lnTo>
                          <a:pt x="0" y="18"/>
                        </a:lnTo>
                        <a:lnTo>
                          <a:pt x="24" y="1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46">
                    <a:extLst>
                      <a:ext uri="{FF2B5EF4-FFF2-40B4-BE49-F238E27FC236}">
                        <a16:creationId xmlns:a16="http://schemas.microsoft.com/office/drawing/2014/main" id="{D0DCF690-6597-4994-9E2B-1A78A77FBD62}"/>
                      </a:ext>
                    </a:extLst>
                  </p:cNvPr>
                  <p:cNvSpPr/>
                  <p:nvPr/>
                </p:nvSpPr>
                <p:spPr bwMode="auto">
                  <a:xfrm>
                    <a:off x="3209" y="1704"/>
                    <a:ext cx="24" cy="18"/>
                  </a:xfrm>
                  <a:custGeom>
                    <a:gdLst>
                      <a:gd fmla="*/ 24 w 24" name="T0"/>
                      <a:gd fmla="*/ 0 h 18" name="T1"/>
                      <a:gd fmla="*/ 0 w 24" name="T2"/>
                      <a:gd fmla="*/ 18 h 18" name="T3"/>
                      <a:gd fmla="*/ 24 w 24" name="T4"/>
                      <a:gd fmla="*/ 10 h 18" name="T5"/>
                      <a:gd fmla="*/ 24 w 24" name="T6"/>
                      <a:gd fmla="*/ 0 h 18" name="T7"/>
                    </a:gdLst>
                    <a:cxnLst>
                      <a:cxn ang="0">
                        <a:pos x="T0" y="T1"/>
                      </a:cxn>
                      <a:cxn ang="0">
                        <a:pos x="T2" y="T3"/>
                      </a:cxn>
                      <a:cxn ang="0">
                        <a:pos x="T4" y="T5"/>
                      </a:cxn>
                      <a:cxn ang="0">
                        <a:pos x="T6" y="T7"/>
                      </a:cxn>
                    </a:cxnLst>
                    <a:rect b="b" l="0" r="r" t="0"/>
                    <a:pathLst>
                      <a:path h="18" w="24">
                        <a:moveTo>
                          <a:pt x="24" y="0"/>
                        </a:moveTo>
                        <a:lnTo>
                          <a:pt x="0" y="18"/>
                        </a:lnTo>
                        <a:lnTo>
                          <a:pt x="24" y="1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47">
                    <a:extLst>
                      <a:ext uri="{FF2B5EF4-FFF2-40B4-BE49-F238E27FC236}">
                        <a16:creationId xmlns:a16="http://schemas.microsoft.com/office/drawing/2014/main" id="{37588961-F2A6-4E40-B24B-8D4A7D3E8837}"/>
                      </a:ext>
                    </a:extLst>
                  </p:cNvPr>
                  <p:cNvSpPr/>
                  <p:nvPr/>
                </p:nvSpPr>
                <p:spPr bwMode="auto">
                  <a:xfrm>
                    <a:off x="3209" y="1714"/>
                    <a:ext cx="24" cy="8"/>
                  </a:xfrm>
                  <a:custGeom>
                    <a:gdLst>
                      <a:gd fmla="*/ 24 w 24" name="T0"/>
                      <a:gd fmla="*/ 0 h 8" name="T1"/>
                      <a:gd fmla="*/ 24 w 24" name="T2"/>
                      <a:gd fmla="*/ 0 h 8" name="T3"/>
                      <a:gd fmla="*/ 0 w 24" name="T4"/>
                      <a:gd fmla="*/ 8 h 8" name="T5"/>
                      <a:gd fmla="*/ 0 w 24" name="T6"/>
                      <a:gd fmla="*/ 8 h 8" name="T7"/>
                      <a:gd fmla="*/ 24 w 24" name="T8"/>
                      <a:gd fmla="*/ 0 h 8" name="T9"/>
                      <a:gd fmla="*/ 24 w 24" name="T10"/>
                      <a:gd fmla="*/ 0 h 8" name="T11"/>
                    </a:gdLst>
                    <a:cxnLst>
                      <a:cxn ang="0">
                        <a:pos x="T0" y="T1"/>
                      </a:cxn>
                      <a:cxn ang="0">
                        <a:pos x="T2" y="T3"/>
                      </a:cxn>
                      <a:cxn ang="0">
                        <a:pos x="T4" y="T5"/>
                      </a:cxn>
                      <a:cxn ang="0">
                        <a:pos x="T6" y="T7"/>
                      </a:cxn>
                      <a:cxn ang="0">
                        <a:pos x="T8" y="T9"/>
                      </a:cxn>
                      <a:cxn ang="0">
                        <a:pos x="T10" y="T11"/>
                      </a:cxn>
                    </a:cxnLst>
                    <a:rect b="b" l="0" r="r" t="0"/>
                    <a:pathLst>
                      <a:path h="8" w="24">
                        <a:moveTo>
                          <a:pt x="24" y="0"/>
                        </a:moveTo>
                        <a:lnTo>
                          <a:pt x="24" y="0"/>
                        </a:lnTo>
                        <a:lnTo>
                          <a:pt x="0" y="8"/>
                        </a:lnTo>
                        <a:lnTo>
                          <a:pt x="0" y="8"/>
                        </a:lnTo>
                        <a:lnTo>
                          <a:pt x="24" y="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48">
                    <a:extLst>
                      <a:ext uri="{FF2B5EF4-FFF2-40B4-BE49-F238E27FC236}">
                        <a16:creationId xmlns:a16="http://schemas.microsoft.com/office/drawing/2014/main" id="{1F282478-094E-4D11-A265-F6BAC5D4B823}"/>
                      </a:ext>
                    </a:extLst>
                  </p:cNvPr>
                  <p:cNvSpPr/>
                  <p:nvPr/>
                </p:nvSpPr>
                <p:spPr bwMode="auto">
                  <a:xfrm>
                    <a:off x="3209" y="1714"/>
                    <a:ext cx="24" cy="8"/>
                  </a:xfrm>
                  <a:custGeom>
                    <a:gdLst>
                      <a:gd fmla="*/ 24 w 24" name="T0"/>
                      <a:gd fmla="*/ 0 h 8" name="T1"/>
                      <a:gd fmla="*/ 24 w 24" name="T2"/>
                      <a:gd fmla="*/ 0 h 8" name="T3"/>
                      <a:gd fmla="*/ 0 w 24" name="T4"/>
                      <a:gd fmla="*/ 8 h 8" name="T5"/>
                      <a:gd fmla="*/ 0 w 24" name="T6"/>
                      <a:gd fmla="*/ 8 h 8" name="T7"/>
                      <a:gd fmla="*/ 24 w 24" name="T8"/>
                      <a:gd fmla="*/ 0 h 8" name="T9"/>
                      <a:gd fmla="*/ 24 w 24" name="T10"/>
                      <a:gd fmla="*/ 0 h 8" name="T11"/>
                    </a:gdLst>
                    <a:cxnLst>
                      <a:cxn ang="0">
                        <a:pos x="T0" y="T1"/>
                      </a:cxn>
                      <a:cxn ang="0">
                        <a:pos x="T2" y="T3"/>
                      </a:cxn>
                      <a:cxn ang="0">
                        <a:pos x="T4" y="T5"/>
                      </a:cxn>
                      <a:cxn ang="0">
                        <a:pos x="T6" y="T7"/>
                      </a:cxn>
                      <a:cxn ang="0">
                        <a:pos x="T8" y="T9"/>
                      </a:cxn>
                      <a:cxn ang="0">
                        <a:pos x="T10" y="T11"/>
                      </a:cxn>
                    </a:cxnLst>
                    <a:rect b="b" l="0" r="r" t="0"/>
                    <a:pathLst>
                      <a:path h="8" w="24">
                        <a:moveTo>
                          <a:pt x="24" y="0"/>
                        </a:moveTo>
                        <a:lnTo>
                          <a:pt x="24" y="0"/>
                        </a:lnTo>
                        <a:lnTo>
                          <a:pt x="0" y="8"/>
                        </a:lnTo>
                        <a:lnTo>
                          <a:pt x="0" y="8"/>
                        </a:lnTo>
                        <a:lnTo>
                          <a:pt x="24"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49">
                    <a:extLst>
                      <a:ext uri="{FF2B5EF4-FFF2-40B4-BE49-F238E27FC236}">
                        <a16:creationId xmlns:a16="http://schemas.microsoft.com/office/drawing/2014/main" id="{12AD8266-155B-4457-9347-37620CF5C530}"/>
                      </a:ext>
                    </a:extLst>
                  </p:cNvPr>
                  <p:cNvSpPr/>
                  <p:nvPr/>
                </p:nvSpPr>
                <p:spPr bwMode="auto">
                  <a:xfrm>
                    <a:off x="2946" y="1827"/>
                    <a:ext cx="379" cy="285"/>
                  </a:xfrm>
                  <a:custGeom>
                    <a:gdLst>
                      <a:gd fmla="*/ 178 w 189" name="T0"/>
                      <a:gd fmla="*/ 57 h 142" name="T1"/>
                      <a:gd fmla="*/ 104 w 189" name="T2"/>
                      <a:gd fmla="*/ 14 h 142" name="T3"/>
                      <a:gd fmla="*/ 0 w 189" name="T4"/>
                      <a:gd fmla="*/ 16 h 142" name="T5"/>
                      <a:gd fmla="*/ 67 w 189" name="T6"/>
                      <a:gd fmla="*/ 109 h 142" name="T7"/>
                      <a:gd fmla="*/ 178 w 189" name="T8"/>
                      <a:gd fmla="*/ 57 h 142" name="T9"/>
                    </a:gdLst>
                    <a:cxnLst>
                      <a:cxn ang="0">
                        <a:pos x="T0" y="T1"/>
                      </a:cxn>
                      <a:cxn ang="0">
                        <a:pos x="T2" y="T3"/>
                      </a:cxn>
                      <a:cxn ang="0">
                        <a:pos x="T4" y="T5"/>
                      </a:cxn>
                      <a:cxn ang="0">
                        <a:pos x="T6" y="T7"/>
                      </a:cxn>
                      <a:cxn ang="0">
                        <a:pos x="T8" y="T9"/>
                      </a:cxn>
                    </a:cxnLst>
                    <a:rect b="b" l="0" r="r" t="0"/>
                    <a:pathLst>
                      <a:path h="142" w="189">
                        <a:moveTo>
                          <a:pt x="178" y="57"/>
                        </a:moveTo>
                        <a:cubicBezTo>
                          <a:pt x="178" y="57"/>
                          <a:pt x="180" y="0"/>
                          <a:pt x="104" y="14"/>
                        </a:cubicBezTo>
                        <a:cubicBezTo>
                          <a:pt x="28" y="28"/>
                          <a:pt x="0" y="16"/>
                          <a:pt x="0" y="16"/>
                        </a:cubicBezTo>
                        <a:cubicBezTo>
                          <a:pt x="0" y="16"/>
                          <a:pt x="31" y="77"/>
                          <a:pt x="67" y="109"/>
                        </a:cubicBezTo>
                        <a:cubicBezTo>
                          <a:pt x="102" y="142"/>
                          <a:pt x="189" y="88"/>
                          <a:pt x="178" y="5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50">
                    <a:extLst>
                      <a:ext uri="{FF2B5EF4-FFF2-40B4-BE49-F238E27FC236}">
                        <a16:creationId xmlns:a16="http://schemas.microsoft.com/office/drawing/2014/main" id="{D2B7D79D-F87A-4DE2-99B9-94444E0CDB51}"/>
                      </a:ext>
                    </a:extLst>
                  </p:cNvPr>
                  <p:cNvSpPr>
                    <a:spLocks noEditPoints="1"/>
                  </p:cNvSpPr>
                  <p:nvPr/>
                </p:nvSpPr>
                <p:spPr bwMode="auto">
                  <a:xfrm>
                    <a:off x="2946" y="1851"/>
                    <a:ext cx="335" cy="32"/>
                  </a:xfrm>
                  <a:custGeom>
                    <a:gdLst>
                      <a:gd fmla="*/ 0 w 167" name="T0"/>
                      <a:gd fmla="*/ 4 h 16" name="T1"/>
                      <a:gd fmla="*/ 0 w 167" name="T2"/>
                      <a:gd fmla="*/ 4 h 16" name="T3"/>
                      <a:gd fmla="*/ 11 w 167" name="T4"/>
                      <a:gd fmla="*/ 7 h 16" name="T5"/>
                      <a:gd fmla="*/ 11 w 167" name="T6"/>
                      <a:gd fmla="*/ 7 h 16" name="T7"/>
                      <a:gd fmla="*/ 0 w 167" name="T8"/>
                      <a:gd fmla="*/ 4 h 16" name="T9"/>
                      <a:gd fmla="*/ 125 w 167" name="T10"/>
                      <a:gd fmla="*/ 0 h 16" name="T11"/>
                      <a:gd fmla="*/ 167 w 167" name="T12"/>
                      <a:gd fmla="*/ 16 h 16" name="T13"/>
                      <a:gd fmla="*/ 167 w 167" name="T14"/>
                      <a:gd fmla="*/ 16 h 16" name="T15"/>
                      <a:gd fmla="*/ 125 w 167" name="T16"/>
                      <a:gd fmla="*/ 0 h 16" name="T17"/>
                      <a:gd fmla="*/ 125 w 167" name="T18"/>
                      <a:gd fmla="*/ 0 h 16" name="T19"/>
                      <a:gd fmla="*/ 125 w 167" name="T20"/>
                      <a:gd fmla="*/ 0 h 16" name="T21"/>
                      <a:gd fmla="*/ 125 w 167" name="T22"/>
                      <a:gd fmla="*/ 0 h 16" name="T23"/>
                      <a:gd fmla="*/ 125 w 167"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67">
                        <a:moveTo>
                          <a:pt x="0" y="4"/>
                        </a:moveTo>
                        <a:cubicBezTo>
                          <a:pt x="0" y="4"/>
                          <a:pt x="0" y="4"/>
                          <a:pt x="0" y="4"/>
                        </a:cubicBezTo>
                        <a:cubicBezTo>
                          <a:pt x="0" y="4"/>
                          <a:pt x="3" y="5"/>
                          <a:pt x="11" y="7"/>
                        </a:cubicBezTo>
                        <a:cubicBezTo>
                          <a:pt x="11" y="7"/>
                          <a:pt x="11" y="7"/>
                          <a:pt x="11" y="7"/>
                        </a:cubicBezTo>
                        <a:cubicBezTo>
                          <a:pt x="3" y="5"/>
                          <a:pt x="0" y="4"/>
                          <a:pt x="0" y="4"/>
                        </a:cubicBezTo>
                        <a:moveTo>
                          <a:pt x="125" y="0"/>
                        </a:moveTo>
                        <a:cubicBezTo>
                          <a:pt x="147" y="0"/>
                          <a:pt x="160" y="7"/>
                          <a:pt x="167" y="16"/>
                        </a:cubicBezTo>
                        <a:cubicBezTo>
                          <a:pt x="167" y="16"/>
                          <a:pt x="167" y="16"/>
                          <a:pt x="167" y="16"/>
                        </a:cubicBezTo>
                        <a:cubicBezTo>
                          <a:pt x="160" y="7"/>
                          <a:pt x="147" y="0"/>
                          <a:pt x="125" y="0"/>
                        </a:cubicBezTo>
                        <a:moveTo>
                          <a:pt x="125" y="0"/>
                        </a:moveTo>
                        <a:cubicBezTo>
                          <a:pt x="125" y="0"/>
                          <a:pt x="125" y="0"/>
                          <a:pt x="125" y="0"/>
                        </a:cubicBezTo>
                        <a:cubicBezTo>
                          <a:pt x="125" y="0"/>
                          <a:pt x="125" y="0"/>
                          <a:pt x="125" y="0"/>
                        </a:cubicBezTo>
                        <a:cubicBezTo>
                          <a:pt x="125" y="0"/>
                          <a:pt x="125" y="0"/>
                          <a:pt x="125"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51">
                    <a:extLst>
                      <a:ext uri="{FF2B5EF4-FFF2-40B4-BE49-F238E27FC236}">
                        <a16:creationId xmlns:a16="http://schemas.microsoft.com/office/drawing/2014/main" id="{9AAF647E-7501-4278-BFC4-E296E459D935}"/>
                      </a:ext>
                    </a:extLst>
                  </p:cNvPr>
                  <p:cNvSpPr/>
                  <p:nvPr/>
                </p:nvSpPr>
                <p:spPr bwMode="auto">
                  <a:xfrm>
                    <a:off x="2968" y="1865"/>
                    <a:ext cx="56" cy="4"/>
                  </a:xfrm>
                  <a:custGeom>
                    <a:gdLst>
                      <a:gd fmla="*/ 0 w 28" name="T0"/>
                      <a:gd fmla="*/ 0 h 2" name="T1"/>
                      <a:gd fmla="*/ 0 w 28" name="T2"/>
                      <a:gd fmla="*/ 0 h 2" name="T3"/>
                      <a:gd fmla="*/ 28 w 28" name="T4"/>
                      <a:gd fmla="*/ 2 h 2" name="T5"/>
                      <a:gd fmla="*/ 0 w 28" name="T6"/>
                      <a:gd fmla="*/ 0 h 2" name="T7"/>
                    </a:gdLst>
                    <a:cxnLst>
                      <a:cxn ang="0">
                        <a:pos x="T0" y="T1"/>
                      </a:cxn>
                      <a:cxn ang="0">
                        <a:pos x="T2" y="T3"/>
                      </a:cxn>
                      <a:cxn ang="0">
                        <a:pos x="T4" y="T5"/>
                      </a:cxn>
                      <a:cxn ang="0">
                        <a:pos x="T6" y="T7"/>
                      </a:cxn>
                    </a:cxnLst>
                    <a:rect b="b" l="0" r="r" t="0"/>
                    <a:pathLst>
                      <a:path h="2" w="28">
                        <a:moveTo>
                          <a:pt x="0" y="0"/>
                        </a:moveTo>
                        <a:cubicBezTo>
                          <a:pt x="0" y="0"/>
                          <a:pt x="0" y="0"/>
                          <a:pt x="0" y="0"/>
                        </a:cubicBezTo>
                        <a:cubicBezTo>
                          <a:pt x="6" y="1"/>
                          <a:pt x="15" y="2"/>
                          <a:pt x="28" y="2"/>
                        </a:cubicBezTo>
                        <a:cubicBezTo>
                          <a:pt x="15" y="2"/>
                          <a:pt x="6" y="1"/>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52">
                    <a:extLst>
                      <a:ext uri="{FF2B5EF4-FFF2-40B4-BE49-F238E27FC236}">
                        <a16:creationId xmlns:a16="http://schemas.microsoft.com/office/drawing/2014/main" id="{3E119A8B-AF86-4628-B565-DDA5C0851759}"/>
                      </a:ext>
                    </a:extLst>
                  </p:cNvPr>
                  <p:cNvSpPr>
                    <a:spLocks noEditPoints="1"/>
                  </p:cNvSpPr>
                  <p:nvPr/>
                </p:nvSpPr>
                <p:spPr bwMode="auto">
                  <a:xfrm>
                    <a:off x="2958" y="1869"/>
                    <a:ext cx="66" cy="20"/>
                  </a:xfrm>
                  <a:custGeom>
                    <a:gdLst>
                      <a:gd fmla="*/ 0 w 33" name="T0"/>
                      <a:gd fmla="*/ 6 h 10" name="T1"/>
                      <a:gd fmla="*/ 2 w 33" name="T2"/>
                      <a:gd fmla="*/ 10 h 10" name="T3"/>
                      <a:gd fmla="*/ 2 w 33" name="T4"/>
                      <a:gd fmla="*/ 10 h 10" name="T5"/>
                      <a:gd fmla="*/ 0 w 33" name="T6"/>
                      <a:gd fmla="*/ 6 h 10" name="T7"/>
                      <a:gd fmla="*/ 33 w 33" name="T8"/>
                      <a:gd fmla="*/ 0 h 10" name="T9"/>
                      <a:gd fmla="*/ 33 w 33" name="T10"/>
                      <a:gd fmla="*/ 0 h 10" name="T11"/>
                      <a:gd fmla="*/ 33 w 33" name="T12"/>
                      <a:gd fmla="*/ 0 h 10" name="T13"/>
                      <a:gd fmla="*/ 33 w 33"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3">
                        <a:moveTo>
                          <a:pt x="0" y="6"/>
                        </a:moveTo>
                        <a:cubicBezTo>
                          <a:pt x="0" y="7"/>
                          <a:pt x="1" y="9"/>
                          <a:pt x="2" y="10"/>
                        </a:cubicBezTo>
                        <a:cubicBezTo>
                          <a:pt x="2" y="10"/>
                          <a:pt x="2" y="10"/>
                          <a:pt x="2" y="10"/>
                        </a:cubicBezTo>
                        <a:cubicBezTo>
                          <a:pt x="1" y="9"/>
                          <a:pt x="0" y="7"/>
                          <a:pt x="0" y="6"/>
                        </a:cubicBezTo>
                        <a:moveTo>
                          <a:pt x="33" y="0"/>
                        </a:moveTo>
                        <a:cubicBezTo>
                          <a:pt x="33" y="0"/>
                          <a:pt x="33" y="0"/>
                          <a:pt x="33" y="0"/>
                        </a:cubicBezTo>
                        <a:cubicBezTo>
                          <a:pt x="33" y="0"/>
                          <a:pt x="33" y="0"/>
                          <a:pt x="33" y="0"/>
                        </a:cubicBezTo>
                        <a:cubicBezTo>
                          <a:pt x="33" y="0"/>
                          <a:pt x="33" y="0"/>
                          <a:pt x="3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53">
                    <a:extLst>
                      <a:ext uri="{FF2B5EF4-FFF2-40B4-BE49-F238E27FC236}">
                        <a16:creationId xmlns:a16="http://schemas.microsoft.com/office/drawing/2014/main" id="{6229A7F6-C0ED-4EDA-A9E2-88C9DFF02226}"/>
                      </a:ext>
                    </a:extLst>
                  </p:cNvPr>
                  <p:cNvSpPr/>
                  <p:nvPr/>
                </p:nvSpPr>
                <p:spPr bwMode="auto">
                  <a:xfrm>
                    <a:off x="2946" y="1851"/>
                    <a:ext cx="335" cy="50"/>
                  </a:xfrm>
                  <a:custGeom>
                    <a:gdLst>
                      <a:gd fmla="*/ 125 w 167" name="T0"/>
                      <a:gd fmla="*/ 0 h 25" name="T1"/>
                      <a:gd fmla="*/ 125 w 167" name="T2"/>
                      <a:gd fmla="*/ 0 h 25" name="T3"/>
                      <a:gd fmla="*/ 104 w 167" name="T4"/>
                      <a:gd fmla="*/ 2 h 25" name="T5"/>
                      <a:gd fmla="*/ 104 w 167" name="T6"/>
                      <a:gd fmla="*/ 2 h 25" name="T7"/>
                      <a:gd fmla="*/ 104 w 167" name="T8"/>
                      <a:gd fmla="*/ 2 h 25" name="T9"/>
                      <a:gd fmla="*/ 39 w 167" name="T10"/>
                      <a:gd fmla="*/ 9 h 25" name="T11"/>
                      <a:gd fmla="*/ 39 w 167" name="T12"/>
                      <a:gd fmla="*/ 9 h 25" name="T13"/>
                      <a:gd fmla="*/ 39 w 167" name="T14"/>
                      <a:gd fmla="*/ 9 h 25" name="T15"/>
                      <a:gd fmla="*/ 39 w 167" name="T16"/>
                      <a:gd fmla="*/ 9 h 25" name="T17"/>
                      <a:gd fmla="*/ 39 w 167" name="T18"/>
                      <a:gd fmla="*/ 9 h 25" name="T19"/>
                      <a:gd fmla="*/ 11 w 167" name="T20"/>
                      <a:gd fmla="*/ 7 h 25" name="T21"/>
                      <a:gd fmla="*/ 0 w 167" name="T22"/>
                      <a:gd fmla="*/ 4 h 25" name="T23"/>
                      <a:gd fmla="*/ 0 w 167" name="T24"/>
                      <a:gd fmla="*/ 4 h 25" name="T25"/>
                      <a:gd fmla="*/ 0 w 167" name="T26"/>
                      <a:gd fmla="*/ 4 h 25" name="T27"/>
                      <a:gd fmla="*/ 6 w 167" name="T28"/>
                      <a:gd fmla="*/ 15 h 25" name="T29"/>
                      <a:gd fmla="*/ 8 w 167" name="T30"/>
                      <a:gd fmla="*/ 19 h 25" name="T31"/>
                      <a:gd fmla="*/ 34 w 167" name="T32"/>
                      <a:gd fmla="*/ 21 h 25" name="T33"/>
                      <a:gd fmla="*/ 99 w 167" name="T34"/>
                      <a:gd fmla="*/ 14 h 25" name="T35"/>
                      <a:gd fmla="*/ 120 w 167" name="T36"/>
                      <a:gd fmla="*/ 12 h 25" name="T37"/>
                      <a:gd fmla="*/ 159 w 167" name="T38"/>
                      <a:gd fmla="*/ 25 h 25" name="T39"/>
                      <a:gd fmla="*/ 167 w 167" name="T40"/>
                      <a:gd fmla="*/ 16 h 25" name="T41"/>
                      <a:gd fmla="*/ 125 w 167" name="T42"/>
                      <a:gd fmla="*/ 0 h 25" name="T43"/>
                      <a:gd fmla="*/ 125 w 167" name="T44"/>
                      <a:gd fmla="*/ 0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67">
                        <a:moveTo>
                          <a:pt x="125" y="0"/>
                        </a:moveTo>
                        <a:cubicBezTo>
                          <a:pt x="125" y="0"/>
                          <a:pt x="125" y="0"/>
                          <a:pt x="125" y="0"/>
                        </a:cubicBezTo>
                        <a:cubicBezTo>
                          <a:pt x="119" y="0"/>
                          <a:pt x="112" y="1"/>
                          <a:pt x="104" y="2"/>
                        </a:cubicBezTo>
                        <a:cubicBezTo>
                          <a:pt x="104" y="2"/>
                          <a:pt x="104" y="2"/>
                          <a:pt x="104" y="2"/>
                        </a:cubicBezTo>
                        <a:cubicBezTo>
                          <a:pt x="104" y="2"/>
                          <a:pt x="104" y="2"/>
                          <a:pt x="104" y="2"/>
                        </a:cubicBezTo>
                        <a:cubicBezTo>
                          <a:pt x="76" y="7"/>
                          <a:pt x="54" y="9"/>
                          <a:pt x="39" y="9"/>
                        </a:cubicBezTo>
                        <a:cubicBezTo>
                          <a:pt x="39" y="9"/>
                          <a:pt x="39" y="9"/>
                          <a:pt x="39" y="9"/>
                        </a:cubicBezTo>
                        <a:cubicBezTo>
                          <a:pt x="39" y="9"/>
                          <a:pt x="39" y="9"/>
                          <a:pt x="39" y="9"/>
                        </a:cubicBezTo>
                        <a:cubicBezTo>
                          <a:pt x="39" y="9"/>
                          <a:pt x="39" y="9"/>
                          <a:pt x="39" y="9"/>
                        </a:cubicBezTo>
                        <a:cubicBezTo>
                          <a:pt x="39" y="9"/>
                          <a:pt x="39" y="9"/>
                          <a:pt x="39" y="9"/>
                        </a:cubicBezTo>
                        <a:cubicBezTo>
                          <a:pt x="26" y="9"/>
                          <a:pt x="17" y="8"/>
                          <a:pt x="11" y="7"/>
                        </a:cubicBezTo>
                        <a:cubicBezTo>
                          <a:pt x="3" y="5"/>
                          <a:pt x="0" y="4"/>
                          <a:pt x="0" y="4"/>
                        </a:cubicBezTo>
                        <a:cubicBezTo>
                          <a:pt x="0" y="4"/>
                          <a:pt x="0" y="4"/>
                          <a:pt x="0" y="4"/>
                        </a:cubicBezTo>
                        <a:cubicBezTo>
                          <a:pt x="0" y="4"/>
                          <a:pt x="0" y="4"/>
                          <a:pt x="0" y="4"/>
                        </a:cubicBezTo>
                        <a:cubicBezTo>
                          <a:pt x="0" y="4"/>
                          <a:pt x="2" y="8"/>
                          <a:pt x="6" y="15"/>
                        </a:cubicBezTo>
                        <a:cubicBezTo>
                          <a:pt x="6" y="16"/>
                          <a:pt x="7" y="18"/>
                          <a:pt x="8" y="19"/>
                        </a:cubicBezTo>
                        <a:cubicBezTo>
                          <a:pt x="14" y="20"/>
                          <a:pt x="23" y="21"/>
                          <a:pt x="34" y="21"/>
                        </a:cubicBezTo>
                        <a:cubicBezTo>
                          <a:pt x="50" y="21"/>
                          <a:pt x="71" y="19"/>
                          <a:pt x="99" y="14"/>
                        </a:cubicBezTo>
                        <a:cubicBezTo>
                          <a:pt x="107" y="13"/>
                          <a:pt x="114" y="12"/>
                          <a:pt x="120" y="12"/>
                        </a:cubicBezTo>
                        <a:cubicBezTo>
                          <a:pt x="139" y="12"/>
                          <a:pt x="151" y="18"/>
                          <a:pt x="159" y="25"/>
                        </a:cubicBezTo>
                        <a:cubicBezTo>
                          <a:pt x="162" y="22"/>
                          <a:pt x="164" y="19"/>
                          <a:pt x="167" y="16"/>
                        </a:cubicBezTo>
                        <a:cubicBezTo>
                          <a:pt x="160" y="7"/>
                          <a:pt x="147" y="0"/>
                          <a:pt x="125" y="0"/>
                        </a:cubicBezTo>
                        <a:cubicBezTo>
                          <a:pt x="125" y="0"/>
                          <a:pt x="125" y="0"/>
                          <a:pt x="12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54">
                    <a:extLst>
                      <a:ext uri="{FF2B5EF4-FFF2-40B4-BE49-F238E27FC236}">
                        <a16:creationId xmlns:a16="http://schemas.microsoft.com/office/drawing/2014/main" id="{3FA61BDD-4150-4A3E-8866-FB8142B08683}"/>
                      </a:ext>
                    </a:extLst>
                  </p:cNvPr>
                  <p:cNvSpPr/>
                  <p:nvPr/>
                </p:nvSpPr>
                <p:spPr bwMode="auto">
                  <a:xfrm>
                    <a:off x="3072" y="1903"/>
                    <a:ext cx="203" cy="151"/>
                  </a:xfrm>
                  <a:custGeom>
                    <a:gdLst>
                      <a:gd fmla="*/ 95 w 101" name="T0"/>
                      <a:gd fmla="*/ 30 h 75" name="T1"/>
                      <a:gd fmla="*/ 55 w 101" name="T2"/>
                      <a:gd fmla="*/ 7 h 75" name="T3"/>
                      <a:gd fmla="*/ 0 w 101" name="T4"/>
                      <a:gd fmla="*/ 8 h 75" name="T5"/>
                      <a:gd fmla="*/ 36 w 101" name="T6"/>
                      <a:gd fmla="*/ 58 h 75" name="T7"/>
                      <a:gd fmla="*/ 95 w 101" name="T8"/>
                      <a:gd fmla="*/ 30 h 75" name="T9"/>
                    </a:gdLst>
                    <a:cxnLst>
                      <a:cxn ang="0">
                        <a:pos x="T0" y="T1"/>
                      </a:cxn>
                      <a:cxn ang="0">
                        <a:pos x="T2" y="T3"/>
                      </a:cxn>
                      <a:cxn ang="0">
                        <a:pos x="T4" y="T5"/>
                      </a:cxn>
                      <a:cxn ang="0">
                        <a:pos x="T6" y="T7"/>
                      </a:cxn>
                      <a:cxn ang="0">
                        <a:pos x="T8" y="T9"/>
                      </a:cxn>
                    </a:cxnLst>
                    <a:rect b="b" l="0" r="r" t="0"/>
                    <a:pathLst>
                      <a:path h="75" w="100">
                        <a:moveTo>
                          <a:pt x="95" y="30"/>
                        </a:moveTo>
                        <a:cubicBezTo>
                          <a:pt x="95" y="30"/>
                          <a:pt x="96" y="0"/>
                          <a:pt x="55" y="7"/>
                        </a:cubicBezTo>
                        <a:cubicBezTo>
                          <a:pt x="15" y="14"/>
                          <a:pt x="0" y="8"/>
                          <a:pt x="0" y="8"/>
                        </a:cubicBezTo>
                        <a:cubicBezTo>
                          <a:pt x="0" y="8"/>
                          <a:pt x="17" y="40"/>
                          <a:pt x="36" y="58"/>
                        </a:cubicBezTo>
                        <a:cubicBezTo>
                          <a:pt x="55" y="75"/>
                          <a:pt x="101" y="46"/>
                          <a:pt x="95" y="30"/>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55">
                    <a:extLst>
                      <a:ext uri="{FF2B5EF4-FFF2-40B4-BE49-F238E27FC236}">
                        <a16:creationId xmlns:a16="http://schemas.microsoft.com/office/drawing/2014/main" id="{C91E8DD3-B5DB-4799-8157-E02FFB6EF5F1}"/>
                      </a:ext>
                    </a:extLst>
                  </p:cNvPr>
                  <p:cNvSpPr/>
                  <p:nvPr/>
                </p:nvSpPr>
                <p:spPr bwMode="auto">
                  <a:xfrm>
                    <a:off x="3038" y="1748"/>
                    <a:ext cx="670" cy="1055"/>
                  </a:xfrm>
                  <a:custGeom>
                    <a:gdLst>
                      <a:gd fmla="*/ 328 w 334" name="T0"/>
                      <a:gd fmla="*/ 376 h 525" name="T1"/>
                      <a:gd fmla="*/ 250 w 334" name="T2"/>
                      <a:gd fmla="*/ 46 h 525" name="T3"/>
                      <a:gd fmla="*/ 64 w 334" name="T4"/>
                      <a:gd fmla="*/ 188 h 525" name="T5"/>
                      <a:gd fmla="*/ 147 w 334" name="T6"/>
                      <a:gd fmla="*/ 517 h 525" name="T7"/>
                      <a:gd fmla="*/ 328 w 334" name="T8"/>
                      <a:gd fmla="*/ 376 h 525" name="T9"/>
                    </a:gdLst>
                    <a:cxnLst>
                      <a:cxn ang="0">
                        <a:pos x="T0" y="T1"/>
                      </a:cxn>
                      <a:cxn ang="0">
                        <a:pos x="T2" y="T3"/>
                      </a:cxn>
                      <a:cxn ang="0">
                        <a:pos x="T4" y="T5"/>
                      </a:cxn>
                      <a:cxn ang="0">
                        <a:pos x="T6" y="T7"/>
                      </a:cxn>
                      <a:cxn ang="0">
                        <a:pos x="T8" y="T9"/>
                      </a:cxn>
                    </a:cxnLst>
                    <a:rect b="b" l="0" r="r" t="0"/>
                    <a:pathLst>
                      <a:path h="525" w="334">
                        <a:moveTo>
                          <a:pt x="328" y="376"/>
                        </a:moveTo>
                        <a:cubicBezTo>
                          <a:pt x="328" y="376"/>
                          <a:pt x="314" y="92"/>
                          <a:pt x="250" y="46"/>
                        </a:cubicBezTo>
                        <a:cubicBezTo>
                          <a:pt x="187" y="0"/>
                          <a:pt x="94" y="46"/>
                          <a:pt x="64" y="188"/>
                        </a:cubicBezTo>
                        <a:cubicBezTo>
                          <a:pt x="33" y="329"/>
                          <a:pt x="0" y="525"/>
                          <a:pt x="147" y="517"/>
                        </a:cubicBezTo>
                        <a:cubicBezTo>
                          <a:pt x="293" y="508"/>
                          <a:pt x="334" y="445"/>
                          <a:pt x="328" y="37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56">
                    <a:extLst>
                      <a:ext uri="{FF2B5EF4-FFF2-40B4-BE49-F238E27FC236}">
                        <a16:creationId xmlns:a16="http://schemas.microsoft.com/office/drawing/2014/main" id="{02F9B612-A71A-4ABF-9322-5FCB7173A57B}"/>
                      </a:ext>
                    </a:extLst>
                  </p:cNvPr>
                  <p:cNvSpPr/>
                  <p:nvPr/>
                </p:nvSpPr>
                <p:spPr bwMode="auto">
                  <a:xfrm>
                    <a:off x="3104" y="2357"/>
                    <a:ext cx="604" cy="440"/>
                  </a:xfrm>
                  <a:custGeom>
                    <a:gdLst>
                      <a:gd fmla="*/ 293 w 301" name="T0"/>
                      <a:gd fmla="*/ 42 h 219" name="T1"/>
                      <a:gd fmla="*/ 295 w 301" name="T2"/>
                      <a:gd fmla="*/ 73 h 219" name="T3"/>
                      <a:gd fmla="*/ 114 w 301" name="T4"/>
                      <a:gd fmla="*/ 214 h 219" name="T5"/>
                      <a:gd fmla="*/ 5 w 301" name="T6"/>
                      <a:gd fmla="*/ 48 h 219" name="T7"/>
                      <a:gd fmla="*/ 104 w 301" name="T8"/>
                      <a:gd fmla="*/ 12 h 219" name="T9"/>
                      <a:gd fmla="*/ 293 w 301" name="T10"/>
                      <a:gd fmla="*/ 42 h 219" name="T11"/>
                    </a:gdLst>
                    <a:cxnLst>
                      <a:cxn ang="0">
                        <a:pos x="T0" y="T1"/>
                      </a:cxn>
                      <a:cxn ang="0">
                        <a:pos x="T2" y="T3"/>
                      </a:cxn>
                      <a:cxn ang="0">
                        <a:pos x="T4" y="T5"/>
                      </a:cxn>
                      <a:cxn ang="0">
                        <a:pos x="T6" y="T7"/>
                      </a:cxn>
                      <a:cxn ang="0">
                        <a:pos x="T8" y="T9"/>
                      </a:cxn>
                      <a:cxn ang="0">
                        <a:pos x="T10" y="T11"/>
                      </a:cxn>
                    </a:cxnLst>
                    <a:rect b="b" l="0" r="r" t="0"/>
                    <a:pathLst>
                      <a:path h="219" w="301">
                        <a:moveTo>
                          <a:pt x="293" y="42"/>
                        </a:moveTo>
                        <a:cubicBezTo>
                          <a:pt x="295" y="61"/>
                          <a:pt x="295" y="73"/>
                          <a:pt x="295" y="73"/>
                        </a:cubicBezTo>
                        <a:cubicBezTo>
                          <a:pt x="301" y="142"/>
                          <a:pt x="260" y="205"/>
                          <a:pt x="114" y="214"/>
                        </a:cubicBezTo>
                        <a:cubicBezTo>
                          <a:pt x="20" y="219"/>
                          <a:pt x="0" y="142"/>
                          <a:pt x="5" y="48"/>
                        </a:cubicBezTo>
                        <a:cubicBezTo>
                          <a:pt x="34" y="31"/>
                          <a:pt x="68" y="18"/>
                          <a:pt x="104" y="12"/>
                        </a:cubicBezTo>
                        <a:cubicBezTo>
                          <a:pt x="172" y="0"/>
                          <a:pt x="239" y="12"/>
                          <a:pt x="293" y="42"/>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57">
                    <a:extLst>
                      <a:ext uri="{FF2B5EF4-FFF2-40B4-BE49-F238E27FC236}">
                        <a16:creationId xmlns:a16="http://schemas.microsoft.com/office/drawing/2014/main" id="{2F5FA933-27F7-4DA5-859B-0DD81F3E4A2D}"/>
                      </a:ext>
                    </a:extLst>
                  </p:cNvPr>
                  <p:cNvSpPr/>
                  <p:nvPr/>
                </p:nvSpPr>
                <p:spPr bwMode="auto">
                  <a:xfrm>
                    <a:off x="3369" y="2086"/>
                    <a:ext cx="213" cy="211"/>
                  </a:xfrm>
                  <a:custGeom>
                    <a:gdLst>
                      <a:gd fmla="*/ 5 w 106" name="T0"/>
                      <a:gd fmla="*/ 61 h 105" name="T1"/>
                      <a:gd fmla="*/ 62 w 106" name="T2"/>
                      <a:gd fmla="*/ 101 h 105" name="T3"/>
                      <a:gd fmla="*/ 101 w 106" name="T4"/>
                      <a:gd fmla="*/ 44 h 105" name="T5"/>
                      <a:gd fmla="*/ 45 w 106" name="T6"/>
                      <a:gd fmla="*/ 5 h 105" name="T7"/>
                      <a:gd fmla="*/ 5 w 106" name="T8"/>
                      <a:gd fmla="*/ 61 h 105" name="T9"/>
                    </a:gdLst>
                    <a:cxnLst>
                      <a:cxn ang="0">
                        <a:pos x="T0" y="T1"/>
                      </a:cxn>
                      <a:cxn ang="0">
                        <a:pos x="T2" y="T3"/>
                      </a:cxn>
                      <a:cxn ang="0">
                        <a:pos x="T4" y="T5"/>
                      </a:cxn>
                      <a:cxn ang="0">
                        <a:pos x="T6" y="T7"/>
                      </a:cxn>
                      <a:cxn ang="0">
                        <a:pos x="T8" y="T9"/>
                      </a:cxn>
                    </a:cxnLst>
                    <a:rect b="b" l="0" r="r" t="0"/>
                    <a:pathLst>
                      <a:path h="105" w="105">
                        <a:moveTo>
                          <a:pt x="5" y="61"/>
                        </a:moveTo>
                        <a:cubicBezTo>
                          <a:pt x="10" y="88"/>
                          <a:pt x="35" y="105"/>
                          <a:pt x="62" y="101"/>
                        </a:cubicBezTo>
                        <a:cubicBezTo>
                          <a:pt x="88" y="96"/>
                          <a:pt x="106" y="71"/>
                          <a:pt x="101" y="44"/>
                        </a:cubicBezTo>
                        <a:cubicBezTo>
                          <a:pt x="96" y="18"/>
                          <a:pt x="71" y="0"/>
                          <a:pt x="45" y="5"/>
                        </a:cubicBezTo>
                        <a:cubicBezTo>
                          <a:pt x="18" y="9"/>
                          <a:pt x="0" y="35"/>
                          <a:pt x="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Oval 58">
                    <a:extLst>
                      <a:ext uri="{FF2B5EF4-FFF2-40B4-BE49-F238E27FC236}">
                        <a16:creationId xmlns:a16="http://schemas.microsoft.com/office/drawing/2014/main" id="{84C9C0A9-28C4-49F2-A824-2AB001EE2A24}"/>
                      </a:ext>
                    </a:extLst>
                  </p:cNvPr>
                  <p:cNvSpPr>
                    <a:spLocks noChangeArrowheads="1"/>
                  </p:cNvSpPr>
                  <p:nvPr/>
                </p:nvSpPr>
                <p:spPr bwMode="auto">
                  <a:xfrm>
                    <a:off x="3405" y="2192"/>
                    <a:ext cx="52" cy="5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59">
                    <a:extLst>
                      <a:ext uri="{FF2B5EF4-FFF2-40B4-BE49-F238E27FC236}">
                        <a16:creationId xmlns:a16="http://schemas.microsoft.com/office/drawing/2014/main" id="{70519A82-AF1E-4389-A71C-184D19A26551}"/>
                      </a:ext>
                    </a:extLst>
                  </p:cNvPr>
                  <p:cNvSpPr/>
                  <p:nvPr/>
                </p:nvSpPr>
                <p:spPr bwMode="auto">
                  <a:xfrm>
                    <a:off x="3108" y="2116"/>
                    <a:ext cx="213" cy="211"/>
                  </a:xfrm>
                  <a:custGeom>
                    <a:gdLst>
                      <a:gd fmla="*/ 5 w 106" name="T0"/>
                      <a:gd fmla="*/ 61 h 105" name="T1"/>
                      <a:gd fmla="*/ 61 w 106" name="T2"/>
                      <a:gd fmla="*/ 100 h 105" name="T3"/>
                      <a:gd fmla="*/ 101 w 106" name="T4"/>
                      <a:gd fmla="*/ 44 h 105" name="T5"/>
                      <a:gd fmla="*/ 44 w 106" name="T6"/>
                      <a:gd fmla="*/ 4 h 105" name="T7"/>
                      <a:gd fmla="*/ 5 w 106" name="T8"/>
                      <a:gd fmla="*/ 61 h 105" name="T9"/>
                    </a:gdLst>
                    <a:cxnLst>
                      <a:cxn ang="0">
                        <a:pos x="T0" y="T1"/>
                      </a:cxn>
                      <a:cxn ang="0">
                        <a:pos x="T2" y="T3"/>
                      </a:cxn>
                      <a:cxn ang="0">
                        <a:pos x="T4" y="T5"/>
                      </a:cxn>
                      <a:cxn ang="0">
                        <a:pos x="T6" y="T7"/>
                      </a:cxn>
                      <a:cxn ang="0">
                        <a:pos x="T8" y="T9"/>
                      </a:cxn>
                    </a:cxnLst>
                    <a:rect b="b" l="0" r="r" t="0"/>
                    <a:pathLst>
                      <a:path h="105" w="105">
                        <a:moveTo>
                          <a:pt x="5" y="61"/>
                        </a:moveTo>
                        <a:cubicBezTo>
                          <a:pt x="10" y="87"/>
                          <a:pt x="35" y="105"/>
                          <a:pt x="61" y="100"/>
                        </a:cubicBezTo>
                        <a:cubicBezTo>
                          <a:pt x="88" y="96"/>
                          <a:pt x="106" y="70"/>
                          <a:pt x="101" y="44"/>
                        </a:cubicBezTo>
                        <a:cubicBezTo>
                          <a:pt x="96" y="17"/>
                          <a:pt x="71" y="0"/>
                          <a:pt x="44" y="4"/>
                        </a:cubicBezTo>
                        <a:cubicBezTo>
                          <a:pt x="18" y="9"/>
                          <a:pt x="0" y="34"/>
                          <a:pt x="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Oval 60">
                    <a:extLst>
                      <a:ext uri="{FF2B5EF4-FFF2-40B4-BE49-F238E27FC236}">
                        <a16:creationId xmlns:a16="http://schemas.microsoft.com/office/drawing/2014/main" id="{20DC0177-9695-43B2-892D-3541FD21BBBB}"/>
                      </a:ext>
                    </a:extLst>
                  </p:cNvPr>
                  <p:cNvSpPr>
                    <a:spLocks noChangeArrowheads="1"/>
                  </p:cNvSpPr>
                  <p:nvPr/>
                </p:nvSpPr>
                <p:spPr bwMode="auto">
                  <a:xfrm>
                    <a:off x="3233" y="2212"/>
                    <a:ext cx="52" cy="5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61">
                    <a:extLst>
                      <a:ext uri="{FF2B5EF4-FFF2-40B4-BE49-F238E27FC236}">
                        <a16:creationId xmlns:a16="http://schemas.microsoft.com/office/drawing/2014/main" id="{1F1B71FD-DCAF-427C-B819-3829657232F7}"/>
                      </a:ext>
                    </a:extLst>
                  </p:cNvPr>
                  <p:cNvSpPr/>
                  <p:nvPr/>
                </p:nvSpPr>
                <p:spPr bwMode="auto">
                  <a:xfrm>
                    <a:off x="3132" y="2503"/>
                    <a:ext cx="440" cy="149"/>
                  </a:xfrm>
                  <a:custGeom>
                    <a:gdLst>
                      <a:gd fmla="*/ 8 w 219" name="T0"/>
                      <a:gd fmla="*/ 57 h 74" name="T1"/>
                      <a:gd fmla="*/ 30 w 219" name="T2"/>
                      <a:gd fmla="*/ 66 h 74" name="T3"/>
                      <a:gd fmla="*/ 84 w 219" name="T4"/>
                      <a:gd fmla="*/ 74 h 74" name="T5"/>
                      <a:gd fmla="*/ 143 w 219" name="T6"/>
                      <a:gd fmla="*/ 64 h 74" name="T7"/>
                      <a:gd fmla="*/ 211 w 219" name="T8"/>
                      <a:gd fmla="*/ 27 h 74" name="T9"/>
                      <a:gd fmla="*/ 214 w 219" name="T10"/>
                      <a:gd fmla="*/ 8 h 74" name="T11"/>
                      <a:gd fmla="*/ 194 w 219" name="T12"/>
                      <a:gd fmla="*/ 5 h 74" name="T13"/>
                      <a:gd fmla="*/ 134 w 219" name="T14"/>
                      <a:gd fmla="*/ 38 h 74" name="T15"/>
                      <a:gd fmla="*/ 84 w 219" name="T16"/>
                      <a:gd fmla="*/ 46 h 74" name="T17"/>
                      <a:gd fmla="*/ 38 w 219" name="T18"/>
                      <a:gd fmla="*/ 39 h 74" name="T19"/>
                      <a:gd fmla="*/ 26 w 219" name="T20"/>
                      <a:gd fmla="*/ 34 h 74" name="T21"/>
                      <a:gd fmla="*/ 23 w 219" name="T22"/>
                      <a:gd fmla="*/ 33 h 74" name="T23"/>
                      <a:gd fmla="*/ 23 w 219" name="T24"/>
                      <a:gd fmla="*/ 32 h 74" name="T25"/>
                      <a:gd fmla="*/ 23 w 219" name="T26"/>
                      <a:gd fmla="*/ 32 h 74" name="T27"/>
                      <a:gd fmla="*/ 20 w 219" name="T28"/>
                      <a:gd fmla="*/ 37 h 74" name="T29"/>
                      <a:gd fmla="*/ 23 w 219" name="T30"/>
                      <a:gd fmla="*/ 32 h 74" name="T31"/>
                      <a:gd fmla="*/ 23 w 219" name="T32"/>
                      <a:gd fmla="*/ 32 h 74" name="T33"/>
                      <a:gd fmla="*/ 20 w 219" name="T34"/>
                      <a:gd fmla="*/ 37 h 74" name="T35"/>
                      <a:gd fmla="*/ 23 w 219" name="T36"/>
                      <a:gd fmla="*/ 32 h 74" name="T37"/>
                      <a:gd fmla="*/ 4 w 219" name="T38"/>
                      <a:gd fmla="*/ 37 h 74" name="T39"/>
                      <a:gd fmla="*/ 8 w 219" name="T40"/>
                      <a:gd fmla="*/ 57 h 7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4" w="219">
                        <a:moveTo>
                          <a:pt x="8" y="57"/>
                        </a:moveTo>
                        <a:cubicBezTo>
                          <a:pt x="9" y="57"/>
                          <a:pt x="17" y="61"/>
                          <a:pt x="30" y="66"/>
                        </a:cubicBezTo>
                        <a:cubicBezTo>
                          <a:pt x="43" y="70"/>
                          <a:pt x="61" y="74"/>
                          <a:pt x="84" y="74"/>
                        </a:cubicBezTo>
                        <a:cubicBezTo>
                          <a:pt x="101" y="74"/>
                          <a:pt x="121" y="72"/>
                          <a:pt x="143" y="64"/>
                        </a:cubicBezTo>
                        <a:cubicBezTo>
                          <a:pt x="165" y="57"/>
                          <a:pt x="188" y="45"/>
                          <a:pt x="211" y="27"/>
                        </a:cubicBezTo>
                        <a:cubicBezTo>
                          <a:pt x="217" y="23"/>
                          <a:pt x="219" y="14"/>
                          <a:pt x="214" y="8"/>
                        </a:cubicBezTo>
                        <a:cubicBezTo>
                          <a:pt x="209" y="2"/>
                          <a:pt x="200" y="0"/>
                          <a:pt x="194" y="5"/>
                        </a:cubicBezTo>
                        <a:cubicBezTo>
                          <a:pt x="173" y="21"/>
                          <a:pt x="153" y="32"/>
                          <a:pt x="134" y="38"/>
                        </a:cubicBezTo>
                        <a:cubicBezTo>
                          <a:pt x="116" y="44"/>
                          <a:pt x="99" y="46"/>
                          <a:pt x="84" y="46"/>
                        </a:cubicBezTo>
                        <a:cubicBezTo>
                          <a:pt x="65" y="46"/>
                          <a:pt x="49" y="43"/>
                          <a:pt x="38" y="39"/>
                        </a:cubicBezTo>
                        <a:cubicBezTo>
                          <a:pt x="33" y="37"/>
                          <a:pt x="29" y="36"/>
                          <a:pt x="26" y="34"/>
                        </a:cubicBezTo>
                        <a:cubicBezTo>
                          <a:pt x="25" y="34"/>
                          <a:pt x="24" y="33"/>
                          <a:pt x="23" y="33"/>
                        </a:cubicBezTo>
                        <a:cubicBezTo>
                          <a:pt x="23" y="32"/>
                          <a:pt x="23" y="32"/>
                          <a:pt x="23" y="32"/>
                        </a:cubicBezTo>
                        <a:cubicBezTo>
                          <a:pt x="23" y="32"/>
                          <a:pt x="23" y="32"/>
                          <a:pt x="23" y="32"/>
                        </a:cubicBezTo>
                        <a:cubicBezTo>
                          <a:pt x="20" y="37"/>
                          <a:pt x="20" y="37"/>
                          <a:pt x="20" y="37"/>
                        </a:cubicBezTo>
                        <a:cubicBezTo>
                          <a:pt x="23" y="32"/>
                          <a:pt x="23" y="32"/>
                          <a:pt x="23" y="32"/>
                        </a:cubicBezTo>
                        <a:cubicBezTo>
                          <a:pt x="23" y="32"/>
                          <a:pt x="23" y="32"/>
                          <a:pt x="23" y="32"/>
                        </a:cubicBezTo>
                        <a:cubicBezTo>
                          <a:pt x="20" y="37"/>
                          <a:pt x="20" y="37"/>
                          <a:pt x="20" y="37"/>
                        </a:cubicBezTo>
                        <a:cubicBezTo>
                          <a:pt x="23" y="32"/>
                          <a:pt x="23" y="32"/>
                          <a:pt x="23" y="32"/>
                        </a:cubicBezTo>
                        <a:cubicBezTo>
                          <a:pt x="16" y="29"/>
                          <a:pt x="7" y="31"/>
                          <a:pt x="4" y="37"/>
                        </a:cubicBezTo>
                        <a:cubicBezTo>
                          <a:pt x="0" y="44"/>
                          <a:pt x="2" y="53"/>
                          <a:pt x="8" y="57"/>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62">
                    <a:extLst>
                      <a:ext uri="{FF2B5EF4-FFF2-40B4-BE49-F238E27FC236}">
                        <a16:creationId xmlns:a16="http://schemas.microsoft.com/office/drawing/2014/main" id="{6E4F2B59-D6E4-455D-84C4-E6E5E1ABE099}"/>
                      </a:ext>
                    </a:extLst>
                  </p:cNvPr>
                  <p:cNvSpPr/>
                  <p:nvPr/>
                </p:nvSpPr>
                <p:spPr bwMode="auto">
                  <a:xfrm>
                    <a:off x="3295" y="2515"/>
                    <a:ext cx="46" cy="127"/>
                  </a:xfrm>
                  <a:custGeom>
                    <a:gdLst>
                      <a:gd fmla="*/ 0 w 23" name="T0"/>
                      <a:gd fmla="*/ 11 h 63" name="T1"/>
                      <a:gd fmla="*/ 2 w 23" name="T2"/>
                      <a:gd fmla="*/ 54 h 63" name="T3"/>
                      <a:gd fmla="*/ 13 w 23" name="T4"/>
                      <a:gd fmla="*/ 63 h 63" name="T5"/>
                      <a:gd fmla="*/ 22 w 23" name="T6"/>
                      <a:gd fmla="*/ 52 h 63" name="T7"/>
                      <a:gd fmla="*/ 20 w 23" name="T8"/>
                      <a:gd fmla="*/ 10 h 63" name="T9"/>
                      <a:gd fmla="*/ 9 w 23" name="T10"/>
                      <a:gd fmla="*/ 0 h 63" name="T11"/>
                      <a:gd fmla="*/ 0 w 23" name="T12"/>
                      <a:gd fmla="*/ 11 h 63" name="T13"/>
                    </a:gdLst>
                    <a:cxnLst>
                      <a:cxn ang="0">
                        <a:pos x="T0" y="T1"/>
                      </a:cxn>
                      <a:cxn ang="0">
                        <a:pos x="T2" y="T3"/>
                      </a:cxn>
                      <a:cxn ang="0">
                        <a:pos x="T4" y="T5"/>
                      </a:cxn>
                      <a:cxn ang="0">
                        <a:pos x="T6" y="T7"/>
                      </a:cxn>
                      <a:cxn ang="0">
                        <a:pos x="T8" y="T9"/>
                      </a:cxn>
                      <a:cxn ang="0">
                        <a:pos x="T10" y="T11"/>
                      </a:cxn>
                      <a:cxn ang="0">
                        <a:pos x="T12" y="T13"/>
                      </a:cxn>
                    </a:cxnLst>
                    <a:rect b="b" l="0" r="r" t="0"/>
                    <a:pathLst>
                      <a:path h="62" w="23">
                        <a:moveTo>
                          <a:pt x="0" y="11"/>
                        </a:moveTo>
                        <a:cubicBezTo>
                          <a:pt x="2" y="54"/>
                          <a:pt x="2" y="54"/>
                          <a:pt x="2" y="54"/>
                        </a:cubicBezTo>
                        <a:cubicBezTo>
                          <a:pt x="3" y="59"/>
                          <a:pt x="7" y="63"/>
                          <a:pt x="13" y="63"/>
                        </a:cubicBezTo>
                        <a:cubicBezTo>
                          <a:pt x="18" y="63"/>
                          <a:pt x="23" y="58"/>
                          <a:pt x="22" y="52"/>
                        </a:cubicBezTo>
                        <a:cubicBezTo>
                          <a:pt x="20" y="10"/>
                          <a:pt x="20" y="10"/>
                          <a:pt x="20" y="10"/>
                        </a:cubicBezTo>
                        <a:cubicBezTo>
                          <a:pt x="20" y="4"/>
                          <a:pt x="15" y="0"/>
                          <a:pt x="9" y="0"/>
                        </a:cubicBezTo>
                        <a:cubicBezTo>
                          <a:pt x="4" y="1"/>
                          <a:pt x="0" y="5"/>
                          <a:pt x="0" y="11"/>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63">
                    <a:extLst>
                      <a:ext uri="{FF2B5EF4-FFF2-40B4-BE49-F238E27FC236}">
                        <a16:creationId xmlns:a16="http://schemas.microsoft.com/office/drawing/2014/main" id="{9E6F15BA-423C-4AFE-B6D6-B3A37CDCAA1D}"/>
                      </a:ext>
                    </a:extLst>
                  </p:cNvPr>
                  <p:cNvSpPr/>
                  <p:nvPr/>
                </p:nvSpPr>
                <p:spPr bwMode="auto">
                  <a:xfrm>
                    <a:off x="3190" y="2397"/>
                    <a:ext cx="253" cy="151"/>
                  </a:xfrm>
                  <a:custGeom>
                    <a:gdLst>
                      <a:gd fmla="*/ 3 w 126" name="T0"/>
                      <a:gd fmla="*/ 48 h 75" name="T1"/>
                      <a:gd fmla="*/ 69 w 126" name="T2"/>
                      <a:gd fmla="*/ 69 h 75" name="T3"/>
                      <a:gd fmla="*/ 123 w 126" name="T4"/>
                      <a:gd fmla="*/ 27 h 75" name="T5"/>
                      <a:gd fmla="*/ 57 w 126" name="T6"/>
                      <a:gd fmla="*/ 6 h 75" name="T7"/>
                      <a:gd fmla="*/ 3 w 126" name="T8"/>
                      <a:gd fmla="*/ 48 h 75" name="T9"/>
                    </a:gdLst>
                    <a:cxnLst>
                      <a:cxn ang="0">
                        <a:pos x="T0" y="T1"/>
                      </a:cxn>
                      <a:cxn ang="0">
                        <a:pos x="T2" y="T3"/>
                      </a:cxn>
                      <a:cxn ang="0">
                        <a:pos x="T4" y="T5"/>
                      </a:cxn>
                      <a:cxn ang="0">
                        <a:pos x="T6" y="T7"/>
                      </a:cxn>
                      <a:cxn ang="0">
                        <a:pos x="T8" y="T9"/>
                      </a:cxn>
                    </a:cxnLst>
                    <a:rect b="b" l="0" r="r" t="0"/>
                    <a:pathLst>
                      <a:path h="75" w="125">
                        <a:moveTo>
                          <a:pt x="3" y="48"/>
                        </a:moveTo>
                        <a:cubicBezTo>
                          <a:pt x="6" y="65"/>
                          <a:pt x="36" y="75"/>
                          <a:pt x="69" y="69"/>
                        </a:cubicBezTo>
                        <a:cubicBezTo>
                          <a:pt x="102" y="63"/>
                          <a:pt x="126" y="44"/>
                          <a:pt x="123" y="27"/>
                        </a:cubicBezTo>
                        <a:cubicBezTo>
                          <a:pt x="120" y="9"/>
                          <a:pt x="90" y="0"/>
                          <a:pt x="57" y="6"/>
                        </a:cubicBezTo>
                        <a:cubicBezTo>
                          <a:pt x="24" y="11"/>
                          <a:pt x="0" y="30"/>
                          <a:pt x="3" y="48"/>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64">
                    <a:extLst>
                      <a:ext uri="{FF2B5EF4-FFF2-40B4-BE49-F238E27FC236}">
                        <a16:creationId xmlns:a16="http://schemas.microsoft.com/office/drawing/2014/main" id="{F11700A6-4741-46B7-A6A5-F3F910004CDB}"/>
                      </a:ext>
                    </a:extLst>
                  </p:cNvPr>
                  <p:cNvSpPr/>
                  <p:nvPr/>
                </p:nvSpPr>
                <p:spPr bwMode="auto">
                  <a:xfrm>
                    <a:off x="3194" y="2413"/>
                    <a:ext cx="249" cy="135"/>
                  </a:xfrm>
                  <a:custGeom>
                    <a:gdLst>
                      <a:gd fmla="*/ 14 w 124" name="T0"/>
                      <a:gd fmla="*/ 15 h 67" name="T1"/>
                      <a:gd fmla="*/ 11 w 124" name="T2"/>
                      <a:gd fmla="*/ 27 h 67" name="T3"/>
                      <a:gd fmla="*/ 64 w 124" name="T4"/>
                      <a:gd fmla="*/ 44 h 67" name="T5"/>
                      <a:gd fmla="*/ 107 w 124" name="T6"/>
                      <a:gd fmla="*/ 10 h 67" name="T7"/>
                      <a:gd fmla="*/ 101 w 124" name="T8"/>
                      <a:gd fmla="*/ 0 h 67" name="T9"/>
                      <a:gd fmla="*/ 121 w 124" name="T10"/>
                      <a:gd fmla="*/ 19 h 67" name="T11"/>
                      <a:gd fmla="*/ 67 w 124" name="T12"/>
                      <a:gd fmla="*/ 61 h 67" name="T13"/>
                      <a:gd fmla="*/ 1 w 124" name="T14"/>
                      <a:gd fmla="*/ 40 h 67" name="T15"/>
                      <a:gd fmla="*/ 14 w 124" name="T16"/>
                      <a:gd fmla="*/ 15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124">
                        <a:moveTo>
                          <a:pt x="14" y="15"/>
                        </a:moveTo>
                        <a:cubicBezTo>
                          <a:pt x="11" y="19"/>
                          <a:pt x="10" y="23"/>
                          <a:pt x="11" y="27"/>
                        </a:cubicBezTo>
                        <a:cubicBezTo>
                          <a:pt x="13" y="41"/>
                          <a:pt x="37" y="48"/>
                          <a:pt x="64" y="44"/>
                        </a:cubicBezTo>
                        <a:cubicBezTo>
                          <a:pt x="90" y="39"/>
                          <a:pt x="110" y="24"/>
                          <a:pt x="107" y="10"/>
                        </a:cubicBezTo>
                        <a:cubicBezTo>
                          <a:pt x="106" y="6"/>
                          <a:pt x="104" y="3"/>
                          <a:pt x="101" y="0"/>
                        </a:cubicBezTo>
                        <a:cubicBezTo>
                          <a:pt x="112" y="4"/>
                          <a:pt x="119" y="10"/>
                          <a:pt x="121" y="19"/>
                        </a:cubicBezTo>
                        <a:cubicBezTo>
                          <a:pt x="124" y="36"/>
                          <a:pt x="100" y="55"/>
                          <a:pt x="67" y="61"/>
                        </a:cubicBezTo>
                        <a:cubicBezTo>
                          <a:pt x="34" y="67"/>
                          <a:pt x="4" y="57"/>
                          <a:pt x="1" y="40"/>
                        </a:cubicBezTo>
                        <a:cubicBezTo>
                          <a:pt x="0" y="32"/>
                          <a:pt x="4" y="23"/>
                          <a:pt x="14" y="15"/>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65">
                    <a:extLst>
                      <a:ext uri="{FF2B5EF4-FFF2-40B4-BE49-F238E27FC236}">
                        <a16:creationId xmlns:a16="http://schemas.microsoft.com/office/drawing/2014/main" id="{3B039A8C-7699-410A-AE75-92E8E302AEB2}"/>
                      </a:ext>
                    </a:extLst>
                  </p:cNvPr>
                  <p:cNvSpPr/>
                  <p:nvPr/>
                </p:nvSpPr>
                <p:spPr bwMode="auto">
                  <a:xfrm>
                    <a:off x="3331" y="2787"/>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0" y="0"/>
                          <a:pt x="0" y="0"/>
                        </a:cubicBezTo>
                        <a:cubicBezTo>
                          <a:pt x="0" y="0"/>
                          <a:pt x="1" y="0"/>
                          <a:pt x="1"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66">
                    <a:extLst>
                      <a:ext uri="{FF2B5EF4-FFF2-40B4-BE49-F238E27FC236}">
                        <a16:creationId xmlns:a16="http://schemas.microsoft.com/office/drawing/2014/main" id="{D949106F-B907-41A8-899D-7A19864E803B}"/>
                      </a:ext>
                    </a:extLst>
                  </p:cNvPr>
                  <p:cNvSpPr>
                    <a:spLocks noEditPoints="1"/>
                  </p:cNvSpPr>
                  <p:nvPr/>
                </p:nvSpPr>
                <p:spPr bwMode="auto">
                  <a:xfrm>
                    <a:off x="3323" y="1813"/>
                    <a:ext cx="373" cy="974"/>
                  </a:xfrm>
                  <a:custGeom>
                    <a:gdLst>
                      <a:gd fmla="*/ 5 w 186" name="T0"/>
                      <a:gd fmla="*/ 485 h 485" name="T1"/>
                      <a:gd fmla="*/ 0 w 186" name="T2"/>
                      <a:gd fmla="*/ 485 h 485" name="T3"/>
                      <a:gd fmla="*/ 4 w 186" name="T4"/>
                      <a:gd fmla="*/ 485 h 485" name="T5"/>
                      <a:gd fmla="*/ 5 w 186" name="T6"/>
                      <a:gd fmla="*/ 485 h 485" name="T7"/>
                      <a:gd fmla="*/ 5 w 186" name="T8"/>
                      <a:gd fmla="*/ 485 h 485" name="T9"/>
                      <a:gd fmla="*/ 186 w 186" name="T10"/>
                      <a:gd fmla="*/ 344 h 485" name="T11"/>
                      <a:gd fmla="*/ 186 w 186" name="T12"/>
                      <a:gd fmla="*/ 344 h 485" name="T13"/>
                      <a:gd fmla="*/ 186 w 186" name="T14"/>
                      <a:gd fmla="*/ 344 h 485" name="T15"/>
                      <a:gd fmla="*/ 186 w 186" name="T16"/>
                      <a:gd fmla="*/ 344 h 485" name="T17"/>
                      <a:gd fmla="*/ 186 w 186" name="T18"/>
                      <a:gd fmla="*/ 344 h 485" name="T19"/>
                      <a:gd fmla="*/ 186 w 186" name="T20"/>
                      <a:gd fmla="*/ 344 h 485" name="T21"/>
                      <a:gd fmla="*/ 186 w 186" name="T22"/>
                      <a:gd fmla="*/ 344 h 485" name="T23"/>
                      <a:gd fmla="*/ 186 w 186" name="T24"/>
                      <a:gd fmla="*/ 344 h 485" name="T25"/>
                      <a:gd fmla="*/ 186 w 186" name="T26"/>
                      <a:gd fmla="*/ 344 h 485" name="T27"/>
                      <a:gd fmla="*/ 186 w 186" name="T28"/>
                      <a:gd fmla="*/ 344 h 485" name="T29"/>
                      <a:gd fmla="*/ 186 w 186" name="T30"/>
                      <a:gd fmla="*/ 344 h 485" name="T31"/>
                      <a:gd fmla="*/ 186 w 186" name="T32"/>
                      <a:gd fmla="*/ 344 h 485" name="T33"/>
                      <a:gd fmla="*/ 186 w 186" name="T34"/>
                      <a:gd fmla="*/ 344 h 485" name="T35"/>
                      <a:gd fmla="*/ 186 w 186" name="T36"/>
                      <a:gd fmla="*/ 344 h 485" name="T37"/>
                      <a:gd fmla="*/ 186 w 186" name="T38"/>
                      <a:gd fmla="*/ 344 h 485" name="T39"/>
                      <a:gd fmla="*/ 185 w 186" name="T40"/>
                      <a:gd fmla="*/ 320 h 485" name="T41"/>
                      <a:gd fmla="*/ 186 w 186" name="T42"/>
                      <a:gd fmla="*/ 344 h 485" name="T43"/>
                      <a:gd fmla="*/ 185 w 186" name="T44"/>
                      <a:gd fmla="*/ 320 h 485" name="T45"/>
                      <a:gd fmla="*/ 185 w 186" name="T46"/>
                      <a:gd fmla="*/ 320 h 485" name="T47"/>
                      <a:gd fmla="*/ 185 w 186" name="T48"/>
                      <a:gd fmla="*/ 320 h 485" name="T49"/>
                      <a:gd fmla="*/ 185 w 186" name="T50"/>
                      <a:gd fmla="*/ 320 h 485" name="T51"/>
                      <a:gd fmla="*/ 81 w 186" name="T52"/>
                      <a:gd fmla="*/ 0 h 485" name="T53"/>
                      <a:gd fmla="*/ 148 w 186" name="T54"/>
                      <a:gd fmla="*/ 296 h 485" name="T55"/>
                      <a:gd fmla="*/ 184 w 186" name="T56"/>
                      <a:gd fmla="*/ 313 h 485" name="T57"/>
                      <a:gd fmla="*/ 160 w 186" name="T58"/>
                      <a:gd fmla="*/ 131 h 485" name="T59"/>
                      <a:gd fmla="*/ 151 w 186" name="T60"/>
                      <a:gd fmla="*/ 95 h 485" name="T61"/>
                      <a:gd fmla="*/ 151 w 186" name="T62"/>
                      <a:gd fmla="*/ 95 h 485" name="T63"/>
                      <a:gd fmla="*/ 146 w 186" name="T64"/>
                      <a:gd fmla="*/ 81 h 485" name="T65"/>
                      <a:gd fmla="*/ 116 w 186" name="T66"/>
                      <a:gd fmla="*/ 53 h 485" name="T67"/>
                      <a:gd fmla="*/ 114 w 186" name="T68"/>
                      <a:gd fmla="*/ 37 h 485" name="T69"/>
                      <a:gd fmla="*/ 117 w 186" name="T70"/>
                      <a:gd fmla="*/ 21 h 485" name="T71"/>
                      <a:gd fmla="*/ 108 w 186" name="T72"/>
                      <a:gd fmla="*/ 14 h 485" name="T73"/>
                      <a:gd fmla="*/ 108 w 186" name="T74"/>
                      <a:gd fmla="*/ 14 h 485" name="T75"/>
                      <a:gd fmla="*/ 81 w 186" name="T76"/>
                      <a:gd fmla="*/ 0 h 4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85" w="186">
                        <a:moveTo>
                          <a:pt x="5" y="485"/>
                        </a:moveTo>
                        <a:cubicBezTo>
                          <a:pt x="3" y="485"/>
                          <a:pt x="1" y="485"/>
                          <a:pt x="0" y="485"/>
                        </a:cubicBezTo>
                        <a:cubicBezTo>
                          <a:pt x="1" y="485"/>
                          <a:pt x="3" y="485"/>
                          <a:pt x="4" y="485"/>
                        </a:cubicBezTo>
                        <a:cubicBezTo>
                          <a:pt x="4" y="485"/>
                          <a:pt x="5" y="485"/>
                          <a:pt x="5" y="485"/>
                        </a:cubicBezTo>
                        <a:cubicBezTo>
                          <a:pt x="5" y="485"/>
                          <a:pt x="5" y="485"/>
                          <a:pt x="5" y="485"/>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5" y="320"/>
                        </a:moveTo>
                        <a:cubicBezTo>
                          <a:pt x="186" y="334"/>
                          <a:pt x="186" y="343"/>
                          <a:pt x="186" y="344"/>
                        </a:cubicBezTo>
                        <a:cubicBezTo>
                          <a:pt x="186" y="343"/>
                          <a:pt x="186" y="334"/>
                          <a:pt x="185" y="320"/>
                        </a:cubicBezTo>
                        <a:moveTo>
                          <a:pt x="185" y="320"/>
                        </a:moveTo>
                        <a:cubicBezTo>
                          <a:pt x="185" y="320"/>
                          <a:pt x="185" y="320"/>
                          <a:pt x="185" y="320"/>
                        </a:cubicBezTo>
                        <a:cubicBezTo>
                          <a:pt x="185" y="320"/>
                          <a:pt x="185" y="320"/>
                          <a:pt x="185" y="320"/>
                        </a:cubicBezTo>
                        <a:moveTo>
                          <a:pt x="81" y="0"/>
                        </a:moveTo>
                        <a:cubicBezTo>
                          <a:pt x="127" y="53"/>
                          <a:pt x="144" y="230"/>
                          <a:pt x="148" y="296"/>
                        </a:cubicBezTo>
                        <a:cubicBezTo>
                          <a:pt x="161" y="301"/>
                          <a:pt x="173" y="306"/>
                          <a:pt x="184" y="313"/>
                        </a:cubicBezTo>
                        <a:cubicBezTo>
                          <a:pt x="181" y="271"/>
                          <a:pt x="174" y="197"/>
                          <a:pt x="160" y="131"/>
                        </a:cubicBezTo>
                        <a:cubicBezTo>
                          <a:pt x="157" y="119"/>
                          <a:pt x="154" y="107"/>
                          <a:pt x="151" y="95"/>
                        </a:cubicBezTo>
                        <a:cubicBezTo>
                          <a:pt x="151" y="95"/>
                          <a:pt x="151" y="95"/>
                          <a:pt x="151" y="95"/>
                        </a:cubicBezTo>
                        <a:cubicBezTo>
                          <a:pt x="149" y="90"/>
                          <a:pt x="148" y="85"/>
                          <a:pt x="146" y="81"/>
                        </a:cubicBezTo>
                        <a:cubicBezTo>
                          <a:pt x="129" y="75"/>
                          <a:pt x="117" y="65"/>
                          <a:pt x="116" y="53"/>
                        </a:cubicBezTo>
                        <a:cubicBezTo>
                          <a:pt x="116" y="53"/>
                          <a:pt x="114" y="47"/>
                          <a:pt x="114" y="37"/>
                        </a:cubicBezTo>
                        <a:cubicBezTo>
                          <a:pt x="114" y="33"/>
                          <a:pt x="115" y="27"/>
                          <a:pt x="117" y="21"/>
                        </a:cubicBezTo>
                        <a:cubicBezTo>
                          <a:pt x="114" y="18"/>
                          <a:pt x="111" y="16"/>
                          <a:pt x="108" y="14"/>
                        </a:cubicBezTo>
                        <a:cubicBezTo>
                          <a:pt x="108" y="14"/>
                          <a:pt x="108" y="14"/>
                          <a:pt x="108" y="14"/>
                        </a:cubicBezTo>
                        <a:cubicBezTo>
                          <a:pt x="100" y="8"/>
                          <a:pt x="91" y="3"/>
                          <a:pt x="81"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67">
                    <a:extLst>
                      <a:ext uri="{FF2B5EF4-FFF2-40B4-BE49-F238E27FC236}">
                        <a16:creationId xmlns:a16="http://schemas.microsoft.com/office/drawing/2014/main" id="{1DEA83E9-E156-4D1C-AEC8-2F915FE4F8F0}"/>
                      </a:ext>
                    </a:extLst>
                  </p:cNvPr>
                  <p:cNvSpPr/>
                  <p:nvPr/>
                </p:nvSpPr>
                <p:spPr bwMode="auto">
                  <a:xfrm>
                    <a:off x="3178" y="2407"/>
                    <a:ext cx="520" cy="380"/>
                  </a:xfrm>
                  <a:custGeom>
                    <a:gdLst>
                      <a:gd fmla="*/ 220 w 259" name="T0"/>
                      <a:gd fmla="*/ 0 h 189" name="T1"/>
                      <a:gd fmla="*/ 222 w 259" name="T2"/>
                      <a:gd fmla="*/ 26 h 189" name="T3"/>
                      <a:gd fmla="*/ 41 w 259" name="T4"/>
                      <a:gd fmla="*/ 167 h 189" name="T5"/>
                      <a:gd fmla="*/ 32 w 259" name="T6"/>
                      <a:gd fmla="*/ 167 h 189" name="T7"/>
                      <a:gd fmla="*/ 0 w 259" name="T8"/>
                      <a:gd fmla="*/ 163 h 189" name="T9"/>
                      <a:gd fmla="*/ 68 w 259" name="T10"/>
                      <a:gd fmla="*/ 189 h 189" name="T11"/>
                      <a:gd fmla="*/ 72 w 259" name="T12"/>
                      <a:gd fmla="*/ 189 h 189" name="T13"/>
                      <a:gd fmla="*/ 77 w 259" name="T14"/>
                      <a:gd fmla="*/ 189 h 189" name="T15"/>
                      <a:gd fmla="*/ 77 w 259" name="T16"/>
                      <a:gd fmla="*/ 189 h 189" name="T17"/>
                      <a:gd fmla="*/ 259 w 259" name="T18"/>
                      <a:gd fmla="*/ 60 h 189" name="T19"/>
                      <a:gd fmla="*/ 258 w 259" name="T20"/>
                      <a:gd fmla="*/ 48 h 189" name="T21"/>
                      <a:gd fmla="*/ 258 w 259" name="T22"/>
                      <a:gd fmla="*/ 48 h 189" name="T23"/>
                      <a:gd fmla="*/ 258 w 259" name="T24"/>
                      <a:gd fmla="*/ 48 h 189" name="T25"/>
                      <a:gd fmla="*/ 258 w 259" name="T26"/>
                      <a:gd fmla="*/ 48 h 189" name="T27"/>
                      <a:gd fmla="*/ 258 w 259" name="T28"/>
                      <a:gd fmla="*/ 48 h 189" name="T29"/>
                      <a:gd fmla="*/ 258 w 259" name="T30"/>
                      <a:gd fmla="*/ 48 h 189" name="T31"/>
                      <a:gd fmla="*/ 258 w 259" name="T32"/>
                      <a:gd fmla="*/ 48 h 189" name="T33"/>
                      <a:gd fmla="*/ 258 w 259" name="T34"/>
                      <a:gd fmla="*/ 48 h 189" name="T35"/>
                      <a:gd fmla="*/ 258 w 259" name="T36"/>
                      <a:gd fmla="*/ 48 h 189" name="T37"/>
                      <a:gd fmla="*/ 258 w 259" name="T38"/>
                      <a:gd fmla="*/ 48 h 189" name="T39"/>
                      <a:gd fmla="*/ 258 w 259" name="T40"/>
                      <a:gd fmla="*/ 48 h 189" name="T41"/>
                      <a:gd fmla="*/ 258 w 259" name="T42"/>
                      <a:gd fmla="*/ 48 h 189" name="T43"/>
                      <a:gd fmla="*/ 258 w 259" name="T44"/>
                      <a:gd fmla="*/ 48 h 189" name="T45"/>
                      <a:gd fmla="*/ 258 w 259" name="T46"/>
                      <a:gd fmla="*/ 48 h 189" name="T47"/>
                      <a:gd fmla="*/ 258 w 259" name="T48"/>
                      <a:gd fmla="*/ 48 h 189" name="T49"/>
                      <a:gd fmla="*/ 258 w 259" name="T50"/>
                      <a:gd fmla="*/ 48 h 189" name="T51"/>
                      <a:gd fmla="*/ 258 w 259" name="T52"/>
                      <a:gd fmla="*/ 48 h 189" name="T53"/>
                      <a:gd fmla="*/ 258 w 259" name="T54"/>
                      <a:gd fmla="*/ 48 h 189" name="T55"/>
                      <a:gd fmla="*/ 258 w 259" name="T56"/>
                      <a:gd fmla="*/ 48 h 189" name="T57"/>
                      <a:gd fmla="*/ 258 w 259" name="T58"/>
                      <a:gd fmla="*/ 48 h 189" name="T59"/>
                      <a:gd fmla="*/ 258 w 259" name="T60"/>
                      <a:gd fmla="*/ 48 h 189" name="T61"/>
                      <a:gd fmla="*/ 258 w 259" name="T62"/>
                      <a:gd fmla="*/ 48 h 189" name="T63"/>
                      <a:gd fmla="*/ 257 w 259" name="T64"/>
                      <a:gd fmla="*/ 24 h 189" name="T65"/>
                      <a:gd fmla="*/ 257 w 259" name="T66"/>
                      <a:gd fmla="*/ 24 h 189" name="T67"/>
                      <a:gd fmla="*/ 257 w 259" name="T68"/>
                      <a:gd fmla="*/ 24 h 189" name="T69"/>
                      <a:gd fmla="*/ 257 w 259" name="T70"/>
                      <a:gd fmla="*/ 24 h 189" name="T71"/>
                      <a:gd fmla="*/ 257 w 259" name="T72"/>
                      <a:gd fmla="*/ 24 h 189" name="T73"/>
                      <a:gd fmla="*/ 257 w 259" name="T74"/>
                      <a:gd fmla="*/ 24 h 189" name="T75"/>
                      <a:gd fmla="*/ 256 w 259" name="T76"/>
                      <a:gd fmla="*/ 17 h 189" name="T77"/>
                      <a:gd fmla="*/ 256 w 259" name="T78"/>
                      <a:gd fmla="*/ 17 h 189" name="T79"/>
                      <a:gd fmla="*/ 220 w 259" name="T80"/>
                      <a:gd fmla="*/ 0 h 18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9" w="259">
                        <a:moveTo>
                          <a:pt x="220" y="0"/>
                        </a:moveTo>
                        <a:cubicBezTo>
                          <a:pt x="222" y="16"/>
                          <a:pt x="222" y="26"/>
                          <a:pt x="222" y="26"/>
                        </a:cubicBezTo>
                        <a:cubicBezTo>
                          <a:pt x="228" y="96"/>
                          <a:pt x="187" y="158"/>
                          <a:pt x="41" y="167"/>
                        </a:cubicBezTo>
                        <a:cubicBezTo>
                          <a:pt x="38" y="167"/>
                          <a:pt x="35" y="167"/>
                          <a:pt x="32" y="167"/>
                        </a:cubicBezTo>
                        <a:cubicBezTo>
                          <a:pt x="20" y="167"/>
                          <a:pt x="9" y="166"/>
                          <a:pt x="0" y="163"/>
                        </a:cubicBezTo>
                        <a:cubicBezTo>
                          <a:pt x="15" y="179"/>
                          <a:pt x="37" y="189"/>
                          <a:pt x="68" y="189"/>
                        </a:cubicBezTo>
                        <a:cubicBezTo>
                          <a:pt x="69" y="189"/>
                          <a:pt x="70" y="189"/>
                          <a:pt x="72" y="189"/>
                        </a:cubicBezTo>
                        <a:cubicBezTo>
                          <a:pt x="73" y="189"/>
                          <a:pt x="75" y="189"/>
                          <a:pt x="77" y="189"/>
                        </a:cubicBezTo>
                        <a:cubicBezTo>
                          <a:pt x="77" y="189"/>
                          <a:pt x="77" y="189"/>
                          <a:pt x="77" y="189"/>
                        </a:cubicBezTo>
                        <a:cubicBezTo>
                          <a:pt x="215" y="181"/>
                          <a:pt x="259" y="125"/>
                          <a:pt x="259" y="60"/>
                        </a:cubicBezTo>
                        <a:cubicBezTo>
                          <a:pt x="259" y="56"/>
                          <a:pt x="258" y="52"/>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7"/>
                          <a:pt x="258" y="38"/>
                          <a:pt x="257" y="24"/>
                        </a:cubicBezTo>
                        <a:cubicBezTo>
                          <a:pt x="257" y="24"/>
                          <a:pt x="257" y="24"/>
                          <a:pt x="257" y="24"/>
                        </a:cubicBezTo>
                        <a:cubicBezTo>
                          <a:pt x="257" y="24"/>
                          <a:pt x="257" y="24"/>
                          <a:pt x="257" y="24"/>
                        </a:cubicBezTo>
                        <a:cubicBezTo>
                          <a:pt x="257" y="24"/>
                          <a:pt x="257" y="24"/>
                          <a:pt x="257" y="24"/>
                        </a:cubicBezTo>
                        <a:cubicBezTo>
                          <a:pt x="257" y="24"/>
                          <a:pt x="257" y="24"/>
                          <a:pt x="257" y="24"/>
                        </a:cubicBezTo>
                        <a:cubicBezTo>
                          <a:pt x="257" y="24"/>
                          <a:pt x="257" y="24"/>
                          <a:pt x="257" y="24"/>
                        </a:cubicBezTo>
                        <a:cubicBezTo>
                          <a:pt x="256" y="21"/>
                          <a:pt x="256" y="19"/>
                          <a:pt x="256" y="17"/>
                        </a:cubicBezTo>
                        <a:cubicBezTo>
                          <a:pt x="256" y="17"/>
                          <a:pt x="256" y="17"/>
                          <a:pt x="256" y="17"/>
                        </a:cubicBezTo>
                        <a:cubicBezTo>
                          <a:pt x="245" y="10"/>
                          <a:pt x="233" y="5"/>
                          <a:pt x="220"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68">
                    <a:extLst>
                      <a:ext uri="{FF2B5EF4-FFF2-40B4-BE49-F238E27FC236}">
                        <a16:creationId xmlns:a16="http://schemas.microsoft.com/office/drawing/2014/main" id="{5290109C-F930-47A4-BE33-713505BBB6BC}"/>
                      </a:ext>
                    </a:extLst>
                  </p:cNvPr>
                  <p:cNvSpPr/>
                  <p:nvPr/>
                </p:nvSpPr>
                <p:spPr bwMode="auto">
                  <a:xfrm>
                    <a:off x="3514" y="1718"/>
                    <a:ext cx="351" cy="307"/>
                  </a:xfrm>
                  <a:custGeom>
                    <a:gdLst>
                      <a:gd fmla="*/ 21 w 175" name="T0"/>
                      <a:gd fmla="*/ 100 h 153" name="T1"/>
                      <a:gd fmla="*/ 76 w 175" name="T2"/>
                      <a:gd fmla="*/ 34 h 153" name="T3"/>
                      <a:gd fmla="*/ 175 w 175" name="T4"/>
                      <a:gd fmla="*/ 0 h 153" name="T5"/>
                      <a:gd fmla="*/ 144 w 175" name="T6"/>
                      <a:gd fmla="*/ 111 h 153" name="T7"/>
                      <a:gd fmla="*/ 21 w 175" name="T8"/>
                      <a:gd fmla="*/ 100 h 153" name="T9"/>
                    </a:gdLst>
                    <a:cxnLst>
                      <a:cxn ang="0">
                        <a:pos x="T0" y="T1"/>
                      </a:cxn>
                      <a:cxn ang="0">
                        <a:pos x="T2" y="T3"/>
                      </a:cxn>
                      <a:cxn ang="0">
                        <a:pos x="T4" y="T5"/>
                      </a:cxn>
                      <a:cxn ang="0">
                        <a:pos x="T6" y="T7"/>
                      </a:cxn>
                      <a:cxn ang="0">
                        <a:pos x="T8" y="T9"/>
                      </a:cxn>
                    </a:cxnLst>
                    <a:rect b="b" l="0" r="r" t="0"/>
                    <a:pathLst>
                      <a:path h="153" w="175">
                        <a:moveTo>
                          <a:pt x="21" y="100"/>
                        </a:moveTo>
                        <a:cubicBezTo>
                          <a:pt x="21" y="100"/>
                          <a:pt x="0" y="48"/>
                          <a:pt x="76" y="34"/>
                        </a:cubicBezTo>
                        <a:cubicBezTo>
                          <a:pt x="152" y="20"/>
                          <a:pt x="175" y="0"/>
                          <a:pt x="175" y="0"/>
                        </a:cubicBezTo>
                        <a:cubicBezTo>
                          <a:pt x="175" y="0"/>
                          <a:pt x="166" y="68"/>
                          <a:pt x="144" y="111"/>
                        </a:cubicBezTo>
                        <a:cubicBezTo>
                          <a:pt x="122" y="153"/>
                          <a:pt x="22" y="132"/>
                          <a:pt x="21" y="100"/>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69">
                    <a:extLst>
                      <a:ext uri="{FF2B5EF4-FFF2-40B4-BE49-F238E27FC236}">
                        <a16:creationId xmlns:a16="http://schemas.microsoft.com/office/drawing/2014/main" id="{4168297C-986A-42FC-94E4-58BFB34671D5}"/>
                      </a:ext>
                    </a:extLst>
                  </p:cNvPr>
                  <p:cNvSpPr/>
                  <p:nvPr/>
                </p:nvSpPr>
                <p:spPr bwMode="auto">
                  <a:xfrm>
                    <a:off x="3544" y="1796"/>
                    <a:ext cx="84" cy="159"/>
                  </a:xfrm>
                  <a:custGeom>
                    <a:gdLst>
                      <a:gd fmla="*/ 42 w 42" name="T0"/>
                      <a:gd fmla="*/ 0 h 79" name="T1"/>
                      <a:gd fmla="*/ 7 w 42" name="T2"/>
                      <a:gd fmla="*/ 29 h 79" name="T3"/>
                      <a:gd fmla="*/ 4 w 42" name="T4"/>
                      <a:gd fmla="*/ 45 h 79" name="T5"/>
                      <a:gd fmla="*/ 6 w 42" name="T6"/>
                      <a:gd fmla="*/ 61 h 79" name="T7"/>
                      <a:gd fmla="*/ 17 w 42" name="T8"/>
                      <a:gd fmla="*/ 79 h 79" name="T9"/>
                      <a:gd fmla="*/ 15 w 42" name="T10"/>
                      <a:gd fmla="*/ 71 h 79" name="T11"/>
                      <a:gd fmla="*/ 42 w 42" name="T12"/>
                      <a:gd fmla="*/ 14 h 79" name="T13"/>
                      <a:gd fmla="*/ 42 w 42" name="T14"/>
                      <a:gd fmla="*/ 0 h 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 w="42">
                        <a:moveTo>
                          <a:pt x="42" y="0"/>
                        </a:moveTo>
                        <a:cubicBezTo>
                          <a:pt x="21" y="7"/>
                          <a:pt x="11" y="19"/>
                          <a:pt x="7" y="29"/>
                        </a:cubicBezTo>
                        <a:cubicBezTo>
                          <a:pt x="5" y="35"/>
                          <a:pt x="4" y="41"/>
                          <a:pt x="4" y="45"/>
                        </a:cubicBezTo>
                        <a:cubicBezTo>
                          <a:pt x="4" y="55"/>
                          <a:pt x="6" y="61"/>
                          <a:pt x="6" y="61"/>
                        </a:cubicBezTo>
                        <a:cubicBezTo>
                          <a:pt x="7" y="68"/>
                          <a:pt x="11" y="74"/>
                          <a:pt x="17" y="79"/>
                        </a:cubicBezTo>
                        <a:cubicBezTo>
                          <a:pt x="16" y="76"/>
                          <a:pt x="15" y="74"/>
                          <a:pt x="15" y="71"/>
                        </a:cubicBezTo>
                        <a:cubicBezTo>
                          <a:pt x="15" y="71"/>
                          <a:pt x="0" y="33"/>
                          <a:pt x="42" y="14"/>
                        </a:cubicBezTo>
                        <a:cubicBezTo>
                          <a:pt x="42" y="0"/>
                          <a:pt x="42" y="0"/>
                          <a:pt x="42"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70">
                    <a:extLst>
                      <a:ext uri="{FF2B5EF4-FFF2-40B4-BE49-F238E27FC236}">
                        <a16:creationId xmlns:a16="http://schemas.microsoft.com/office/drawing/2014/main" id="{97783625-3C8E-4287-B622-2197B28B64A3}"/>
                      </a:ext>
                    </a:extLst>
                  </p:cNvPr>
                  <p:cNvSpPr/>
                  <p:nvPr/>
                </p:nvSpPr>
                <p:spPr bwMode="auto">
                  <a:xfrm>
                    <a:off x="3578" y="1819"/>
                    <a:ext cx="187" cy="164"/>
                  </a:xfrm>
                  <a:custGeom>
                    <a:gdLst>
                      <a:gd fmla="*/ 12 w 93" name="T0"/>
                      <a:gd fmla="*/ 53 h 82" name="T1"/>
                      <a:gd fmla="*/ 41 w 93" name="T2"/>
                      <a:gd fmla="*/ 18 h 82" name="T3"/>
                      <a:gd fmla="*/ 93 w 93" name="T4"/>
                      <a:gd fmla="*/ 0 h 82" name="T5"/>
                      <a:gd fmla="*/ 77 w 93" name="T6"/>
                      <a:gd fmla="*/ 59 h 82" name="T7"/>
                      <a:gd fmla="*/ 12 w 93" name="T8"/>
                      <a:gd fmla="*/ 53 h 82" name="T9"/>
                    </a:gdLst>
                    <a:cxnLst>
                      <a:cxn ang="0">
                        <a:pos x="T0" y="T1"/>
                      </a:cxn>
                      <a:cxn ang="0">
                        <a:pos x="T2" y="T3"/>
                      </a:cxn>
                      <a:cxn ang="0">
                        <a:pos x="T4" y="T5"/>
                      </a:cxn>
                      <a:cxn ang="0">
                        <a:pos x="T6" y="T7"/>
                      </a:cxn>
                      <a:cxn ang="0">
                        <a:pos x="T8" y="T9"/>
                      </a:cxn>
                    </a:cxnLst>
                    <a:rect b="b" l="0" r="r" t="0"/>
                    <a:pathLst>
                      <a:path h="82" w="93">
                        <a:moveTo>
                          <a:pt x="12" y="53"/>
                        </a:moveTo>
                        <a:cubicBezTo>
                          <a:pt x="12" y="53"/>
                          <a:pt x="0" y="25"/>
                          <a:pt x="41" y="18"/>
                        </a:cubicBezTo>
                        <a:cubicBezTo>
                          <a:pt x="82" y="11"/>
                          <a:pt x="93" y="0"/>
                          <a:pt x="93" y="0"/>
                        </a:cubicBezTo>
                        <a:cubicBezTo>
                          <a:pt x="93" y="0"/>
                          <a:pt x="89" y="36"/>
                          <a:pt x="77" y="59"/>
                        </a:cubicBezTo>
                        <a:cubicBezTo>
                          <a:pt x="65" y="82"/>
                          <a:pt x="12" y="71"/>
                          <a:pt x="12" y="53"/>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71">
                    <a:extLst>
                      <a:ext uri="{FF2B5EF4-FFF2-40B4-BE49-F238E27FC236}">
                        <a16:creationId xmlns:a16="http://schemas.microsoft.com/office/drawing/2014/main" id="{C48A6C9E-A386-4B58-AB82-64A93FEFC588}"/>
                      </a:ext>
                    </a:extLst>
                  </p:cNvPr>
                  <p:cNvSpPr/>
                  <p:nvPr/>
                </p:nvSpPr>
                <p:spPr bwMode="auto">
                  <a:xfrm>
                    <a:off x="5447" y="1606"/>
                    <a:ext cx="259" cy="658"/>
                  </a:xfrm>
                  <a:custGeom>
                    <a:gdLst>
                      <a:gd fmla="*/ 77 w 129" name="T0"/>
                      <a:gd fmla="*/ 323 h 328" name="T1"/>
                      <a:gd fmla="*/ 85 w 129" name="T2"/>
                      <a:gd fmla="*/ 324 h 328" name="T3"/>
                      <a:gd fmla="*/ 129 w 129" name="T4"/>
                      <a:gd fmla="*/ 327 h 328" name="T5"/>
                      <a:gd fmla="*/ 127 w 129" name="T6"/>
                      <a:gd fmla="*/ 297 h 328" name="T7"/>
                      <a:gd fmla="*/ 128 w 129" name="T8"/>
                      <a:gd fmla="*/ 312 h 328" name="T9"/>
                      <a:gd fmla="*/ 127 w 129" name="T10"/>
                      <a:gd fmla="*/ 297 h 328" name="T11"/>
                      <a:gd fmla="*/ 40 w 129" name="T12"/>
                      <a:gd fmla="*/ 272 h 328" name="T13"/>
                      <a:gd fmla="*/ 66 w 129" name="T14"/>
                      <a:gd fmla="*/ 141 h 328" name="T15"/>
                      <a:gd fmla="*/ 106 w 129" name="T16"/>
                      <a:gd fmla="*/ 27 h 328" name="T17"/>
                      <a:gd fmla="*/ 78 w 129" name="T18"/>
                      <a:gd fmla="*/ 16 h 328" name="T19"/>
                      <a:gd fmla="*/ 36 w 129" name="T20"/>
                      <a:gd fmla="*/ 134 h 328" name="T21"/>
                      <a:gd fmla="*/ 16 w 129" name="T22"/>
                      <a:gd fmla="*/ 290 h 328" name="T23"/>
                      <a:gd fmla="*/ 77 w 129" name="T24"/>
                      <a:gd fmla="*/ 323 h 3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8" w="129">
                        <a:moveTo>
                          <a:pt x="77" y="323"/>
                        </a:moveTo>
                        <a:cubicBezTo>
                          <a:pt x="79" y="324"/>
                          <a:pt x="82" y="324"/>
                          <a:pt x="85" y="324"/>
                        </a:cubicBezTo>
                        <a:cubicBezTo>
                          <a:pt x="108" y="328"/>
                          <a:pt x="128" y="327"/>
                          <a:pt x="129" y="327"/>
                        </a:cubicBezTo>
                        <a:cubicBezTo>
                          <a:pt x="127" y="297"/>
                          <a:pt x="127" y="297"/>
                          <a:pt x="127" y="297"/>
                        </a:cubicBezTo>
                        <a:cubicBezTo>
                          <a:pt x="128" y="312"/>
                          <a:pt x="128" y="312"/>
                          <a:pt x="128" y="312"/>
                        </a:cubicBezTo>
                        <a:cubicBezTo>
                          <a:pt x="127" y="297"/>
                          <a:pt x="127" y="297"/>
                          <a:pt x="127" y="297"/>
                        </a:cubicBezTo>
                        <a:cubicBezTo>
                          <a:pt x="110" y="298"/>
                          <a:pt x="56" y="294"/>
                          <a:pt x="40" y="272"/>
                        </a:cubicBezTo>
                        <a:cubicBezTo>
                          <a:pt x="39" y="271"/>
                          <a:pt x="31" y="251"/>
                          <a:pt x="66" y="141"/>
                        </a:cubicBezTo>
                        <a:cubicBezTo>
                          <a:pt x="85" y="82"/>
                          <a:pt x="106" y="27"/>
                          <a:pt x="106" y="27"/>
                        </a:cubicBezTo>
                        <a:cubicBezTo>
                          <a:pt x="113" y="9"/>
                          <a:pt x="83" y="0"/>
                          <a:pt x="78" y="16"/>
                        </a:cubicBezTo>
                        <a:cubicBezTo>
                          <a:pt x="78" y="16"/>
                          <a:pt x="55" y="73"/>
                          <a:pt x="36" y="134"/>
                        </a:cubicBezTo>
                        <a:cubicBezTo>
                          <a:pt x="0" y="247"/>
                          <a:pt x="6" y="277"/>
                          <a:pt x="16" y="290"/>
                        </a:cubicBezTo>
                        <a:cubicBezTo>
                          <a:pt x="27" y="306"/>
                          <a:pt x="48" y="317"/>
                          <a:pt x="77" y="3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72">
                    <a:extLst>
                      <a:ext uri="{FF2B5EF4-FFF2-40B4-BE49-F238E27FC236}">
                        <a16:creationId xmlns:a16="http://schemas.microsoft.com/office/drawing/2014/main" id="{459A4146-7487-440A-BF2D-0619C80760F7}"/>
                      </a:ext>
                    </a:extLst>
                  </p:cNvPr>
                  <p:cNvSpPr>
                    <a:spLocks noEditPoints="1"/>
                  </p:cNvSpPr>
                  <p:nvPr/>
                </p:nvSpPr>
                <p:spPr bwMode="auto">
                  <a:xfrm>
                    <a:off x="5417" y="1642"/>
                    <a:ext cx="148" cy="217"/>
                  </a:xfrm>
                  <a:custGeom>
                    <a:gdLst>
                      <a:gd fmla="*/ 9 w 74" name="T0"/>
                      <a:gd fmla="*/ 92 h 108" name="T1"/>
                      <a:gd fmla="*/ 1 w 74" name="T2"/>
                      <a:gd fmla="*/ 68 h 108" name="T3"/>
                      <a:gd fmla="*/ 25 w 74" name="T4"/>
                      <a:gd fmla="*/ 7 h 108" name="T5"/>
                      <a:gd fmla="*/ 44 w 74" name="T6"/>
                      <a:gd fmla="*/ 19 h 108" name="T7"/>
                      <a:gd fmla="*/ 23 w 74" name="T8"/>
                      <a:gd fmla="*/ 72 h 108" name="T9"/>
                      <a:gd fmla="*/ 25 w 74" name="T10"/>
                      <a:gd fmla="*/ 77 h 108" name="T11"/>
                      <a:gd fmla="*/ 72 w 74" name="T12"/>
                      <a:gd fmla="*/ 83 h 108" name="T13"/>
                      <a:gd fmla="*/ 74 w 74" name="T14"/>
                      <a:gd fmla="*/ 106 h 108" name="T15"/>
                      <a:gd fmla="*/ 34 w 74" name="T16"/>
                      <a:gd fmla="*/ 104 h 108" name="T17"/>
                      <a:gd fmla="*/ 9 w 74" name="T18"/>
                      <a:gd fmla="*/ 92 h 108" name="T19"/>
                      <a:gd fmla="*/ 72 w 74" name="T20"/>
                      <a:gd fmla="*/ 83 h 108" name="T21"/>
                      <a:gd fmla="*/ 72 w 74" name="T22"/>
                      <a:gd fmla="*/ 83 h 108" name="T23"/>
                      <a:gd fmla="*/ 73 w 74" name="T24"/>
                      <a:gd fmla="*/ 94 h 108" name="T25"/>
                      <a:gd fmla="*/ 72 w 74" name="T26"/>
                      <a:gd fmla="*/ 83 h 1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8" w="74">
                        <a:moveTo>
                          <a:pt x="9" y="92"/>
                        </a:moveTo>
                        <a:cubicBezTo>
                          <a:pt x="2" y="86"/>
                          <a:pt x="0" y="78"/>
                          <a:pt x="1" y="68"/>
                        </a:cubicBezTo>
                        <a:cubicBezTo>
                          <a:pt x="7" y="35"/>
                          <a:pt x="24" y="9"/>
                          <a:pt x="25" y="7"/>
                        </a:cubicBezTo>
                        <a:cubicBezTo>
                          <a:pt x="31" y="0"/>
                          <a:pt x="49" y="8"/>
                          <a:pt x="44" y="19"/>
                        </a:cubicBezTo>
                        <a:cubicBezTo>
                          <a:pt x="44" y="19"/>
                          <a:pt x="28" y="42"/>
                          <a:pt x="23" y="72"/>
                        </a:cubicBezTo>
                        <a:cubicBezTo>
                          <a:pt x="23" y="75"/>
                          <a:pt x="24" y="76"/>
                          <a:pt x="25" y="77"/>
                        </a:cubicBezTo>
                        <a:cubicBezTo>
                          <a:pt x="32" y="84"/>
                          <a:pt x="57" y="85"/>
                          <a:pt x="72" y="83"/>
                        </a:cubicBezTo>
                        <a:cubicBezTo>
                          <a:pt x="74" y="106"/>
                          <a:pt x="74" y="106"/>
                          <a:pt x="74" y="106"/>
                        </a:cubicBezTo>
                        <a:cubicBezTo>
                          <a:pt x="69" y="106"/>
                          <a:pt x="51" y="108"/>
                          <a:pt x="34" y="104"/>
                        </a:cubicBezTo>
                        <a:cubicBezTo>
                          <a:pt x="24" y="102"/>
                          <a:pt x="15" y="99"/>
                          <a:pt x="9" y="92"/>
                        </a:cubicBezTo>
                        <a:moveTo>
                          <a:pt x="72" y="83"/>
                        </a:moveTo>
                        <a:cubicBezTo>
                          <a:pt x="72" y="83"/>
                          <a:pt x="72" y="83"/>
                          <a:pt x="72" y="83"/>
                        </a:cubicBezTo>
                        <a:cubicBezTo>
                          <a:pt x="73" y="94"/>
                          <a:pt x="73" y="94"/>
                          <a:pt x="73" y="94"/>
                        </a:cubicBezTo>
                        <a:cubicBezTo>
                          <a:pt x="72" y="83"/>
                          <a:pt x="72" y="83"/>
                          <a:pt x="72" y="8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73">
                    <a:extLst>
                      <a:ext uri="{FF2B5EF4-FFF2-40B4-BE49-F238E27FC236}">
                        <a16:creationId xmlns:a16="http://schemas.microsoft.com/office/drawing/2014/main" id="{2117E0CD-8E7C-4BFB-BAA5-0DA1A08E871E}"/>
                      </a:ext>
                    </a:extLst>
                  </p:cNvPr>
                  <p:cNvSpPr/>
                  <p:nvPr/>
                </p:nvSpPr>
                <p:spPr bwMode="auto">
                  <a:xfrm>
                    <a:off x="5355" y="1694"/>
                    <a:ext cx="104" cy="66"/>
                  </a:xfrm>
                  <a:custGeom>
                    <a:gdLst>
                      <a:gd fmla="*/ 6 w 52" name="T0"/>
                      <a:gd fmla="*/ 19 h 33" name="T1"/>
                      <a:gd fmla="*/ 40 w 52" name="T2"/>
                      <a:gd fmla="*/ 31 h 33" name="T3"/>
                      <a:gd fmla="*/ 49 w 52" name="T4"/>
                      <a:gd fmla="*/ 27 h 33" name="T5"/>
                      <a:gd fmla="*/ 51 w 52" name="T6"/>
                      <a:gd fmla="*/ 23 h 33" name="T7"/>
                      <a:gd fmla="*/ 46 w 52" name="T8"/>
                      <a:gd fmla="*/ 14 h 33" name="T9"/>
                      <a:gd fmla="*/ 13 w 52" name="T10"/>
                      <a:gd fmla="*/ 1 h 33" name="T11"/>
                      <a:gd fmla="*/ 3 w 52" name="T12"/>
                      <a:gd fmla="*/ 6 h 33" name="T13"/>
                      <a:gd fmla="*/ 2 w 52" name="T14"/>
                      <a:gd fmla="*/ 9 h 33" name="T15"/>
                      <a:gd fmla="*/ 6 w 52" name="T16"/>
                      <a:gd fmla="*/ 19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52">
                        <a:moveTo>
                          <a:pt x="6" y="19"/>
                        </a:moveTo>
                        <a:cubicBezTo>
                          <a:pt x="40" y="31"/>
                          <a:pt x="40" y="31"/>
                          <a:pt x="40" y="31"/>
                        </a:cubicBezTo>
                        <a:cubicBezTo>
                          <a:pt x="43" y="33"/>
                          <a:pt x="48" y="31"/>
                          <a:pt x="49" y="27"/>
                        </a:cubicBezTo>
                        <a:cubicBezTo>
                          <a:pt x="51" y="23"/>
                          <a:pt x="51" y="23"/>
                          <a:pt x="51" y="23"/>
                        </a:cubicBezTo>
                        <a:cubicBezTo>
                          <a:pt x="52" y="19"/>
                          <a:pt x="50" y="15"/>
                          <a:pt x="46" y="14"/>
                        </a:cubicBezTo>
                        <a:cubicBezTo>
                          <a:pt x="13" y="1"/>
                          <a:pt x="13" y="1"/>
                          <a:pt x="13" y="1"/>
                        </a:cubicBezTo>
                        <a:cubicBezTo>
                          <a:pt x="9" y="0"/>
                          <a:pt x="5" y="2"/>
                          <a:pt x="3" y="6"/>
                        </a:cubicBezTo>
                        <a:cubicBezTo>
                          <a:pt x="2" y="9"/>
                          <a:pt x="2" y="9"/>
                          <a:pt x="2" y="9"/>
                        </a:cubicBezTo>
                        <a:cubicBezTo>
                          <a:pt x="0" y="13"/>
                          <a:pt x="2" y="17"/>
                          <a:pt x="6" y="1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74">
                    <a:extLst>
                      <a:ext uri="{FF2B5EF4-FFF2-40B4-BE49-F238E27FC236}">
                        <a16:creationId xmlns:a16="http://schemas.microsoft.com/office/drawing/2014/main" id="{9DDC9F77-2595-4B4A-B1ED-A395516F7D17}"/>
                      </a:ext>
                    </a:extLst>
                  </p:cNvPr>
                  <p:cNvSpPr/>
                  <p:nvPr/>
                </p:nvSpPr>
                <p:spPr bwMode="auto">
                  <a:xfrm>
                    <a:off x="5593" y="1716"/>
                    <a:ext cx="103" cy="40"/>
                  </a:xfrm>
                  <a:custGeom>
                    <a:gdLst>
                      <a:gd fmla="*/ 8 w 51" name="T0"/>
                      <a:gd fmla="*/ 19 h 20" name="T1"/>
                      <a:gd fmla="*/ 43 w 51" name="T2"/>
                      <a:gd fmla="*/ 20 h 20" name="T3"/>
                      <a:gd fmla="*/ 51 w 51" name="T4"/>
                      <a:gd fmla="*/ 13 h 20" name="T5"/>
                      <a:gd fmla="*/ 51 w 51" name="T6"/>
                      <a:gd fmla="*/ 9 h 20" name="T7"/>
                      <a:gd fmla="*/ 44 w 51" name="T8"/>
                      <a:gd fmla="*/ 1 h 20" name="T9"/>
                      <a:gd fmla="*/ 9 w 51" name="T10"/>
                      <a:gd fmla="*/ 0 h 20" name="T11"/>
                      <a:gd fmla="*/ 1 w 51" name="T12"/>
                      <a:gd fmla="*/ 8 h 20" name="T13"/>
                      <a:gd fmla="*/ 1 w 51" name="T14"/>
                      <a:gd fmla="*/ 11 h 20" name="T15"/>
                      <a:gd fmla="*/ 8 w 51" name="T16"/>
                      <a:gd fmla="*/ 19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51">
                        <a:moveTo>
                          <a:pt x="8" y="19"/>
                        </a:moveTo>
                        <a:cubicBezTo>
                          <a:pt x="43" y="20"/>
                          <a:pt x="43" y="20"/>
                          <a:pt x="43" y="20"/>
                        </a:cubicBezTo>
                        <a:cubicBezTo>
                          <a:pt x="47" y="20"/>
                          <a:pt x="51" y="17"/>
                          <a:pt x="51" y="13"/>
                        </a:cubicBezTo>
                        <a:cubicBezTo>
                          <a:pt x="51" y="9"/>
                          <a:pt x="51" y="9"/>
                          <a:pt x="51" y="9"/>
                        </a:cubicBezTo>
                        <a:cubicBezTo>
                          <a:pt x="51" y="5"/>
                          <a:pt x="48" y="1"/>
                          <a:pt x="44" y="1"/>
                        </a:cubicBezTo>
                        <a:cubicBezTo>
                          <a:pt x="9" y="0"/>
                          <a:pt x="9" y="0"/>
                          <a:pt x="9" y="0"/>
                        </a:cubicBezTo>
                        <a:cubicBezTo>
                          <a:pt x="4" y="0"/>
                          <a:pt x="1" y="3"/>
                          <a:pt x="1" y="8"/>
                        </a:cubicBezTo>
                        <a:cubicBezTo>
                          <a:pt x="1" y="11"/>
                          <a:pt x="1" y="11"/>
                          <a:pt x="1" y="11"/>
                        </a:cubicBezTo>
                        <a:cubicBezTo>
                          <a:pt x="0" y="15"/>
                          <a:pt x="4" y="19"/>
                          <a:pt x="8" y="1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75">
                    <a:extLst>
                      <a:ext uri="{FF2B5EF4-FFF2-40B4-BE49-F238E27FC236}">
                        <a16:creationId xmlns:a16="http://schemas.microsoft.com/office/drawing/2014/main" id="{6C7CCFBB-8257-4B65-8BA5-87DDB8291208}"/>
                      </a:ext>
                    </a:extLst>
                  </p:cNvPr>
                  <p:cNvSpPr/>
                  <p:nvPr/>
                </p:nvSpPr>
                <p:spPr bwMode="auto">
                  <a:xfrm>
                    <a:off x="5626" y="1851"/>
                    <a:ext cx="64" cy="86"/>
                  </a:xfrm>
                  <a:custGeom>
                    <a:gdLst>
                      <a:gd fmla="*/ 14 w 32" name="T0"/>
                      <a:gd fmla="*/ 5 h 43" name="T1"/>
                      <a:gd fmla="*/ 2 w 32" name="T2"/>
                      <a:gd fmla="*/ 30 h 43" name="T3"/>
                      <a:gd fmla="*/ 5 w 32" name="T4"/>
                      <a:gd fmla="*/ 39 h 43" name="T5"/>
                      <a:gd fmla="*/ 10 w 32" name="T6"/>
                      <a:gd fmla="*/ 42 h 43" name="T7"/>
                      <a:gd fmla="*/ 19 w 32" name="T8"/>
                      <a:gd fmla="*/ 38 h 43" name="T9"/>
                      <a:gd fmla="*/ 31 w 32" name="T10"/>
                      <a:gd fmla="*/ 13 h 43" name="T11"/>
                      <a:gd fmla="*/ 28 w 32" name="T12"/>
                      <a:gd fmla="*/ 4 h 43" name="T13"/>
                      <a:gd fmla="*/ 23 w 32" name="T14"/>
                      <a:gd fmla="*/ 2 h 43" name="T15"/>
                      <a:gd fmla="*/ 14 w 32" name="T16"/>
                      <a:gd fmla="*/ 5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32">
                        <a:moveTo>
                          <a:pt x="14" y="5"/>
                        </a:moveTo>
                        <a:cubicBezTo>
                          <a:pt x="2" y="30"/>
                          <a:pt x="2" y="30"/>
                          <a:pt x="2" y="30"/>
                        </a:cubicBezTo>
                        <a:cubicBezTo>
                          <a:pt x="0" y="34"/>
                          <a:pt x="2" y="38"/>
                          <a:pt x="5" y="39"/>
                        </a:cubicBezTo>
                        <a:cubicBezTo>
                          <a:pt x="10" y="42"/>
                          <a:pt x="10" y="42"/>
                          <a:pt x="10" y="42"/>
                        </a:cubicBezTo>
                        <a:cubicBezTo>
                          <a:pt x="14" y="43"/>
                          <a:pt x="18" y="42"/>
                          <a:pt x="19" y="38"/>
                        </a:cubicBezTo>
                        <a:cubicBezTo>
                          <a:pt x="31" y="13"/>
                          <a:pt x="31" y="13"/>
                          <a:pt x="31" y="13"/>
                        </a:cubicBezTo>
                        <a:cubicBezTo>
                          <a:pt x="32" y="10"/>
                          <a:pt x="31" y="6"/>
                          <a:pt x="28" y="4"/>
                        </a:cubicBezTo>
                        <a:cubicBezTo>
                          <a:pt x="23" y="2"/>
                          <a:pt x="23" y="2"/>
                          <a:pt x="23" y="2"/>
                        </a:cubicBezTo>
                        <a:cubicBezTo>
                          <a:pt x="19" y="0"/>
                          <a:pt x="15" y="2"/>
                          <a:pt x="14" y="5"/>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76">
                    <a:extLst>
                      <a:ext uri="{FF2B5EF4-FFF2-40B4-BE49-F238E27FC236}">
                        <a16:creationId xmlns:a16="http://schemas.microsoft.com/office/drawing/2014/main" id="{A11B8C12-4D60-44F2-8C25-81C1969A392E}"/>
                      </a:ext>
                    </a:extLst>
                  </p:cNvPr>
                  <p:cNvSpPr/>
                  <p:nvPr/>
                </p:nvSpPr>
                <p:spPr bwMode="auto">
                  <a:xfrm>
                    <a:off x="5373" y="1931"/>
                    <a:ext cx="150" cy="84"/>
                  </a:xfrm>
                  <a:custGeom>
                    <a:gdLst>
                      <a:gd fmla="*/ 8 w 75" name="T0"/>
                      <a:gd fmla="*/ 23 h 42" name="T1"/>
                      <a:gd fmla="*/ 59 w 75" name="T2"/>
                      <a:gd fmla="*/ 41 h 42" name="T3"/>
                      <a:gd fmla="*/ 72 w 75" name="T4"/>
                      <a:gd fmla="*/ 34 h 42" name="T5"/>
                      <a:gd fmla="*/ 73 w 75" name="T6"/>
                      <a:gd fmla="*/ 33 h 42" name="T7"/>
                      <a:gd fmla="*/ 67 w 75" name="T8"/>
                      <a:gd fmla="*/ 20 h 42" name="T9"/>
                      <a:gd fmla="*/ 15 w 75" name="T10"/>
                      <a:gd fmla="*/ 2 h 42" name="T11"/>
                      <a:gd fmla="*/ 2 w 75" name="T12"/>
                      <a:gd fmla="*/ 8 h 42" name="T13"/>
                      <a:gd fmla="*/ 2 w 75" name="T14"/>
                      <a:gd fmla="*/ 10 h 42" name="T15"/>
                      <a:gd fmla="*/ 8 w 75" name="T16"/>
                      <a:gd fmla="*/ 23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75">
                        <a:moveTo>
                          <a:pt x="8" y="23"/>
                        </a:moveTo>
                        <a:cubicBezTo>
                          <a:pt x="59" y="41"/>
                          <a:pt x="59" y="41"/>
                          <a:pt x="59" y="41"/>
                        </a:cubicBezTo>
                        <a:cubicBezTo>
                          <a:pt x="65" y="42"/>
                          <a:pt x="71" y="40"/>
                          <a:pt x="72" y="34"/>
                        </a:cubicBezTo>
                        <a:cubicBezTo>
                          <a:pt x="73" y="33"/>
                          <a:pt x="73" y="33"/>
                          <a:pt x="73" y="33"/>
                        </a:cubicBezTo>
                        <a:cubicBezTo>
                          <a:pt x="75" y="27"/>
                          <a:pt x="72" y="22"/>
                          <a:pt x="67" y="20"/>
                        </a:cubicBezTo>
                        <a:cubicBezTo>
                          <a:pt x="15" y="2"/>
                          <a:pt x="15" y="2"/>
                          <a:pt x="15" y="2"/>
                        </a:cubicBezTo>
                        <a:cubicBezTo>
                          <a:pt x="10" y="0"/>
                          <a:pt x="4" y="3"/>
                          <a:pt x="2" y="8"/>
                        </a:cubicBezTo>
                        <a:cubicBezTo>
                          <a:pt x="2" y="10"/>
                          <a:pt x="2" y="10"/>
                          <a:pt x="2" y="10"/>
                        </a:cubicBezTo>
                        <a:cubicBezTo>
                          <a:pt x="0" y="15"/>
                          <a:pt x="3" y="21"/>
                          <a:pt x="8" y="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77">
                    <a:extLst>
                      <a:ext uri="{FF2B5EF4-FFF2-40B4-BE49-F238E27FC236}">
                        <a16:creationId xmlns:a16="http://schemas.microsoft.com/office/drawing/2014/main" id="{95FE0C2C-AF53-4F6A-AF3E-F9ECA2E9F40D}"/>
                      </a:ext>
                    </a:extLst>
                  </p:cNvPr>
                  <p:cNvSpPr/>
                  <p:nvPr/>
                </p:nvSpPr>
                <p:spPr bwMode="auto">
                  <a:xfrm>
                    <a:off x="5533" y="1899"/>
                    <a:ext cx="199" cy="60"/>
                  </a:xfrm>
                  <a:custGeom>
                    <a:gdLst>
                      <a:gd fmla="*/ 10 w 99" name="T0"/>
                      <a:gd fmla="*/ 22 h 30" name="T1"/>
                      <a:gd fmla="*/ 87 w 99" name="T2"/>
                      <a:gd fmla="*/ 30 h 30" name="T3"/>
                      <a:gd fmla="*/ 98 w 99" name="T4"/>
                      <a:gd fmla="*/ 21 h 30" name="T5"/>
                      <a:gd fmla="*/ 98 w 99" name="T6"/>
                      <a:gd fmla="*/ 19 h 30" name="T7"/>
                      <a:gd fmla="*/ 89 w 99" name="T8"/>
                      <a:gd fmla="*/ 8 h 30" name="T9"/>
                      <a:gd fmla="*/ 12 w 99" name="T10"/>
                      <a:gd fmla="*/ 1 h 30" name="T11"/>
                      <a:gd fmla="*/ 1 w 99" name="T12"/>
                      <a:gd fmla="*/ 10 h 30" name="T13"/>
                      <a:gd fmla="*/ 1 w 99" name="T14"/>
                      <a:gd fmla="*/ 12 h 30" name="T15"/>
                      <a:gd fmla="*/ 10 w 99" name="T16"/>
                      <a:gd fmla="*/ 22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99">
                        <a:moveTo>
                          <a:pt x="10" y="22"/>
                        </a:moveTo>
                        <a:cubicBezTo>
                          <a:pt x="87" y="30"/>
                          <a:pt x="87" y="30"/>
                          <a:pt x="87" y="30"/>
                        </a:cubicBezTo>
                        <a:cubicBezTo>
                          <a:pt x="93" y="30"/>
                          <a:pt x="98" y="26"/>
                          <a:pt x="98" y="21"/>
                        </a:cubicBezTo>
                        <a:cubicBezTo>
                          <a:pt x="98" y="19"/>
                          <a:pt x="98" y="19"/>
                          <a:pt x="98" y="19"/>
                        </a:cubicBezTo>
                        <a:cubicBezTo>
                          <a:pt x="99" y="13"/>
                          <a:pt x="95" y="8"/>
                          <a:pt x="89" y="8"/>
                        </a:cubicBezTo>
                        <a:cubicBezTo>
                          <a:pt x="12" y="1"/>
                          <a:pt x="12" y="1"/>
                          <a:pt x="12" y="1"/>
                        </a:cubicBezTo>
                        <a:cubicBezTo>
                          <a:pt x="6" y="0"/>
                          <a:pt x="1" y="4"/>
                          <a:pt x="1" y="10"/>
                        </a:cubicBezTo>
                        <a:cubicBezTo>
                          <a:pt x="1" y="12"/>
                          <a:pt x="1" y="12"/>
                          <a:pt x="1" y="12"/>
                        </a:cubicBezTo>
                        <a:cubicBezTo>
                          <a:pt x="0" y="17"/>
                          <a:pt x="4" y="22"/>
                          <a:pt x="10" y="22"/>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78">
                    <a:extLst>
                      <a:ext uri="{FF2B5EF4-FFF2-40B4-BE49-F238E27FC236}">
                        <a16:creationId xmlns:a16="http://schemas.microsoft.com/office/drawing/2014/main" id="{C180E136-7BFA-4A7A-8FBA-B2B0AD1537D9}"/>
                      </a:ext>
                    </a:extLst>
                  </p:cNvPr>
                  <p:cNvSpPr/>
                  <p:nvPr/>
                </p:nvSpPr>
                <p:spPr bwMode="auto">
                  <a:xfrm>
                    <a:off x="5561" y="1945"/>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79">
                    <a:extLst>
                      <a:ext uri="{FF2B5EF4-FFF2-40B4-BE49-F238E27FC236}">
                        <a16:creationId xmlns:a16="http://schemas.microsoft.com/office/drawing/2014/main" id="{295BD705-F31E-4E19-A7CB-8FC79F20C245}"/>
                      </a:ext>
                    </a:extLst>
                  </p:cNvPr>
                  <p:cNvSpPr/>
                  <p:nvPr/>
                </p:nvSpPr>
                <p:spPr bwMode="auto">
                  <a:xfrm>
                    <a:off x="5561" y="1945"/>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Rectangle 80">
                    <a:extLst>
                      <a:ext uri="{FF2B5EF4-FFF2-40B4-BE49-F238E27FC236}">
                        <a16:creationId xmlns:a16="http://schemas.microsoft.com/office/drawing/2014/main" id="{F1D7B79C-0751-48F0-B6D3-AF88C0EEF89A}"/>
                      </a:ext>
                    </a:extLst>
                  </p:cNvPr>
                  <p:cNvSpPr>
                    <a:spLocks noChangeArrowheads="1"/>
                  </p:cNvSpPr>
                  <p:nvPr/>
                </p:nvSpPr>
                <p:spPr bwMode="auto">
                  <a:xfrm>
                    <a:off x="5561" y="1945"/>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Rectangle 81">
                    <a:extLst>
                      <a:ext uri="{FF2B5EF4-FFF2-40B4-BE49-F238E27FC236}">
                        <a16:creationId xmlns:a16="http://schemas.microsoft.com/office/drawing/2014/main" id="{E122B9C0-86AC-4D0A-A1E8-83DF967838D3}"/>
                      </a:ext>
                    </a:extLst>
                  </p:cNvPr>
                  <p:cNvSpPr>
                    <a:spLocks noChangeArrowheads="1"/>
                  </p:cNvSpPr>
                  <p:nvPr/>
                </p:nvSpPr>
                <p:spPr bwMode="auto">
                  <a:xfrm>
                    <a:off x="5561" y="1945"/>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82">
                    <a:extLst>
                      <a:ext uri="{FF2B5EF4-FFF2-40B4-BE49-F238E27FC236}">
                        <a16:creationId xmlns:a16="http://schemas.microsoft.com/office/drawing/2014/main" id="{5EE17A17-FE92-4A7F-8850-B66A99012FAA}"/>
                      </a:ext>
                    </a:extLst>
                  </p:cNvPr>
                  <p:cNvSpPr/>
                  <p:nvPr/>
                </p:nvSpPr>
                <p:spPr bwMode="auto">
                  <a:xfrm>
                    <a:off x="5561" y="1915"/>
                    <a:ext cx="18" cy="32"/>
                  </a:xfrm>
                  <a:custGeom>
                    <a:gdLst>
                      <a:gd fmla="*/ 6 w 9" name="T0"/>
                      <a:gd fmla="*/ 0 h 16" name="T1"/>
                      <a:gd fmla="*/ 4 w 9" name="T2"/>
                      <a:gd fmla="*/ 3 h 16" name="T3"/>
                      <a:gd fmla="*/ 0 w 9" name="T4"/>
                      <a:gd fmla="*/ 15 h 16" name="T5"/>
                      <a:gd fmla="*/ 0 w 9" name="T6"/>
                      <a:gd fmla="*/ 15 h 16" name="T7"/>
                      <a:gd fmla="*/ 1 w 9" name="T8"/>
                      <a:gd fmla="*/ 15 h 16" name="T9"/>
                      <a:gd fmla="*/ 9 w 9" name="T10"/>
                      <a:gd fmla="*/ 16 h 16" name="T11"/>
                      <a:gd fmla="*/ 6 w 9"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9">
                        <a:moveTo>
                          <a:pt x="6" y="0"/>
                        </a:moveTo>
                        <a:cubicBezTo>
                          <a:pt x="5" y="1"/>
                          <a:pt x="5" y="2"/>
                          <a:pt x="4" y="3"/>
                        </a:cubicBezTo>
                        <a:cubicBezTo>
                          <a:pt x="0" y="15"/>
                          <a:pt x="0" y="15"/>
                          <a:pt x="0" y="15"/>
                        </a:cubicBezTo>
                        <a:cubicBezTo>
                          <a:pt x="0" y="15"/>
                          <a:pt x="0" y="15"/>
                          <a:pt x="0" y="15"/>
                        </a:cubicBezTo>
                        <a:cubicBezTo>
                          <a:pt x="1" y="15"/>
                          <a:pt x="1" y="15"/>
                          <a:pt x="1" y="15"/>
                        </a:cubicBezTo>
                        <a:cubicBezTo>
                          <a:pt x="9" y="16"/>
                          <a:pt x="9" y="16"/>
                          <a:pt x="9" y="16"/>
                        </a:cubicBezTo>
                        <a:cubicBezTo>
                          <a:pt x="6" y="0"/>
                          <a:pt x="6" y="0"/>
                          <a:pt x="6"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83">
                    <a:extLst>
                      <a:ext uri="{FF2B5EF4-FFF2-40B4-BE49-F238E27FC236}">
                        <a16:creationId xmlns:a16="http://schemas.microsoft.com/office/drawing/2014/main" id="{235DC0A3-9C11-4216-8102-0FB651872626}"/>
                      </a:ext>
                    </a:extLst>
                  </p:cNvPr>
                  <p:cNvSpPr/>
                  <p:nvPr/>
                </p:nvSpPr>
                <p:spPr bwMode="auto">
                  <a:xfrm>
                    <a:off x="5672" y="1903"/>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84">
                    <a:extLst>
                      <a:ext uri="{FF2B5EF4-FFF2-40B4-BE49-F238E27FC236}">
                        <a16:creationId xmlns:a16="http://schemas.microsoft.com/office/drawing/2014/main" id="{2AF3453B-8316-4567-9DD8-6A31B1C54304}"/>
                      </a:ext>
                    </a:extLst>
                  </p:cNvPr>
                  <p:cNvSpPr/>
                  <p:nvPr/>
                </p:nvSpPr>
                <p:spPr bwMode="auto">
                  <a:xfrm>
                    <a:off x="5672" y="1903"/>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85">
                    <a:extLst>
                      <a:ext uri="{FF2B5EF4-FFF2-40B4-BE49-F238E27FC236}">
                        <a16:creationId xmlns:a16="http://schemas.microsoft.com/office/drawing/2014/main" id="{FE9444F8-A540-4C7E-9993-F40ADD0BE064}"/>
                      </a:ext>
                    </a:extLst>
                  </p:cNvPr>
                  <p:cNvSpPr/>
                  <p:nvPr/>
                </p:nvSpPr>
                <p:spPr bwMode="auto">
                  <a:xfrm>
                    <a:off x="5652" y="1903"/>
                    <a:ext cx="24" cy="8"/>
                  </a:xfrm>
                  <a:custGeom>
                    <a:gdLst>
                      <a:gd fmla="*/ 24 w 24" name="T0"/>
                      <a:gd fmla="*/ 0 h 8" name="T1"/>
                      <a:gd fmla="*/ 0 w 24" name="T2"/>
                      <a:gd fmla="*/ 6 h 8" name="T3"/>
                      <a:gd fmla="*/ 20 w 24" name="T4"/>
                      <a:gd fmla="*/ 8 h 8" name="T5"/>
                      <a:gd fmla="*/ 24 w 24" name="T6"/>
                      <a:gd fmla="*/ 0 h 8" name="T7"/>
                    </a:gdLst>
                    <a:cxnLst>
                      <a:cxn ang="0">
                        <a:pos x="T0" y="T1"/>
                      </a:cxn>
                      <a:cxn ang="0">
                        <a:pos x="T2" y="T3"/>
                      </a:cxn>
                      <a:cxn ang="0">
                        <a:pos x="T4" y="T5"/>
                      </a:cxn>
                      <a:cxn ang="0">
                        <a:pos x="T6" y="T7"/>
                      </a:cxn>
                    </a:cxnLst>
                    <a:rect b="b" l="0" r="r" t="0"/>
                    <a:pathLst>
                      <a:path h="8" w="24">
                        <a:moveTo>
                          <a:pt x="24" y="0"/>
                        </a:moveTo>
                        <a:lnTo>
                          <a:pt x="0" y="6"/>
                        </a:lnTo>
                        <a:lnTo>
                          <a:pt x="20" y="8"/>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86">
                    <a:extLst>
                      <a:ext uri="{FF2B5EF4-FFF2-40B4-BE49-F238E27FC236}">
                        <a16:creationId xmlns:a16="http://schemas.microsoft.com/office/drawing/2014/main" id="{E825B002-8F1C-413E-94F1-3D26763A64A1}"/>
                      </a:ext>
                    </a:extLst>
                  </p:cNvPr>
                  <p:cNvSpPr/>
                  <p:nvPr/>
                </p:nvSpPr>
                <p:spPr bwMode="auto">
                  <a:xfrm>
                    <a:off x="5652" y="1903"/>
                    <a:ext cx="24" cy="8"/>
                  </a:xfrm>
                  <a:custGeom>
                    <a:gdLst>
                      <a:gd fmla="*/ 24 w 24" name="T0"/>
                      <a:gd fmla="*/ 0 h 8" name="T1"/>
                      <a:gd fmla="*/ 0 w 24" name="T2"/>
                      <a:gd fmla="*/ 6 h 8" name="T3"/>
                      <a:gd fmla="*/ 20 w 24" name="T4"/>
                      <a:gd fmla="*/ 8 h 8" name="T5"/>
                      <a:gd fmla="*/ 24 w 24" name="T6"/>
                      <a:gd fmla="*/ 0 h 8" name="T7"/>
                    </a:gdLst>
                    <a:cxnLst>
                      <a:cxn ang="0">
                        <a:pos x="T0" y="T1"/>
                      </a:cxn>
                      <a:cxn ang="0">
                        <a:pos x="T2" y="T3"/>
                      </a:cxn>
                      <a:cxn ang="0">
                        <a:pos x="T4" y="T5"/>
                      </a:cxn>
                      <a:cxn ang="0">
                        <a:pos x="T6" y="T7"/>
                      </a:cxn>
                    </a:cxnLst>
                    <a:rect b="b" l="0" r="r" t="0"/>
                    <a:pathLst>
                      <a:path h="8" w="24">
                        <a:moveTo>
                          <a:pt x="24" y="0"/>
                        </a:moveTo>
                        <a:lnTo>
                          <a:pt x="0" y="6"/>
                        </a:lnTo>
                        <a:lnTo>
                          <a:pt x="20" y="8"/>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87">
                    <a:extLst>
                      <a:ext uri="{FF2B5EF4-FFF2-40B4-BE49-F238E27FC236}">
                        <a16:creationId xmlns:a16="http://schemas.microsoft.com/office/drawing/2014/main" id="{FE8EAAE4-71C7-4508-A91C-7FE1671D2BB1}"/>
                      </a:ext>
                    </a:extLst>
                  </p:cNvPr>
                  <p:cNvSpPr/>
                  <p:nvPr/>
                </p:nvSpPr>
                <p:spPr bwMode="auto">
                  <a:xfrm>
                    <a:off x="5652" y="1909"/>
                    <a:ext cx="20" cy="2"/>
                  </a:xfrm>
                  <a:custGeom>
                    <a:gdLst>
                      <a:gd fmla="*/ 0 w 20" name="T0"/>
                      <a:gd fmla="*/ 0 h 2" name="T1"/>
                      <a:gd fmla="*/ 0 w 20" name="T2"/>
                      <a:gd fmla="*/ 0 h 2" name="T3"/>
                      <a:gd fmla="*/ 20 w 20" name="T4"/>
                      <a:gd fmla="*/ 2 h 2" name="T5"/>
                      <a:gd fmla="*/ 20 w 20" name="T6"/>
                      <a:gd fmla="*/ 2 h 2" name="T7"/>
                      <a:gd fmla="*/ 20 w 20" name="T8"/>
                      <a:gd fmla="*/ 2 h 2" name="T9"/>
                      <a:gd fmla="*/ 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0" y="0"/>
                        </a:moveTo>
                        <a:lnTo>
                          <a:pt x="0" y="0"/>
                        </a:lnTo>
                        <a:lnTo>
                          <a:pt x="20" y="2"/>
                        </a:lnTo>
                        <a:lnTo>
                          <a:pt x="20" y="2"/>
                        </a:lnTo>
                        <a:lnTo>
                          <a:pt x="20" y="2"/>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88">
                    <a:extLst>
                      <a:ext uri="{FF2B5EF4-FFF2-40B4-BE49-F238E27FC236}">
                        <a16:creationId xmlns:a16="http://schemas.microsoft.com/office/drawing/2014/main" id="{B77E12CA-4B8A-4D54-BDFC-645B8F2F7994}"/>
                      </a:ext>
                    </a:extLst>
                  </p:cNvPr>
                  <p:cNvSpPr/>
                  <p:nvPr/>
                </p:nvSpPr>
                <p:spPr bwMode="auto">
                  <a:xfrm>
                    <a:off x="5652" y="1909"/>
                    <a:ext cx="20" cy="2"/>
                  </a:xfrm>
                  <a:custGeom>
                    <a:gdLst>
                      <a:gd fmla="*/ 0 w 20" name="T0"/>
                      <a:gd fmla="*/ 0 h 2" name="T1"/>
                      <a:gd fmla="*/ 0 w 20" name="T2"/>
                      <a:gd fmla="*/ 0 h 2" name="T3"/>
                      <a:gd fmla="*/ 20 w 20" name="T4"/>
                      <a:gd fmla="*/ 2 h 2" name="T5"/>
                      <a:gd fmla="*/ 20 w 20" name="T6"/>
                      <a:gd fmla="*/ 2 h 2" name="T7"/>
                      <a:gd fmla="*/ 20 w 20" name="T8"/>
                      <a:gd fmla="*/ 2 h 2" name="T9"/>
                      <a:gd fmla="*/ 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0" y="0"/>
                        </a:moveTo>
                        <a:lnTo>
                          <a:pt x="0" y="0"/>
                        </a:lnTo>
                        <a:lnTo>
                          <a:pt x="20" y="2"/>
                        </a:lnTo>
                        <a:lnTo>
                          <a:pt x="20" y="2"/>
                        </a:lnTo>
                        <a:lnTo>
                          <a:pt x="2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89">
                    <a:extLst>
                      <a:ext uri="{FF2B5EF4-FFF2-40B4-BE49-F238E27FC236}">
                        <a16:creationId xmlns:a16="http://schemas.microsoft.com/office/drawing/2014/main" id="{FE5C711D-1981-4929-AE09-8F7684472133}"/>
                      </a:ext>
                    </a:extLst>
                  </p:cNvPr>
                  <p:cNvSpPr/>
                  <p:nvPr/>
                </p:nvSpPr>
                <p:spPr bwMode="auto">
                  <a:xfrm>
                    <a:off x="5561" y="2178"/>
                    <a:ext cx="22" cy="8"/>
                  </a:xfrm>
                  <a:custGeom>
                    <a:gdLst>
                      <a:gd fmla="*/ 0 w 11" name="T0"/>
                      <a:gd fmla="*/ 0 h 4" name="T1"/>
                      <a:gd fmla="*/ 0 w 11" name="T2"/>
                      <a:gd fmla="*/ 0 h 4" name="T3"/>
                      <a:gd fmla="*/ 11 w 11" name="T4"/>
                      <a:gd fmla="*/ 4 h 4" name="T5"/>
                      <a:gd fmla="*/ 11 w 11" name="T6"/>
                      <a:gd fmla="*/ 4 h 4" name="T7"/>
                      <a:gd fmla="*/ 0 w 11" name="T8"/>
                      <a:gd fmla="*/ 0 h 4" name="T9"/>
                    </a:gdLst>
                    <a:cxnLst>
                      <a:cxn ang="0">
                        <a:pos x="T0" y="T1"/>
                      </a:cxn>
                      <a:cxn ang="0">
                        <a:pos x="T2" y="T3"/>
                      </a:cxn>
                      <a:cxn ang="0">
                        <a:pos x="T4" y="T5"/>
                      </a:cxn>
                      <a:cxn ang="0">
                        <a:pos x="T6" y="T7"/>
                      </a:cxn>
                      <a:cxn ang="0">
                        <a:pos x="T8" y="T9"/>
                      </a:cxn>
                    </a:cxnLst>
                    <a:rect b="b" l="0" r="r" t="0"/>
                    <a:pathLst>
                      <a:path h="4" w="11">
                        <a:moveTo>
                          <a:pt x="0" y="0"/>
                        </a:moveTo>
                        <a:cubicBezTo>
                          <a:pt x="0" y="0"/>
                          <a:pt x="0" y="0"/>
                          <a:pt x="0" y="0"/>
                        </a:cubicBezTo>
                        <a:cubicBezTo>
                          <a:pt x="4" y="2"/>
                          <a:pt x="7" y="3"/>
                          <a:pt x="11" y="4"/>
                        </a:cubicBezTo>
                        <a:cubicBezTo>
                          <a:pt x="11" y="4"/>
                          <a:pt x="11" y="4"/>
                          <a:pt x="11" y="4"/>
                        </a:cubicBezTo>
                        <a:cubicBezTo>
                          <a:pt x="7" y="3"/>
                          <a:pt x="4" y="2"/>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90">
                    <a:extLst>
                      <a:ext uri="{FF2B5EF4-FFF2-40B4-BE49-F238E27FC236}">
                        <a16:creationId xmlns:a16="http://schemas.microsoft.com/office/drawing/2014/main" id="{D58EDF0A-03E3-4A0B-9043-4267CFE14AFF}"/>
                      </a:ext>
                    </a:extLst>
                  </p:cNvPr>
                  <p:cNvSpPr/>
                  <p:nvPr/>
                </p:nvSpPr>
                <p:spPr bwMode="auto">
                  <a:xfrm>
                    <a:off x="5547" y="2178"/>
                    <a:ext cx="36" cy="68"/>
                  </a:xfrm>
                  <a:custGeom>
                    <a:gdLst>
                      <a:gd fmla="*/ 7 w 18" name="T0"/>
                      <a:gd fmla="*/ 0 h 34" name="T1"/>
                      <a:gd fmla="*/ 1 w 18" name="T2"/>
                      <a:gd fmla="*/ 19 h 34" name="T3"/>
                      <a:gd fmla="*/ 0 w 18" name="T4"/>
                      <a:gd fmla="*/ 30 h 34" name="T5"/>
                      <a:gd fmla="*/ 10 w 18" name="T6"/>
                      <a:gd fmla="*/ 34 h 34" name="T7"/>
                      <a:gd fmla="*/ 18 w 18" name="T8"/>
                      <a:gd fmla="*/ 4 h 34" name="T9"/>
                      <a:gd fmla="*/ 7 w 18" name="T10"/>
                      <a:gd fmla="*/ 0 h 34" name="T11"/>
                    </a:gdLst>
                    <a:cxnLst>
                      <a:cxn ang="0">
                        <a:pos x="T0" y="T1"/>
                      </a:cxn>
                      <a:cxn ang="0">
                        <a:pos x="T2" y="T3"/>
                      </a:cxn>
                      <a:cxn ang="0">
                        <a:pos x="T4" y="T5"/>
                      </a:cxn>
                      <a:cxn ang="0">
                        <a:pos x="T6" y="T7"/>
                      </a:cxn>
                      <a:cxn ang="0">
                        <a:pos x="T8" y="T9"/>
                      </a:cxn>
                      <a:cxn ang="0">
                        <a:pos x="T10" y="T11"/>
                      </a:cxn>
                    </a:cxnLst>
                    <a:rect b="b" l="0" r="r" t="0"/>
                    <a:pathLst>
                      <a:path h="34" w="18">
                        <a:moveTo>
                          <a:pt x="7" y="0"/>
                        </a:moveTo>
                        <a:cubicBezTo>
                          <a:pt x="5" y="6"/>
                          <a:pt x="2" y="12"/>
                          <a:pt x="1" y="19"/>
                        </a:cubicBezTo>
                        <a:cubicBezTo>
                          <a:pt x="0" y="23"/>
                          <a:pt x="0" y="26"/>
                          <a:pt x="0" y="30"/>
                        </a:cubicBezTo>
                        <a:cubicBezTo>
                          <a:pt x="3" y="31"/>
                          <a:pt x="6" y="33"/>
                          <a:pt x="10" y="34"/>
                        </a:cubicBezTo>
                        <a:cubicBezTo>
                          <a:pt x="12" y="24"/>
                          <a:pt x="15" y="14"/>
                          <a:pt x="18" y="4"/>
                        </a:cubicBezTo>
                        <a:cubicBezTo>
                          <a:pt x="14" y="3"/>
                          <a:pt x="11" y="2"/>
                          <a:pt x="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91">
                    <a:extLst>
                      <a:ext uri="{FF2B5EF4-FFF2-40B4-BE49-F238E27FC236}">
                        <a16:creationId xmlns:a16="http://schemas.microsoft.com/office/drawing/2014/main" id="{EF822A96-2A2F-41D1-83E2-666FE48493D6}"/>
                      </a:ext>
                    </a:extLst>
                  </p:cNvPr>
                  <p:cNvSpPr/>
                  <p:nvPr/>
                </p:nvSpPr>
                <p:spPr bwMode="auto">
                  <a:xfrm>
                    <a:off x="5738" y="1696"/>
                    <a:ext cx="349" cy="621"/>
                  </a:xfrm>
                  <a:custGeom>
                    <a:gdLst>
                      <a:gd fmla="*/ 50 w 174" name="T0"/>
                      <a:gd fmla="*/ 303 h 309" name="T1"/>
                      <a:gd fmla="*/ 42 w 174" name="T2"/>
                      <a:gd fmla="*/ 301 h 309" name="T3"/>
                      <a:gd fmla="*/ 0 w 174" name="T4"/>
                      <a:gd fmla="*/ 286 h 309" name="T5"/>
                      <a:gd fmla="*/ 14 w 174" name="T6"/>
                      <a:gd fmla="*/ 259 h 309" name="T7"/>
                      <a:gd fmla="*/ 7 w 174" name="T8"/>
                      <a:gd fmla="*/ 272 h 309" name="T9"/>
                      <a:gd fmla="*/ 14 w 174" name="T10"/>
                      <a:gd fmla="*/ 259 h 309" name="T11"/>
                      <a:gd fmla="*/ 104 w 174" name="T12"/>
                      <a:gd fmla="*/ 271 h 309" name="T13"/>
                      <a:gd fmla="*/ 133 w 174" name="T14"/>
                      <a:gd fmla="*/ 140 h 309" name="T15"/>
                      <a:gd fmla="*/ 141 w 174" name="T16"/>
                      <a:gd fmla="*/ 19 h 309" name="T17"/>
                      <a:gd fmla="*/ 172 w 174" name="T18"/>
                      <a:gd fmla="*/ 21 h 309" name="T19"/>
                      <a:gd fmla="*/ 163 w 174" name="T20"/>
                      <a:gd fmla="*/ 146 h 309" name="T21"/>
                      <a:gd fmla="*/ 119 w 174" name="T22"/>
                      <a:gd fmla="*/ 297 h 309" name="T23"/>
                      <a:gd fmla="*/ 50 w 174" name="T24"/>
                      <a:gd fmla="*/ 303 h 3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9" w="174">
                        <a:moveTo>
                          <a:pt x="50" y="303"/>
                        </a:moveTo>
                        <a:cubicBezTo>
                          <a:pt x="47" y="302"/>
                          <a:pt x="44" y="301"/>
                          <a:pt x="42" y="301"/>
                        </a:cubicBezTo>
                        <a:cubicBezTo>
                          <a:pt x="19" y="295"/>
                          <a:pt x="1" y="286"/>
                          <a:pt x="0" y="286"/>
                        </a:cubicBezTo>
                        <a:cubicBezTo>
                          <a:pt x="14" y="259"/>
                          <a:pt x="14" y="259"/>
                          <a:pt x="14" y="259"/>
                        </a:cubicBezTo>
                        <a:cubicBezTo>
                          <a:pt x="7" y="272"/>
                          <a:pt x="7" y="272"/>
                          <a:pt x="7" y="272"/>
                        </a:cubicBezTo>
                        <a:cubicBezTo>
                          <a:pt x="14" y="259"/>
                          <a:pt x="14" y="259"/>
                          <a:pt x="14" y="259"/>
                        </a:cubicBezTo>
                        <a:cubicBezTo>
                          <a:pt x="29" y="266"/>
                          <a:pt x="80" y="285"/>
                          <a:pt x="104" y="271"/>
                        </a:cubicBezTo>
                        <a:cubicBezTo>
                          <a:pt x="105" y="270"/>
                          <a:pt x="120" y="256"/>
                          <a:pt x="133" y="140"/>
                        </a:cubicBezTo>
                        <a:cubicBezTo>
                          <a:pt x="139" y="79"/>
                          <a:pt x="141" y="20"/>
                          <a:pt x="141" y="19"/>
                        </a:cubicBezTo>
                        <a:cubicBezTo>
                          <a:pt x="142" y="0"/>
                          <a:pt x="174" y="4"/>
                          <a:pt x="172" y="21"/>
                        </a:cubicBezTo>
                        <a:cubicBezTo>
                          <a:pt x="172" y="21"/>
                          <a:pt x="169" y="83"/>
                          <a:pt x="163" y="146"/>
                        </a:cubicBezTo>
                        <a:cubicBezTo>
                          <a:pt x="150" y="264"/>
                          <a:pt x="133" y="289"/>
                          <a:pt x="119" y="297"/>
                        </a:cubicBezTo>
                        <a:cubicBezTo>
                          <a:pt x="102" y="307"/>
                          <a:pt x="79" y="309"/>
                          <a:pt x="50" y="30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92">
                    <a:extLst>
                      <a:ext uri="{FF2B5EF4-FFF2-40B4-BE49-F238E27FC236}">
                        <a16:creationId xmlns:a16="http://schemas.microsoft.com/office/drawing/2014/main" id="{C73B8A45-3603-475F-BCB1-F5B746D98525}"/>
                      </a:ext>
                    </a:extLst>
                  </p:cNvPr>
                  <p:cNvSpPr>
                    <a:spLocks noEditPoints="1"/>
                  </p:cNvSpPr>
                  <p:nvPr/>
                </p:nvSpPr>
                <p:spPr bwMode="auto">
                  <a:xfrm>
                    <a:off x="6031" y="1792"/>
                    <a:ext cx="181" cy="195"/>
                  </a:xfrm>
                  <a:custGeom>
                    <a:gdLst>
                      <a:gd fmla="*/ 37 w 90" name="T0"/>
                      <a:gd fmla="*/ 94 h 97" name="T1"/>
                      <a:gd fmla="*/ 0 w 90" name="T2"/>
                      <a:gd fmla="*/ 79 h 97" name="T3"/>
                      <a:gd fmla="*/ 11 w 90" name="T4"/>
                      <a:gd fmla="*/ 60 h 97" name="T5"/>
                      <a:gd fmla="*/ 57 w 90" name="T6"/>
                      <a:gd fmla="*/ 73 h 97" name="T7"/>
                      <a:gd fmla="*/ 60 w 90" name="T8"/>
                      <a:gd fmla="*/ 68 h 97" name="T9"/>
                      <a:gd fmla="*/ 62 w 90" name="T10"/>
                      <a:gd fmla="*/ 11 h 97" name="T11"/>
                      <a:gd fmla="*/ 84 w 90" name="T12"/>
                      <a:gd fmla="*/ 9 h 97" name="T13"/>
                      <a:gd fmla="*/ 81 w 90" name="T14"/>
                      <a:gd fmla="*/ 74 h 97" name="T15"/>
                      <a:gd fmla="*/ 65 w 90" name="T16"/>
                      <a:gd fmla="*/ 93 h 97" name="T17"/>
                      <a:gd fmla="*/ 37 w 90" name="T18"/>
                      <a:gd fmla="*/ 94 h 97" name="T19"/>
                      <a:gd fmla="*/ 5 w 90" name="T20"/>
                      <a:gd fmla="*/ 69 h 97" name="T21"/>
                      <a:gd fmla="*/ 11 w 90" name="T22"/>
                      <a:gd fmla="*/ 60 h 97" name="T23"/>
                      <a:gd fmla="*/ 11 w 90" name="T24"/>
                      <a:gd fmla="*/ 60 h 97" name="T25"/>
                      <a:gd fmla="*/ 5 w 90" name="T26"/>
                      <a:gd fmla="*/ 69 h 9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7" w="90">
                        <a:moveTo>
                          <a:pt x="37" y="94"/>
                        </a:moveTo>
                        <a:cubicBezTo>
                          <a:pt x="20" y="90"/>
                          <a:pt x="4" y="82"/>
                          <a:pt x="0" y="79"/>
                        </a:cubicBezTo>
                        <a:cubicBezTo>
                          <a:pt x="11" y="60"/>
                          <a:pt x="11" y="60"/>
                          <a:pt x="11" y="60"/>
                        </a:cubicBezTo>
                        <a:cubicBezTo>
                          <a:pt x="24" y="67"/>
                          <a:pt x="47" y="77"/>
                          <a:pt x="57" y="73"/>
                        </a:cubicBezTo>
                        <a:cubicBezTo>
                          <a:pt x="58" y="72"/>
                          <a:pt x="59" y="72"/>
                          <a:pt x="60" y="68"/>
                        </a:cubicBezTo>
                        <a:cubicBezTo>
                          <a:pt x="67" y="39"/>
                          <a:pt x="62" y="12"/>
                          <a:pt x="62" y="11"/>
                        </a:cubicBezTo>
                        <a:cubicBezTo>
                          <a:pt x="62" y="0"/>
                          <a:pt x="82" y="0"/>
                          <a:pt x="84" y="9"/>
                        </a:cubicBezTo>
                        <a:cubicBezTo>
                          <a:pt x="84" y="11"/>
                          <a:pt x="90" y="41"/>
                          <a:pt x="81" y="74"/>
                        </a:cubicBezTo>
                        <a:cubicBezTo>
                          <a:pt x="79" y="83"/>
                          <a:pt x="73" y="90"/>
                          <a:pt x="65" y="93"/>
                        </a:cubicBezTo>
                        <a:cubicBezTo>
                          <a:pt x="57" y="97"/>
                          <a:pt x="47" y="96"/>
                          <a:pt x="37" y="94"/>
                        </a:cubicBezTo>
                        <a:moveTo>
                          <a:pt x="5" y="69"/>
                        </a:moveTo>
                        <a:cubicBezTo>
                          <a:pt x="11" y="60"/>
                          <a:pt x="11" y="60"/>
                          <a:pt x="11" y="60"/>
                        </a:cubicBezTo>
                        <a:cubicBezTo>
                          <a:pt x="11" y="60"/>
                          <a:pt x="11" y="60"/>
                          <a:pt x="11" y="60"/>
                        </a:cubicBezTo>
                        <a:cubicBezTo>
                          <a:pt x="5" y="69"/>
                          <a:pt x="5" y="69"/>
                          <a:pt x="5" y="6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93">
                    <a:extLst>
                      <a:ext uri="{FF2B5EF4-FFF2-40B4-BE49-F238E27FC236}">
                        <a16:creationId xmlns:a16="http://schemas.microsoft.com/office/drawing/2014/main" id="{6769C911-4C00-4873-A50B-80DCC10D5297}"/>
                      </a:ext>
                    </a:extLst>
                  </p:cNvPr>
                  <p:cNvSpPr/>
                  <p:nvPr/>
                </p:nvSpPr>
                <p:spPr bwMode="auto">
                  <a:xfrm>
                    <a:off x="6176" y="1877"/>
                    <a:ext cx="102" cy="42"/>
                  </a:xfrm>
                  <a:custGeom>
                    <a:gdLst>
                      <a:gd fmla="*/ 43 w 51" name="T0"/>
                      <a:gd fmla="*/ 21 h 21" name="T1"/>
                      <a:gd fmla="*/ 7 w 51" name="T2"/>
                      <a:gd fmla="*/ 19 h 21" name="T3"/>
                      <a:gd fmla="*/ 0 w 51" name="T4"/>
                      <a:gd fmla="*/ 11 h 21" name="T5"/>
                      <a:gd fmla="*/ 0 w 51" name="T6"/>
                      <a:gd fmla="*/ 7 h 21" name="T7"/>
                      <a:gd fmla="*/ 8 w 51" name="T8"/>
                      <a:gd fmla="*/ 0 h 21" name="T9"/>
                      <a:gd fmla="*/ 44 w 51" name="T10"/>
                      <a:gd fmla="*/ 2 h 21" name="T11"/>
                      <a:gd fmla="*/ 51 w 51" name="T12"/>
                      <a:gd fmla="*/ 10 h 21" name="T13"/>
                      <a:gd fmla="*/ 51 w 51" name="T14"/>
                      <a:gd fmla="*/ 14 h 21" name="T15"/>
                      <a:gd fmla="*/ 43 w 51" name="T16"/>
                      <a:gd fmla="*/ 21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51">
                        <a:moveTo>
                          <a:pt x="43" y="21"/>
                        </a:moveTo>
                        <a:cubicBezTo>
                          <a:pt x="7" y="19"/>
                          <a:pt x="7" y="19"/>
                          <a:pt x="7" y="19"/>
                        </a:cubicBezTo>
                        <a:cubicBezTo>
                          <a:pt x="3" y="19"/>
                          <a:pt x="0" y="15"/>
                          <a:pt x="0" y="11"/>
                        </a:cubicBezTo>
                        <a:cubicBezTo>
                          <a:pt x="0" y="7"/>
                          <a:pt x="0" y="7"/>
                          <a:pt x="0" y="7"/>
                        </a:cubicBezTo>
                        <a:cubicBezTo>
                          <a:pt x="1" y="3"/>
                          <a:pt x="4" y="0"/>
                          <a:pt x="8" y="0"/>
                        </a:cubicBezTo>
                        <a:cubicBezTo>
                          <a:pt x="44" y="2"/>
                          <a:pt x="44" y="2"/>
                          <a:pt x="44" y="2"/>
                        </a:cubicBezTo>
                        <a:cubicBezTo>
                          <a:pt x="48" y="2"/>
                          <a:pt x="51" y="6"/>
                          <a:pt x="51" y="10"/>
                        </a:cubicBezTo>
                        <a:cubicBezTo>
                          <a:pt x="51" y="14"/>
                          <a:pt x="51" y="14"/>
                          <a:pt x="51" y="14"/>
                        </a:cubicBezTo>
                        <a:cubicBezTo>
                          <a:pt x="50" y="18"/>
                          <a:pt x="47" y="21"/>
                          <a:pt x="43" y="21"/>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94">
                    <a:extLst>
                      <a:ext uri="{FF2B5EF4-FFF2-40B4-BE49-F238E27FC236}">
                        <a16:creationId xmlns:a16="http://schemas.microsoft.com/office/drawing/2014/main" id="{4BE7E707-2A2C-4768-8D8D-DF3EA705DC5B}"/>
                      </a:ext>
                    </a:extLst>
                  </p:cNvPr>
                  <p:cNvSpPr/>
                  <p:nvPr/>
                </p:nvSpPr>
                <p:spPr bwMode="auto">
                  <a:xfrm>
                    <a:off x="5953" y="1778"/>
                    <a:ext cx="102" cy="67"/>
                  </a:xfrm>
                  <a:custGeom>
                    <a:gdLst>
                      <a:gd fmla="*/ 39 w 51" name="T0"/>
                      <a:gd fmla="*/ 32 h 33" name="T1"/>
                      <a:gd fmla="*/ 6 w 51" name="T2"/>
                      <a:gd fmla="*/ 19 h 33" name="T3"/>
                      <a:gd fmla="*/ 2 w 51" name="T4"/>
                      <a:gd fmla="*/ 9 h 33" name="T5"/>
                      <a:gd fmla="*/ 3 w 51" name="T6"/>
                      <a:gd fmla="*/ 6 h 33" name="T7"/>
                      <a:gd fmla="*/ 13 w 51" name="T8"/>
                      <a:gd fmla="*/ 1 h 33" name="T9"/>
                      <a:gd fmla="*/ 46 w 51" name="T10"/>
                      <a:gd fmla="*/ 14 h 33" name="T11"/>
                      <a:gd fmla="*/ 50 w 51" name="T12"/>
                      <a:gd fmla="*/ 24 h 33" name="T13"/>
                      <a:gd fmla="*/ 49 w 51" name="T14"/>
                      <a:gd fmla="*/ 27 h 33" name="T15"/>
                      <a:gd fmla="*/ 39 w 51" name="T16"/>
                      <a:gd fmla="*/ 32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51">
                        <a:moveTo>
                          <a:pt x="39" y="32"/>
                        </a:moveTo>
                        <a:cubicBezTo>
                          <a:pt x="6" y="19"/>
                          <a:pt x="6" y="19"/>
                          <a:pt x="6" y="19"/>
                        </a:cubicBezTo>
                        <a:cubicBezTo>
                          <a:pt x="2" y="17"/>
                          <a:pt x="0" y="13"/>
                          <a:pt x="2" y="9"/>
                        </a:cubicBezTo>
                        <a:cubicBezTo>
                          <a:pt x="3" y="6"/>
                          <a:pt x="3" y="6"/>
                          <a:pt x="3" y="6"/>
                        </a:cubicBezTo>
                        <a:cubicBezTo>
                          <a:pt x="4" y="2"/>
                          <a:pt x="9" y="0"/>
                          <a:pt x="13" y="1"/>
                        </a:cubicBezTo>
                        <a:cubicBezTo>
                          <a:pt x="46" y="14"/>
                          <a:pt x="46" y="14"/>
                          <a:pt x="46" y="14"/>
                        </a:cubicBezTo>
                        <a:cubicBezTo>
                          <a:pt x="50" y="16"/>
                          <a:pt x="51" y="20"/>
                          <a:pt x="50" y="24"/>
                        </a:cubicBezTo>
                        <a:cubicBezTo>
                          <a:pt x="49" y="27"/>
                          <a:pt x="49" y="27"/>
                          <a:pt x="49" y="27"/>
                        </a:cubicBezTo>
                        <a:cubicBezTo>
                          <a:pt x="47" y="31"/>
                          <a:pt x="43" y="33"/>
                          <a:pt x="39" y="32"/>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Freeform 95">
                    <a:extLst>
                      <a:ext uri="{FF2B5EF4-FFF2-40B4-BE49-F238E27FC236}">
                        <a16:creationId xmlns:a16="http://schemas.microsoft.com/office/drawing/2014/main" id="{7507F61C-1471-402A-93FB-98AD774435EE}"/>
                      </a:ext>
                    </a:extLst>
                  </p:cNvPr>
                  <p:cNvSpPr/>
                  <p:nvPr/>
                </p:nvSpPr>
                <p:spPr bwMode="auto">
                  <a:xfrm>
                    <a:off x="5909" y="1909"/>
                    <a:ext cx="40" cy="84"/>
                  </a:xfrm>
                  <a:custGeom>
                    <a:gdLst>
                      <a:gd fmla="*/ 19 w 20" name="T0"/>
                      <a:gd fmla="*/ 7 h 42" name="T1"/>
                      <a:gd fmla="*/ 20 w 20" name="T2"/>
                      <a:gd fmla="*/ 35 h 42" name="T3"/>
                      <a:gd fmla="*/ 13 w 20" name="T4"/>
                      <a:gd fmla="*/ 42 h 42" name="T5"/>
                      <a:gd fmla="*/ 8 w 20" name="T6"/>
                      <a:gd fmla="*/ 42 h 42" name="T7"/>
                      <a:gd fmla="*/ 1 w 20" name="T8"/>
                      <a:gd fmla="*/ 35 h 42" name="T9"/>
                      <a:gd fmla="*/ 0 w 20" name="T10"/>
                      <a:gd fmla="*/ 7 h 42" name="T11"/>
                      <a:gd fmla="*/ 7 w 20" name="T12"/>
                      <a:gd fmla="*/ 0 h 42" name="T13"/>
                      <a:gd fmla="*/ 12 w 20" name="T14"/>
                      <a:gd fmla="*/ 0 h 42" name="T15"/>
                      <a:gd fmla="*/ 19 w 20" name="T16"/>
                      <a:gd fmla="*/ 7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20">
                        <a:moveTo>
                          <a:pt x="19" y="7"/>
                        </a:moveTo>
                        <a:cubicBezTo>
                          <a:pt x="20" y="35"/>
                          <a:pt x="20" y="35"/>
                          <a:pt x="20" y="35"/>
                        </a:cubicBezTo>
                        <a:cubicBezTo>
                          <a:pt x="20" y="38"/>
                          <a:pt x="17" y="41"/>
                          <a:pt x="13" y="42"/>
                        </a:cubicBezTo>
                        <a:cubicBezTo>
                          <a:pt x="8" y="42"/>
                          <a:pt x="8" y="42"/>
                          <a:pt x="8" y="42"/>
                        </a:cubicBezTo>
                        <a:cubicBezTo>
                          <a:pt x="4" y="42"/>
                          <a:pt x="1" y="39"/>
                          <a:pt x="1" y="35"/>
                        </a:cubicBezTo>
                        <a:cubicBezTo>
                          <a:pt x="0" y="7"/>
                          <a:pt x="0" y="7"/>
                          <a:pt x="0" y="7"/>
                        </a:cubicBezTo>
                        <a:cubicBezTo>
                          <a:pt x="0" y="4"/>
                          <a:pt x="3" y="0"/>
                          <a:pt x="7" y="0"/>
                        </a:cubicBezTo>
                        <a:cubicBezTo>
                          <a:pt x="12" y="0"/>
                          <a:pt x="12" y="0"/>
                          <a:pt x="12" y="0"/>
                        </a:cubicBezTo>
                        <a:cubicBezTo>
                          <a:pt x="16" y="0"/>
                          <a:pt x="19" y="3"/>
                          <a:pt x="19" y="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96">
                    <a:extLst>
                      <a:ext uri="{FF2B5EF4-FFF2-40B4-BE49-F238E27FC236}">
                        <a16:creationId xmlns:a16="http://schemas.microsoft.com/office/drawing/2014/main" id="{15B34CB0-B928-4FBE-A859-A3ABCBDE31EE}"/>
                      </a:ext>
                    </a:extLst>
                  </p:cNvPr>
                  <p:cNvSpPr/>
                  <p:nvPr/>
                </p:nvSpPr>
                <p:spPr bwMode="auto">
                  <a:xfrm>
                    <a:off x="6015" y="2082"/>
                    <a:ext cx="153" cy="54"/>
                  </a:xfrm>
                  <a:custGeom>
                    <a:gdLst>
                      <a:gd fmla="*/ 64 w 76" name="T0"/>
                      <a:gd fmla="*/ 27 h 27" name="T1"/>
                      <a:gd fmla="*/ 10 w 76" name="T2"/>
                      <a:gd fmla="*/ 22 h 27" name="T3"/>
                      <a:gd fmla="*/ 0 w 76" name="T4"/>
                      <a:gd fmla="*/ 11 h 27" name="T5"/>
                      <a:gd fmla="*/ 0 w 76" name="T6"/>
                      <a:gd fmla="*/ 10 h 27" name="T7"/>
                      <a:gd fmla="*/ 11 w 76" name="T8"/>
                      <a:gd fmla="*/ 0 h 27" name="T9"/>
                      <a:gd fmla="*/ 66 w 76" name="T10"/>
                      <a:gd fmla="*/ 5 h 27" name="T11"/>
                      <a:gd fmla="*/ 75 w 76" name="T12"/>
                      <a:gd fmla="*/ 16 h 27" name="T13"/>
                      <a:gd fmla="*/ 75 w 76" name="T14"/>
                      <a:gd fmla="*/ 17 h 27" name="T15"/>
                      <a:gd fmla="*/ 64 w 76"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76">
                        <a:moveTo>
                          <a:pt x="64" y="27"/>
                        </a:moveTo>
                        <a:cubicBezTo>
                          <a:pt x="10" y="22"/>
                          <a:pt x="10" y="22"/>
                          <a:pt x="10" y="22"/>
                        </a:cubicBezTo>
                        <a:cubicBezTo>
                          <a:pt x="4" y="22"/>
                          <a:pt x="0" y="17"/>
                          <a:pt x="0" y="11"/>
                        </a:cubicBezTo>
                        <a:cubicBezTo>
                          <a:pt x="0" y="10"/>
                          <a:pt x="0" y="10"/>
                          <a:pt x="0" y="10"/>
                        </a:cubicBezTo>
                        <a:cubicBezTo>
                          <a:pt x="1" y="4"/>
                          <a:pt x="6" y="0"/>
                          <a:pt x="11" y="0"/>
                        </a:cubicBezTo>
                        <a:cubicBezTo>
                          <a:pt x="66" y="5"/>
                          <a:pt x="66" y="5"/>
                          <a:pt x="66" y="5"/>
                        </a:cubicBezTo>
                        <a:cubicBezTo>
                          <a:pt x="71" y="5"/>
                          <a:pt x="76" y="10"/>
                          <a:pt x="75" y="16"/>
                        </a:cubicBezTo>
                        <a:cubicBezTo>
                          <a:pt x="75" y="17"/>
                          <a:pt x="75" y="17"/>
                          <a:pt x="75" y="17"/>
                        </a:cubicBezTo>
                        <a:cubicBezTo>
                          <a:pt x="75" y="23"/>
                          <a:pt x="70" y="27"/>
                          <a:pt x="64" y="2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97">
                    <a:extLst>
                      <a:ext uri="{FF2B5EF4-FFF2-40B4-BE49-F238E27FC236}">
                        <a16:creationId xmlns:a16="http://schemas.microsoft.com/office/drawing/2014/main" id="{883BE44F-B079-44E9-A9F4-4479AF04BDBB}"/>
                      </a:ext>
                    </a:extLst>
                  </p:cNvPr>
                  <p:cNvSpPr/>
                  <p:nvPr/>
                </p:nvSpPr>
                <p:spPr bwMode="auto">
                  <a:xfrm>
                    <a:off x="5840" y="1945"/>
                    <a:ext cx="197" cy="96"/>
                  </a:xfrm>
                  <a:custGeom>
                    <a:gdLst>
                      <a:gd fmla="*/ 83 w 98" name="T0"/>
                      <a:gd fmla="*/ 47 h 48" name="T1"/>
                      <a:gd fmla="*/ 9 w 98" name="T2"/>
                      <a:gd fmla="*/ 22 h 48" name="T3"/>
                      <a:gd fmla="*/ 2 w 98" name="T4"/>
                      <a:gd fmla="*/ 10 h 48" name="T5"/>
                      <a:gd fmla="*/ 3 w 98" name="T6"/>
                      <a:gd fmla="*/ 8 h 48" name="T7"/>
                      <a:gd fmla="*/ 16 w 98" name="T8"/>
                      <a:gd fmla="*/ 1 h 48" name="T9"/>
                      <a:gd fmla="*/ 89 w 98" name="T10"/>
                      <a:gd fmla="*/ 26 h 48" name="T11"/>
                      <a:gd fmla="*/ 96 w 98" name="T12"/>
                      <a:gd fmla="*/ 39 h 48" name="T13"/>
                      <a:gd fmla="*/ 95 w 98" name="T14"/>
                      <a:gd fmla="*/ 40 h 48" name="T15"/>
                      <a:gd fmla="*/ 83 w 98" name="T16"/>
                      <a:gd fmla="*/ 47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98">
                        <a:moveTo>
                          <a:pt x="83" y="47"/>
                        </a:moveTo>
                        <a:cubicBezTo>
                          <a:pt x="9" y="22"/>
                          <a:pt x="9" y="22"/>
                          <a:pt x="9" y="22"/>
                        </a:cubicBezTo>
                        <a:cubicBezTo>
                          <a:pt x="3" y="21"/>
                          <a:pt x="0" y="15"/>
                          <a:pt x="2" y="10"/>
                        </a:cubicBezTo>
                        <a:cubicBezTo>
                          <a:pt x="3" y="8"/>
                          <a:pt x="3" y="8"/>
                          <a:pt x="3" y="8"/>
                        </a:cubicBezTo>
                        <a:cubicBezTo>
                          <a:pt x="5" y="3"/>
                          <a:pt x="10" y="0"/>
                          <a:pt x="16" y="1"/>
                        </a:cubicBezTo>
                        <a:cubicBezTo>
                          <a:pt x="89" y="26"/>
                          <a:pt x="89" y="26"/>
                          <a:pt x="89" y="26"/>
                        </a:cubicBezTo>
                        <a:cubicBezTo>
                          <a:pt x="95" y="28"/>
                          <a:pt x="98" y="33"/>
                          <a:pt x="96" y="39"/>
                        </a:cubicBezTo>
                        <a:cubicBezTo>
                          <a:pt x="95" y="40"/>
                          <a:pt x="95" y="40"/>
                          <a:pt x="95" y="40"/>
                        </a:cubicBezTo>
                        <a:cubicBezTo>
                          <a:pt x="94" y="46"/>
                          <a:pt x="88" y="48"/>
                          <a:pt x="83"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98">
                    <a:extLst>
                      <a:ext uri="{FF2B5EF4-FFF2-40B4-BE49-F238E27FC236}">
                        <a16:creationId xmlns:a16="http://schemas.microsoft.com/office/drawing/2014/main" id="{9E655C3C-0607-4D94-9BD4-62674A8A5260}"/>
                      </a:ext>
                    </a:extLst>
                  </p:cNvPr>
                  <p:cNvSpPr/>
                  <p:nvPr/>
                </p:nvSpPr>
                <p:spPr bwMode="auto">
                  <a:xfrm>
                    <a:off x="6007" y="1815"/>
                    <a:ext cx="10" cy="22"/>
                  </a:xfrm>
                  <a:custGeom>
                    <a:gdLst>
                      <a:gd fmla="*/ 10 w 10" name="T0"/>
                      <a:gd fmla="*/ 0 h 22" name="T1"/>
                      <a:gd fmla="*/ 0 w 10" name="T2"/>
                      <a:gd fmla="*/ 18 h 22" name="T3"/>
                      <a:gd fmla="*/ 10 w 10" name="T4"/>
                      <a:gd fmla="*/ 22 h 22" name="T5"/>
                      <a:gd fmla="*/ 10 w 10" name="T6"/>
                      <a:gd fmla="*/ 0 h 22" name="T7"/>
                    </a:gdLst>
                    <a:cxnLst>
                      <a:cxn ang="0">
                        <a:pos x="T0" y="T1"/>
                      </a:cxn>
                      <a:cxn ang="0">
                        <a:pos x="T2" y="T3"/>
                      </a:cxn>
                      <a:cxn ang="0">
                        <a:pos x="T4" y="T5"/>
                      </a:cxn>
                      <a:cxn ang="0">
                        <a:pos x="T6" y="T7"/>
                      </a:cxn>
                    </a:cxnLst>
                    <a:rect b="b" l="0" r="r" t="0"/>
                    <a:pathLst>
                      <a:path h="22" w="10">
                        <a:moveTo>
                          <a:pt x="10" y="0"/>
                        </a:moveTo>
                        <a:lnTo>
                          <a:pt x="0" y="18"/>
                        </a:lnTo>
                        <a:lnTo>
                          <a:pt x="10" y="22"/>
                        </a:lnTo>
                        <a:lnTo>
                          <a:pt x="1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99">
                    <a:extLst>
                      <a:ext uri="{FF2B5EF4-FFF2-40B4-BE49-F238E27FC236}">
                        <a16:creationId xmlns:a16="http://schemas.microsoft.com/office/drawing/2014/main" id="{E92F5149-91DD-4D99-8CFE-D67D48DD5460}"/>
                      </a:ext>
                    </a:extLst>
                  </p:cNvPr>
                  <p:cNvSpPr/>
                  <p:nvPr/>
                </p:nvSpPr>
                <p:spPr bwMode="auto">
                  <a:xfrm>
                    <a:off x="6007" y="1815"/>
                    <a:ext cx="10" cy="22"/>
                  </a:xfrm>
                  <a:custGeom>
                    <a:gdLst>
                      <a:gd fmla="*/ 10 w 10" name="T0"/>
                      <a:gd fmla="*/ 0 h 22" name="T1"/>
                      <a:gd fmla="*/ 0 w 10" name="T2"/>
                      <a:gd fmla="*/ 18 h 22" name="T3"/>
                      <a:gd fmla="*/ 10 w 10" name="T4"/>
                      <a:gd fmla="*/ 22 h 22" name="T5"/>
                      <a:gd fmla="*/ 10 w 10" name="T6"/>
                      <a:gd fmla="*/ 0 h 22" name="T7"/>
                    </a:gdLst>
                    <a:cxnLst>
                      <a:cxn ang="0">
                        <a:pos x="T0" y="T1"/>
                      </a:cxn>
                      <a:cxn ang="0">
                        <a:pos x="T2" y="T3"/>
                      </a:cxn>
                      <a:cxn ang="0">
                        <a:pos x="T4" y="T5"/>
                      </a:cxn>
                      <a:cxn ang="0">
                        <a:pos x="T6" y="T7"/>
                      </a:cxn>
                    </a:cxnLst>
                    <a:rect b="b" l="0" r="r" t="0"/>
                    <a:pathLst>
                      <a:path h="22" w="10">
                        <a:moveTo>
                          <a:pt x="10" y="0"/>
                        </a:moveTo>
                        <a:lnTo>
                          <a:pt x="0" y="18"/>
                        </a:lnTo>
                        <a:lnTo>
                          <a:pt x="10" y="22"/>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100">
                    <a:extLst>
                      <a:ext uri="{FF2B5EF4-FFF2-40B4-BE49-F238E27FC236}">
                        <a16:creationId xmlns:a16="http://schemas.microsoft.com/office/drawing/2014/main" id="{25FDE143-017D-4785-A523-CF61A813EE83}"/>
                      </a:ext>
                    </a:extLst>
                  </p:cNvPr>
                  <p:cNvSpPr/>
                  <p:nvPr/>
                </p:nvSpPr>
                <p:spPr bwMode="auto">
                  <a:xfrm>
                    <a:off x="6071" y="1921"/>
                    <a:ext cx="8" cy="4"/>
                  </a:xfrm>
                  <a:custGeom>
                    <a:gdLst>
                      <a:gd fmla="*/ 0 w 4" name="T0"/>
                      <a:gd fmla="*/ 0 h 2" name="T1"/>
                      <a:gd fmla="*/ 0 w 4" name="T2"/>
                      <a:gd fmla="*/ 0 h 2" name="T3"/>
                      <a:gd fmla="*/ 4 w 4" name="T4"/>
                      <a:gd fmla="*/ 2 h 2" name="T5"/>
                      <a:gd fmla="*/ 0 w 4" name="T6"/>
                      <a:gd fmla="*/ 0 h 2" name="T7"/>
                    </a:gdLst>
                    <a:cxnLst>
                      <a:cxn ang="0">
                        <a:pos x="T0" y="T1"/>
                      </a:cxn>
                      <a:cxn ang="0">
                        <a:pos x="T2" y="T3"/>
                      </a:cxn>
                      <a:cxn ang="0">
                        <a:pos x="T4" y="T5"/>
                      </a:cxn>
                      <a:cxn ang="0">
                        <a:pos x="T6" y="T7"/>
                      </a:cxn>
                    </a:cxnLst>
                    <a:rect b="b" l="0" r="r" t="0"/>
                    <a:pathLst>
                      <a:path h="2" w="4">
                        <a:moveTo>
                          <a:pt x="0" y="0"/>
                        </a:moveTo>
                        <a:cubicBezTo>
                          <a:pt x="0" y="0"/>
                          <a:pt x="0" y="0"/>
                          <a:pt x="0" y="0"/>
                        </a:cubicBezTo>
                        <a:cubicBezTo>
                          <a:pt x="1" y="1"/>
                          <a:pt x="3" y="2"/>
                          <a:pt x="4" y="2"/>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Rectangle 101">
                    <a:extLst>
                      <a:ext uri="{FF2B5EF4-FFF2-40B4-BE49-F238E27FC236}">
                        <a16:creationId xmlns:a16="http://schemas.microsoft.com/office/drawing/2014/main" id="{37B4458B-5C55-4C1C-A2A3-76B5798E0191}"/>
                      </a:ext>
                    </a:extLst>
                  </p:cNvPr>
                  <p:cNvSpPr>
                    <a:spLocks noChangeArrowheads="1"/>
                  </p:cNvSpPr>
                  <p:nvPr/>
                </p:nvSpPr>
                <p:spPr bwMode="auto">
                  <a:xfrm>
                    <a:off x="6071" y="1921"/>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Rectangle 102">
                    <a:extLst>
                      <a:ext uri="{FF2B5EF4-FFF2-40B4-BE49-F238E27FC236}">
                        <a16:creationId xmlns:a16="http://schemas.microsoft.com/office/drawing/2014/main" id="{4CA79B78-5708-4780-9E24-2F9357F661D5}"/>
                      </a:ext>
                    </a:extLst>
                  </p:cNvPr>
                  <p:cNvSpPr>
                    <a:spLocks noChangeArrowheads="1"/>
                  </p:cNvSpPr>
                  <p:nvPr/>
                </p:nvSpPr>
                <p:spPr bwMode="auto">
                  <a:xfrm>
                    <a:off x="6071" y="1921"/>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103">
                    <a:extLst>
                      <a:ext uri="{FF2B5EF4-FFF2-40B4-BE49-F238E27FC236}">
                        <a16:creationId xmlns:a16="http://schemas.microsoft.com/office/drawing/2014/main" id="{D0D35A3B-3000-4270-B740-D378937ACEDA}"/>
                      </a:ext>
                    </a:extLst>
                  </p:cNvPr>
                  <p:cNvSpPr/>
                  <p:nvPr/>
                </p:nvSpPr>
                <p:spPr bwMode="auto">
                  <a:xfrm>
                    <a:off x="6067" y="1921"/>
                    <a:ext cx="12" cy="32"/>
                  </a:xfrm>
                  <a:custGeom>
                    <a:gdLst>
                      <a:gd fmla="*/ 2 w 6" name="T0"/>
                      <a:gd fmla="*/ 0 h 16" name="T1"/>
                      <a:gd fmla="*/ 0 w 6" name="T2"/>
                      <a:gd fmla="*/ 16 h 16" name="T3"/>
                      <a:gd fmla="*/ 6 w 6" name="T4"/>
                      <a:gd fmla="*/ 2 h 16" name="T5"/>
                      <a:gd fmla="*/ 6 w 6" name="T6"/>
                      <a:gd fmla="*/ 2 h 16" name="T7"/>
                      <a:gd fmla="*/ 2 w 6" name="T8"/>
                      <a:gd fmla="*/ 0 h 16" name="T9"/>
                      <a:gd fmla="*/ 2 w 6" name="T10"/>
                      <a:gd fmla="*/ 0 h 16" name="T11"/>
                    </a:gdLst>
                    <a:cxnLst>
                      <a:cxn ang="0">
                        <a:pos x="T0" y="T1"/>
                      </a:cxn>
                      <a:cxn ang="0">
                        <a:pos x="T2" y="T3"/>
                      </a:cxn>
                      <a:cxn ang="0">
                        <a:pos x="T4" y="T5"/>
                      </a:cxn>
                      <a:cxn ang="0">
                        <a:pos x="T6" y="T7"/>
                      </a:cxn>
                      <a:cxn ang="0">
                        <a:pos x="T8" y="T9"/>
                      </a:cxn>
                      <a:cxn ang="0">
                        <a:pos x="T10" y="T11"/>
                      </a:cxn>
                    </a:cxnLst>
                    <a:rect b="b" l="0" r="r" t="0"/>
                    <a:pathLst>
                      <a:path h="16" w="6">
                        <a:moveTo>
                          <a:pt x="2" y="0"/>
                        </a:moveTo>
                        <a:cubicBezTo>
                          <a:pt x="0" y="16"/>
                          <a:pt x="0" y="16"/>
                          <a:pt x="0" y="16"/>
                        </a:cubicBezTo>
                        <a:cubicBezTo>
                          <a:pt x="6" y="2"/>
                          <a:pt x="6" y="2"/>
                          <a:pt x="6" y="2"/>
                        </a:cubicBezTo>
                        <a:cubicBezTo>
                          <a:pt x="6" y="2"/>
                          <a:pt x="6" y="2"/>
                          <a:pt x="6" y="2"/>
                        </a:cubicBezTo>
                        <a:cubicBezTo>
                          <a:pt x="5" y="2"/>
                          <a:pt x="3" y="1"/>
                          <a:pt x="2" y="0"/>
                        </a:cubicBezTo>
                        <a:cubicBezTo>
                          <a:pt x="2" y="0"/>
                          <a:pt x="2" y="0"/>
                          <a:pt x="2"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04">
                    <a:extLst>
                      <a:ext uri="{FF2B5EF4-FFF2-40B4-BE49-F238E27FC236}">
                        <a16:creationId xmlns:a16="http://schemas.microsoft.com/office/drawing/2014/main" id="{8D49250A-E745-4B94-85A5-AF28BA51868F}"/>
                      </a:ext>
                    </a:extLst>
                  </p:cNvPr>
                  <p:cNvSpPr/>
                  <p:nvPr/>
                </p:nvSpPr>
                <p:spPr bwMode="auto">
                  <a:xfrm>
                    <a:off x="5981" y="2031"/>
                    <a:ext cx="12" cy="4"/>
                  </a:xfrm>
                  <a:custGeom>
                    <a:gdLst>
                      <a:gd fmla="*/ 0 w 12" name="T0"/>
                      <a:gd fmla="*/ 0 h 4" name="T1"/>
                      <a:gd fmla="*/ 0 w 12" name="T2"/>
                      <a:gd fmla="*/ 0 h 4" name="T3"/>
                      <a:gd fmla="*/ 12 w 12" name="T4"/>
                      <a:gd fmla="*/ 4 h 4" name="T5"/>
                      <a:gd fmla="*/ 0 w 12" name="T6"/>
                      <a:gd fmla="*/ 0 h 4" name="T7"/>
                    </a:gdLst>
                    <a:cxnLst>
                      <a:cxn ang="0">
                        <a:pos x="T0" y="T1"/>
                      </a:cxn>
                      <a:cxn ang="0">
                        <a:pos x="T2" y="T3"/>
                      </a:cxn>
                      <a:cxn ang="0">
                        <a:pos x="T4" y="T5"/>
                      </a:cxn>
                      <a:cxn ang="0">
                        <a:pos x="T6" y="T7"/>
                      </a:cxn>
                    </a:cxnLst>
                    <a:rect b="b" l="0" r="r" t="0"/>
                    <a:pathLst>
                      <a:path h="4" w="12">
                        <a:moveTo>
                          <a:pt x="0" y="0"/>
                        </a:moveTo>
                        <a:lnTo>
                          <a:pt x="0" y="0"/>
                        </a:lnTo>
                        <a:lnTo>
                          <a:pt x="12" y="4"/>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105">
                    <a:extLst>
                      <a:ext uri="{FF2B5EF4-FFF2-40B4-BE49-F238E27FC236}">
                        <a16:creationId xmlns:a16="http://schemas.microsoft.com/office/drawing/2014/main" id="{69A4C79F-64F3-4675-8EE9-FA0C97DAAC5D}"/>
                      </a:ext>
                    </a:extLst>
                  </p:cNvPr>
                  <p:cNvSpPr/>
                  <p:nvPr/>
                </p:nvSpPr>
                <p:spPr bwMode="auto">
                  <a:xfrm>
                    <a:off x="5981" y="2031"/>
                    <a:ext cx="12" cy="4"/>
                  </a:xfrm>
                  <a:custGeom>
                    <a:gdLst>
                      <a:gd fmla="*/ 0 w 12" name="T0"/>
                      <a:gd fmla="*/ 0 h 4" name="T1"/>
                      <a:gd fmla="*/ 0 w 12" name="T2"/>
                      <a:gd fmla="*/ 0 h 4" name="T3"/>
                      <a:gd fmla="*/ 12 w 12" name="T4"/>
                      <a:gd fmla="*/ 4 h 4" name="T5"/>
                      <a:gd fmla="*/ 0 w 12" name="T6"/>
                      <a:gd fmla="*/ 0 h 4" name="T7"/>
                    </a:gdLst>
                    <a:cxnLst>
                      <a:cxn ang="0">
                        <a:pos x="T0" y="T1"/>
                      </a:cxn>
                      <a:cxn ang="0">
                        <a:pos x="T2" y="T3"/>
                      </a:cxn>
                      <a:cxn ang="0">
                        <a:pos x="T4" y="T5"/>
                      </a:cxn>
                      <a:cxn ang="0">
                        <a:pos x="T6" y="T7"/>
                      </a:cxn>
                    </a:cxnLst>
                    <a:rect b="b" l="0" r="r" t="0"/>
                    <a:pathLst>
                      <a:path h="4" w="12">
                        <a:moveTo>
                          <a:pt x="0" y="0"/>
                        </a:moveTo>
                        <a:lnTo>
                          <a:pt x="0" y="0"/>
                        </a:lnTo>
                        <a:lnTo>
                          <a:pt x="12"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106">
                    <a:extLst>
                      <a:ext uri="{FF2B5EF4-FFF2-40B4-BE49-F238E27FC236}">
                        <a16:creationId xmlns:a16="http://schemas.microsoft.com/office/drawing/2014/main" id="{AC77F086-5898-4935-9C22-78C099F51A8A}"/>
                      </a:ext>
                    </a:extLst>
                  </p:cNvPr>
                  <p:cNvSpPr/>
                  <p:nvPr/>
                </p:nvSpPr>
                <p:spPr bwMode="auto">
                  <a:xfrm>
                    <a:off x="5981" y="2001"/>
                    <a:ext cx="20" cy="34"/>
                  </a:xfrm>
                  <a:custGeom>
                    <a:gdLst>
                      <a:gd fmla="*/ 20 w 20" name="T0"/>
                      <a:gd fmla="*/ 0 h 34" name="T1"/>
                      <a:gd fmla="*/ 0 w 20" name="T2"/>
                      <a:gd fmla="*/ 30 h 34" name="T3"/>
                      <a:gd fmla="*/ 12 w 20" name="T4"/>
                      <a:gd fmla="*/ 34 h 34" name="T5"/>
                      <a:gd fmla="*/ 16 w 20" name="T6"/>
                      <a:gd fmla="*/ 34 h 34" name="T7"/>
                      <a:gd fmla="*/ 20 w 20" name="T8"/>
                      <a:gd fmla="*/ 0 h 34" name="T9"/>
                    </a:gdLst>
                    <a:cxnLst>
                      <a:cxn ang="0">
                        <a:pos x="T0" y="T1"/>
                      </a:cxn>
                      <a:cxn ang="0">
                        <a:pos x="T2" y="T3"/>
                      </a:cxn>
                      <a:cxn ang="0">
                        <a:pos x="T4" y="T5"/>
                      </a:cxn>
                      <a:cxn ang="0">
                        <a:pos x="T6" y="T7"/>
                      </a:cxn>
                      <a:cxn ang="0">
                        <a:pos x="T8" y="T9"/>
                      </a:cxn>
                    </a:cxnLst>
                    <a:rect b="b" l="0" r="r" t="0"/>
                    <a:pathLst>
                      <a:path h="34" w="20">
                        <a:moveTo>
                          <a:pt x="20" y="0"/>
                        </a:moveTo>
                        <a:lnTo>
                          <a:pt x="0" y="30"/>
                        </a:lnTo>
                        <a:lnTo>
                          <a:pt x="12" y="34"/>
                        </a:lnTo>
                        <a:lnTo>
                          <a:pt x="16" y="34"/>
                        </a:lnTo>
                        <a:lnTo>
                          <a:pt x="2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107">
                    <a:extLst>
                      <a:ext uri="{FF2B5EF4-FFF2-40B4-BE49-F238E27FC236}">
                        <a16:creationId xmlns:a16="http://schemas.microsoft.com/office/drawing/2014/main" id="{1CFD74BF-1205-4130-93CF-CB8B4243D064}"/>
                      </a:ext>
                    </a:extLst>
                  </p:cNvPr>
                  <p:cNvSpPr/>
                  <p:nvPr/>
                </p:nvSpPr>
                <p:spPr bwMode="auto">
                  <a:xfrm>
                    <a:off x="5981" y="2001"/>
                    <a:ext cx="20" cy="34"/>
                  </a:xfrm>
                  <a:custGeom>
                    <a:gdLst>
                      <a:gd fmla="*/ 20 w 20" name="T0"/>
                      <a:gd fmla="*/ 0 h 34" name="T1"/>
                      <a:gd fmla="*/ 0 w 20" name="T2"/>
                      <a:gd fmla="*/ 30 h 34" name="T3"/>
                      <a:gd fmla="*/ 12 w 20" name="T4"/>
                      <a:gd fmla="*/ 34 h 34" name="T5"/>
                      <a:gd fmla="*/ 16 w 20" name="T6"/>
                      <a:gd fmla="*/ 34 h 34" name="T7"/>
                      <a:gd fmla="*/ 20 w 20" name="T8"/>
                      <a:gd fmla="*/ 0 h 34" name="T9"/>
                    </a:gdLst>
                    <a:cxnLst>
                      <a:cxn ang="0">
                        <a:pos x="T0" y="T1"/>
                      </a:cxn>
                      <a:cxn ang="0">
                        <a:pos x="T2" y="T3"/>
                      </a:cxn>
                      <a:cxn ang="0">
                        <a:pos x="T4" y="T5"/>
                      </a:cxn>
                      <a:cxn ang="0">
                        <a:pos x="T6" y="T7"/>
                      </a:cxn>
                      <a:cxn ang="0">
                        <a:pos x="T8" y="T9"/>
                      </a:cxn>
                    </a:cxnLst>
                    <a:rect b="b" l="0" r="r" t="0"/>
                    <a:pathLst>
                      <a:path h="34" w="20">
                        <a:moveTo>
                          <a:pt x="20" y="0"/>
                        </a:moveTo>
                        <a:lnTo>
                          <a:pt x="0" y="30"/>
                        </a:lnTo>
                        <a:lnTo>
                          <a:pt x="12" y="34"/>
                        </a:lnTo>
                        <a:lnTo>
                          <a:pt x="16" y="34"/>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Rectangle 108">
                    <a:extLst>
                      <a:ext uri="{FF2B5EF4-FFF2-40B4-BE49-F238E27FC236}">
                        <a16:creationId xmlns:a16="http://schemas.microsoft.com/office/drawing/2014/main" id="{F11A8A7A-A8AB-41B7-9105-F9C895CC332A}"/>
                      </a:ext>
                    </a:extLst>
                  </p:cNvPr>
                  <p:cNvSpPr>
                    <a:spLocks noChangeArrowheads="1"/>
                  </p:cNvSpPr>
                  <p:nvPr/>
                </p:nvSpPr>
                <p:spPr bwMode="auto">
                  <a:xfrm>
                    <a:off x="5911" y="1953"/>
                    <a:ext cx="1" cy="8"/>
                  </a:xfrm>
                  <a:prstGeom prst="rect">
                    <a:avLst/>
                  </a:prstGeom>
                  <a:solidFill>
                    <a:srgbClr val="C2BBB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Rectangle 109">
                    <a:extLst>
                      <a:ext uri="{FF2B5EF4-FFF2-40B4-BE49-F238E27FC236}">
                        <a16:creationId xmlns:a16="http://schemas.microsoft.com/office/drawing/2014/main" id="{6D12B72A-DFCB-4D58-B231-CA7354FBF15E}"/>
                      </a:ext>
                    </a:extLst>
                  </p:cNvPr>
                  <p:cNvSpPr>
                    <a:spLocks noChangeArrowheads="1"/>
                  </p:cNvSpPr>
                  <p:nvPr/>
                </p:nvSpPr>
                <p:spPr bwMode="auto">
                  <a:xfrm>
                    <a:off x="5911" y="1953"/>
                    <a:ext cx="1" cy="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10">
                    <a:extLst>
                      <a:ext uri="{FF2B5EF4-FFF2-40B4-BE49-F238E27FC236}">
                        <a16:creationId xmlns:a16="http://schemas.microsoft.com/office/drawing/2014/main" id="{CBB5710F-BBCB-4BE9-AAC3-6B93E153065F}"/>
                      </a:ext>
                    </a:extLst>
                  </p:cNvPr>
                  <p:cNvSpPr/>
                  <p:nvPr/>
                </p:nvSpPr>
                <p:spPr bwMode="auto">
                  <a:xfrm>
                    <a:off x="5911" y="1953"/>
                    <a:ext cx="18" cy="14"/>
                  </a:xfrm>
                  <a:custGeom>
                    <a:gdLst>
                      <a:gd fmla="*/ 0 w 18" name="T0"/>
                      <a:gd fmla="*/ 0 h 14" name="T1"/>
                      <a:gd fmla="*/ 0 w 18" name="T2"/>
                      <a:gd fmla="*/ 8 h 14" name="T3"/>
                      <a:gd fmla="*/ 18 w 18" name="T4"/>
                      <a:gd fmla="*/ 14 h 14" name="T5"/>
                      <a:gd fmla="*/ 0 w 18" name="T6"/>
                      <a:gd fmla="*/ 0 h 14" name="T7"/>
                    </a:gdLst>
                    <a:cxnLst>
                      <a:cxn ang="0">
                        <a:pos x="T0" y="T1"/>
                      </a:cxn>
                      <a:cxn ang="0">
                        <a:pos x="T2" y="T3"/>
                      </a:cxn>
                      <a:cxn ang="0">
                        <a:pos x="T4" y="T5"/>
                      </a:cxn>
                      <a:cxn ang="0">
                        <a:pos x="T6" y="T7"/>
                      </a:cxn>
                    </a:cxnLst>
                    <a:rect b="b" l="0" r="r" t="0"/>
                    <a:pathLst>
                      <a:path h="14" w="18">
                        <a:moveTo>
                          <a:pt x="0" y="0"/>
                        </a:moveTo>
                        <a:lnTo>
                          <a:pt x="0" y="8"/>
                        </a:lnTo>
                        <a:lnTo>
                          <a:pt x="18" y="14"/>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111">
                    <a:extLst>
                      <a:ext uri="{FF2B5EF4-FFF2-40B4-BE49-F238E27FC236}">
                        <a16:creationId xmlns:a16="http://schemas.microsoft.com/office/drawing/2014/main" id="{34CB7D68-F57A-4EF9-AEC1-F4FB03042D56}"/>
                      </a:ext>
                    </a:extLst>
                  </p:cNvPr>
                  <p:cNvSpPr/>
                  <p:nvPr/>
                </p:nvSpPr>
                <p:spPr bwMode="auto">
                  <a:xfrm>
                    <a:off x="5911" y="1953"/>
                    <a:ext cx="18" cy="14"/>
                  </a:xfrm>
                  <a:custGeom>
                    <a:gdLst>
                      <a:gd fmla="*/ 0 w 18" name="T0"/>
                      <a:gd fmla="*/ 0 h 14" name="T1"/>
                      <a:gd fmla="*/ 0 w 18" name="T2"/>
                      <a:gd fmla="*/ 8 h 14" name="T3"/>
                      <a:gd fmla="*/ 18 w 18" name="T4"/>
                      <a:gd fmla="*/ 14 h 14" name="T5"/>
                      <a:gd fmla="*/ 0 w 18" name="T6"/>
                      <a:gd fmla="*/ 0 h 14" name="T7"/>
                    </a:gdLst>
                    <a:cxnLst>
                      <a:cxn ang="0">
                        <a:pos x="T0" y="T1"/>
                      </a:cxn>
                      <a:cxn ang="0">
                        <a:pos x="T2" y="T3"/>
                      </a:cxn>
                      <a:cxn ang="0">
                        <a:pos x="T4" y="T5"/>
                      </a:cxn>
                      <a:cxn ang="0">
                        <a:pos x="T6" y="T7"/>
                      </a:cxn>
                    </a:cxnLst>
                    <a:rect b="b" l="0" r="r" t="0"/>
                    <a:pathLst>
                      <a:path h="14" w="18">
                        <a:moveTo>
                          <a:pt x="0" y="0"/>
                        </a:moveTo>
                        <a:lnTo>
                          <a:pt x="0" y="8"/>
                        </a:lnTo>
                        <a:lnTo>
                          <a:pt x="18" y="1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112">
                    <a:extLst>
                      <a:ext uri="{FF2B5EF4-FFF2-40B4-BE49-F238E27FC236}">
                        <a16:creationId xmlns:a16="http://schemas.microsoft.com/office/drawing/2014/main" id="{85F1D272-4109-4E12-8030-4454F7E35571}"/>
                      </a:ext>
                    </a:extLst>
                  </p:cNvPr>
                  <p:cNvSpPr/>
                  <p:nvPr/>
                </p:nvSpPr>
                <p:spPr bwMode="auto">
                  <a:xfrm>
                    <a:off x="5911" y="1961"/>
                    <a:ext cx="18" cy="6"/>
                  </a:xfrm>
                  <a:custGeom>
                    <a:gdLst>
                      <a:gd fmla="*/ 0 w 18" name="T0"/>
                      <a:gd fmla="*/ 0 h 6" name="T1"/>
                      <a:gd fmla="*/ 0 w 18" name="T2"/>
                      <a:gd fmla="*/ 0 h 6" name="T3"/>
                      <a:gd fmla="*/ 18 w 18" name="T4"/>
                      <a:gd fmla="*/ 6 h 6" name="T5"/>
                      <a:gd fmla="*/ 18 w 18" name="T6"/>
                      <a:gd fmla="*/ 6 h 6" name="T7"/>
                      <a:gd fmla="*/ 0 w 18" name="T8"/>
                      <a:gd fmla="*/ 0 h 6" name="T9"/>
                      <a:gd fmla="*/ 0 w 18" name="T10"/>
                      <a:gd fmla="*/ 0 h 6" name="T11"/>
                    </a:gdLst>
                    <a:cxnLst>
                      <a:cxn ang="0">
                        <a:pos x="T0" y="T1"/>
                      </a:cxn>
                      <a:cxn ang="0">
                        <a:pos x="T2" y="T3"/>
                      </a:cxn>
                      <a:cxn ang="0">
                        <a:pos x="T4" y="T5"/>
                      </a:cxn>
                      <a:cxn ang="0">
                        <a:pos x="T6" y="T7"/>
                      </a:cxn>
                      <a:cxn ang="0">
                        <a:pos x="T8" y="T9"/>
                      </a:cxn>
                      <a:cxn ang="0">
                        <a:pos x="T10" y="T11"/>
                      </a:cxn>
                    </a:cxnLst>
                    <a:rect b="b" l="0" r="r" t="0"/>
                    <a:pathLst>
                      <a:path h="6" w="18">
                        <a:moveTo>
                          <a:pt x="0" y="0"/>
                        </a:moveTo>
                        <a:lnTo>
                          <a:pt x="0" y="0"/>
                        </a:lnTo>
                        <a:lnTo>
                          <a:pt x="18" y="6"/>
                        </a:lnTo>
                        <a:lnTo>
                          <a:pt x="18" y="6"/>
                        </a:lnTo>
                        <a:lnTo>
                          <a:pt x="0" y="0"/>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113">
                    <a:extLst>
                      <a:ext uri="{FF2B5EF4-FFF2-40B4-BE49-F238E27FC236}">
                        <a16:creationId xmlns:a16="http://schemas.microsoft.com/office/drawing/2014/main" id="{2D45F8D0-0441-4F3B-844C-811C7687974E}"/>
                      </a:ext>
                    </a:extLst>
                  </p:cNvPr>
                  <p:cNvSpPr/>
                  <p:nvPr/>
                </p:nvSpPr>
                <p:spPr bwMode="auto">
                  <a:xfrm>
                    <a:off x="5911" y="1961"/>
                    <a:ext cx="18" cy="6"/>
                  </a:xfrm>
                  <a:custGeom>
                    <a:gdLst>
                      <a:gd fmla="*/ 0 w 18" name="T0"/>
                      <a:gd fmla="*/ 0 h 6" name="T1"/>
                      <a:gd fmla="*/ 0 w 18" name="T2"/>
                      <a:gd fmla="*/ 0 h 6" name="T3"/>
                      <a:gd fmla="*/ 18 w 18" name="T4"/>
                      <a:gd fmla="*/ 6 h 6" name="T5"/>
                      <a:gd fmla="*/ 18 w 18" name="T6"/>
                      <a:gd fmla="*/ 6 h 6" name="T7"/>
                      <a:gd fmla="*/ 0 w 18" name="T8"/>
                      <a:gd fmla="*/ 0 h 6" name="T9"/>
                      <a:gd fmla="*/ 0 w 18" name="T10"/>
                      <a:gd fmla="*/ 0 h 6" name="T11"/>
                    </a:gdLst>
                    <a:cxnLst>
                      <a:cxn ang="0">
                        <a:pos x="T0" y="T1"/>
                      </a:cxn>
                      <a:cxn ang="0">
                        <a:pos x="T2" y="T3"/>
                      </a:cxn>
                      <a:cxn ang="0">
                        <a:pos x="T4" y="T5"/>
                      </a:cxn>
                      <a:cxn ang="0">
                        <a:pos x="T6" y="T7"/>
                      </a:cxn>
                      <a:cxn ang="0">
                        <a:pos x="T8" y="T9"/>
                      </a:cxn>
                      <a:cxn ang="0">
                        <a:pos x="T10" y="T11"/>
                      </a:cxn>
                    </a:cxnLst>
                    <a:rect b="b" l="0" r="r" t="0"/>
                    <a:pathLst>
                      <a:path h="6" w="18">
                        <a:moveTo>
                          <a:pt x="0" y="0"/>
                        </a:moveTo>
                        <a:lnTo>
                          <a:pt x="0" y="0"/>
                        </a:lnTo>
                        <a:lnTo>
                          <a:pt x="18" y="6"/>
                        </a:lnTo>
                        <a:lnTo>
                          <a:pt x="18" y="6"/>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114">
                    <a:extLst>
                      <a:ext uri="{FF2B5EF4-FFF2-40B4-BE49-F238E27FC236}">
                        <a16:creationId xmlns:a16="http://schemas.microsoft.com/office/drawing/2014/main" id="{39D93A41-7C02-437A-8738-6376C930DF4D}"/>
                      </a:ext>
                    </a:extLst>
                  </p:cNvPr>
                  <p:cNvSpPr/>
                  <p:nvPr/>
                </p:nvSpPr>
                <p:spPr bwMode="auto">
                  <a:xfrm>
                    <a:off x="5828" y="2052"/>
                    <a:ext cx="313" cy="234"/>
                  </a:xfrm>
                  <a:custGeom>
                    <a:gdLst>
                      <a:gd fmla="*/ 10 w 156" name="T0"/>
                      <a:gd fmla="*/ 46 h 117" name="T1"/>
                      <a:gd fmla="*/ 71 w 156" name="T2"/>
                      <a:gd fmla="*/ 13 h 117" name="T3"/>
                      <a:gd fmla="*/ 156 w 156" name="T4"/>
                      <a:gd fmla="*/ 17 h 117" name="T5"/>
                      <a:gd fmla="*/ 99 w 156" name="T6"/>
                      <a:gd fmla="*/ 91 h 117" name="T7"/>
                      <a:gd fmla="*/ 10 w 156" name="T8"/>
                      <a:gd fmla="*/ 46 h 117" name="T9"/>
                    </a:gdLst>
                    <a:cxnLst>
                      <a:cxn ang="0">
                        <a:pos x="T0" y="T1"/>
                      </a:cxn>
                      <a:cxn ang="0">
                        <a:pos x="T2" y="T3"/>
                      </a:cxn>
                      <a:cxn ang="0">
                        <a:pos x="T4" y="T5"/>
                      </a:cxn>
                      <a:cxn ang="0">
                        <a:pos x="T6" y="T7"/>
                      </a:cxn>
                      <a:cxn ang="0">
                        <a:pos x="T8" y="T9"/>
                      </a:cxn>
                    </a:cxnLst>
                    <a:rect b="b" l="0" r="r" t="0"/>
                    <a:pathLst>
                      <a:path h="117" w="156">
                        <a:moveTo>
                          <a:pt x="10" y="46"/>
                        </a:moveTo>
                        <a:cubicBezTo>
                          <a:pt x="10" y="46"/>
                          <a:pt x="10" y="0"/>
                          <a:pt x="71" y="13"/>
                        </a:cubicBezTo>
                        <a:cubicBezTo>
                          <a:pt x="133" y="26"/>
                          <a:pt x="156" y="17"/>
                          <a:pt x="156" y="17"/>
                        </a:cubicBezTo>
                        <a:cubicBezTo>
                          <a:pt x="156" y="17"/>
                          <a:pt x="129" y="66"/>
                          <a:pt x="99" y="91"/>
                        </a:cubicBezTo>
                        <a:cubicBezTo>
                          <a:pt x="70" y="117"/>
                          <a:pt x="0" y="71"/>
                          <a:pt x="10" y="4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115">
                    <a:extLst>
                      <a:ext uri="{FF2B5EF4-FFF2-40B4-BE49-F238E27FC236}">
                        <a16:creationId xmlns:a16="http://schemas.microsoft.com/office/drawing/2014/main" id="{94668F4F-2798-471D-8F13-570F27D4FB6B}"/>
                      </a:ext>
                    </a:extLst>
                  </p:cNvPr>
                  <p:cNvSpPr>
                    <a:spLocks noEditPoints="1"/>
                  </p:cNvSpPr>
                  <p:nvPr/>
                </p:nvSpPr>
                <p:spPr bwMode="auto">
                  <a:xfrm>
                    <a:off x="5866" y="2072"/>
                    <a:ext cx="275" cy="24"/>
                  </a:xfrm>
                  <a:custGeom>
                    <a:gdLst>
                      <a:gd fmla="*/ 137 w 137" name="T0"/>
                      <a:gd fmla="*/ 7 h 12" name="T1"/>
                      <a:gd fmla="*/ 128 w 137" name="T2"/>
                      <a:gd fmla="*/ 9 h 12" name="T3"/>
                      <a:gd fmla="*/ 128 w 137" name="T4"/>
                      <a:gd fmla="*/ 9 h 12" name="T5"/>
                      <a:gd fmla="*/ 137 w 137" name="T6"/>
                      <a:gd fmla="*/ 7 h 12" name="T7"/>
                      <a:gd fmla="*/ 137 w 137" name="T8"/>
                      <a:gd fmla="*/ 7 h 12" name="T9"/>
                      <a:gd fmla="*/ 52 w 137" name="T10"/>
                      <a:gd fmla="*/ 3 h 12" name="T11"/>
                      <a:gd fmla="*/ 52 w 137" name="T12"/>
                      <a:gd fmla="*/ 3 h 12" name="T13"/>
                      <a:gd fmla="*/ 53 w 137" name="T14"/>
                      <a:gd fmla="*/ 3 h 12" name="T15"/>
                      <a:gd fmla="*/ 52 w 137" name="T16"/>
                      <a:gd fmla="*/ 3 h 12" name="T17"/>
                      <a:gd fmla="*/ 52 w 137" name="T18"/>
                      <a:gd fmla="*/ 3 h 12" name="T19"/>
                      <a:gd fmla="*/ 52 w 137" name="T20"/>
                      <a:gd fmla="*/ 3 h 12" name="T21"/>
                      <a:gd fmla="*/ 52 w 137" name="T22"/>
                      <a:gd fmla="*/ 3 h 12" name="T23"/>
                      <a:gd fmla="*/ 52 w 137" name="T24"/>
                      <a:gd fmla="*/ 3 h 12" name="T25"/>
                      <a:gd fmla="*/ 33 w 137" name="T26"/>
                      <a:gd fmla="*/ 0 h 12" name="T27"/>
                      <a:gd fmla="*/ 0 w 137" name="T28"/>
                      <a:gd fmla="*/ 12 h 12" name="T29"/>
                      <a:gd fmla="*/ 0 w 137" name="T30"/>
                      <a:gd fmla="*/ 12 h 12" name="T31"/>
                      <a:gd fmla="*/ 33 w 137" name="T32"/>
                      <a:gd fmla="*/ 0 h 12" name="T33"/>
                      <a:gd fmla="*/ 33 w 137" name="T34"/>
                      <a:gd fmla="*/ 0 h 12" name="T35"/>
                      <a:gd fmla="*/ 33 w 137" name="T36"/>
                      <a:gd fmla="*/ 0 h 12" name="T37"/>
                      <a:gd fmla="*/ 33 w 137" name="T38"/>
                      <a:gd fmla="*/ 0 h 12" name="T39"/>
                      <a:gd fmla="*/ 33 w 137" name="T40"/>
                      <a:gd fmla="*/ 0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37">
                        <a:moveTo>
                          <a:pt x="137" y="7"/>
                        </a:moveTo>
                        <a:cubicBezTo>
                          <a:pt x="137" y="7"/>
                          <a:pt x="134" y="8"/>
                          <a:pt x="128" y="9"/>
                        </a:cubicBezTo>
                        <a:cubicBezTo>
                          <a:pt x="128" y="9"/>
                          <a:pt x="128" y="9"/>
                          <a:pt x="128" y="9"/>
                        </a:cubicBezTo>
                        <a:cubicBezTo>
                          <a:pt x="134" y="8"/>
                          <a:pt x="137" y="7"/>
                          <a:pt x="137" y="7"/>
                        </a:cubicBezTo>
                        <a:cubicBezTo>
                          <a:pt x="137" y="7"/>
                          <a:pt x="137" y="7"/>
                          <a:pt x="137" y="7"/>
                        </a:cubicBezTo>
                        <a:moveTo>
                          <a:pt x="52" y="3"/>
                        </a:moveTo>
                        <a:cubicBezTo>
                          <a:pt x="52" y="3"/>
                          <a:pt x="52" y="3"/>
                          <a:pt x="52" y="3"/>
                        </a:cubicBezTo>
                        <a:cubicBezTo>
                          <a:pt x="53" y="3"/>
                          <a:pt x="53" y="3"/>
                          <a:pt x="53" y="3"/>
                        </a:cubicBezTo>
                        <a:cubicBezTo>
                          <a:pt x="53" y="3"/>
                          <a:pt x="53" y="3"/>
                          <a:pt x="52" y="3"/>
                        </a:cubicBezTo>
                        <a:cubicBezTo>
                          <a:pt x="52" y="3"/>
                          <a:pt x="52" y="3"/>
                          <a:pt x="52" y="3"/>
                        </a:cubicBezTo>
                        <a:moveTo>
                          <a:pt x="52" y="3"/>
                        </a:moveTo>
                        <a:cubicBezTo>
                          <a:pt x="52" y="3"/>
                          <a:pt x="52" y="3"/>
                          <a:pt x="52" y="3"/>
                        </a:cubicBezTo>
                        <a:cubicBezTo>
                          <a:pt x="52" y="3"/>
                          <a:pt x="52" y="3"/>
                          <a:pt x="52" y="3"/>
                        </a:cubicBezTo>
                        <a:moveTo>
                          <a:pt x="33" y="0"/>
                        </a:moveTo>
                        <a:cubicBezTo>
                          <a:pt x="16" y="0"/>
                          <a:pt x="6" y="6"/>
                          <a:pt x="0" y="12"/>
                        </a:cubicBezTo>
                        <a:cubicBezTo>
                          <a:pt x="0" y="12"/>
                          <a:pt x="0" y="12"/>
                          <a:pt x="0" y="12"/>
                        </a:cubicBezTo>
                        <a:cubicBezTo>
                          <a:pt x="6" y="6"/>
                          <a:pt x="16" y="0"/>
                          <a:pt x="33" y="0"/>
                        </a:cubicBezTo>
                        <a:moveTo>
                          <a:pt x="33" y="0"/>
                        </a:moveTo>
                        <a:cubicBezTo>
                          <a:pt x="33" y="0"/>
                          <a:pt x="33" y="0"/>
                          <a:pt x="33" y="0"/>
                        </a:cubicBezTo>
                        <a:cubicBezTo>
                          <a:pt x="33" y="0"/>
                          <a:pt x="33" y="0"/>
                          <a:pt x="33" y="0"/>
                        </a:cubicBezTo>
                        <a:cubicBezTo>
                          <a:pt x="33" y="0"/>
                          <a:pt x="33" y="0"/>
                          <a:pt x="33"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116">
                    <a:extLst>
                      <a:ext uri="{FF2B5EF4-FFF2-40B4-BE49-F238E27FC236}">
                        <a16:creationId xmlns:a16="http://schemas.microsoft.com/office/drawing/2014/main" id="{B2324682-71DD-4662-B30F-6C0D18013401}"/>
                      </a:ext>
                    </a:extLst>
                  </p:cNvPr>
                  <p:cNvSpPr/>
                  <p:nvPr/>
                </p:nvSpPr>
                <p:spPr bwMode="auto">
                  <a:xfrm>
                    <a:off x="6089" y="2090"/>
                    <a:ext cx="34" cy="2"/>
                  </a:xfrm>
                  <a:custGeom>
                    <a:gdLst>
                      <a:gd fmla="*/ 17 w 17" name="T0"/>
                      <a:gd fmla="*/ 0 h 1" name="T1"/>
                      <a:gd fmla="*/ 0 w 17" name="T2"/>
                      <a:gd fmla="*/ 1 h 1" name="T3"/>
                      <a:gd fmla="*/ 17 w 17" name="T4"/>
                      <a:gd fmla="*/ 0 h 1" name="T5"/>
                      <a:gd fmla="*/ 17 w 17" name="T6"/>
                      <a:gd fmla="*/ 0 h 1" name="T7"/>
                    </a:gdLst>
                    <a:cxnLst>
                      <a:cxn ang="0">
                        <a:pos x="T0" y="T1"/>
                      </a:cxn>
                      <a:cxn ang="0">
                        <a:pos x="T2" y="T3"/>
                      </a:cxn>
                      <a:cxn ang="0">
                        <a:pos x="T4" y="T5"/>
                      </a:cxn>
                      <a:cxn ang="0">
                        <a:pos x="T6" y="T7"/>
                      </a:cxn>
                    </a:cxnLst>
                    <a:rect b="b" l="0" r="r" t="0"/>
                    <a:pathLst>
                      <a:path h="1" w="17">
                        <a:moveTo>
                          <a:pt x="17" y="0"/>
                        </a:moveTo>
                        <a:cubicBezTo>
                          <a:pt x="13" y="0"/>
                          <a:pt x="7" y="1"/>
                          <a:pt x="0" y="1"/>
                        </a:cubicBezTo>
                        <a:cubicBezTo>
                          <a:pt x="7" y="1"/>
                          <a:pt x="13" y="0"/>
                          <a:pt x="17" y="0"/>
                        </a:cubicBezTo>
                        <a:cubicBezTo>
                          <a:pt x="17" y="0"/>
                          <a:pt x="17" y="0"/>
                          <a:pt x="1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117">
                    <a:extLst>
                      <a:ext uri="{FF2B5EF4-FFF2-40B4-BE49-F238E27FC236}">
                        <a16:creationId xmlns:a16="http://schemas.microsoft.com/office/drawing/2014/main" id="{3F70F904-2F04-49A0-BBB8-A01272FA92C3}"/>
                      </a:ext>
                    </a:extLst>
                  </p:cNvPr>
                  <p:cNvSpPr>
                    <a:spLocks noEditPoints="1"/>
                  </p:cNvSpPr>
                  <p:nvPr/>
                </p:nvSpPr>
                <p:spPr bwMode="auto">
                  <a:xfrm flipH="1">
                    <a:off x="6141" y="2086"/>
                    <a:ext cx="0" cy="0"/>
                  </a:xfrm>
                  <a:custGeom>
                    <a:cxnLst>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118">
                    <a:extLst>
                      <a:ext uri="{FF2B5EF4-FFF2-40B4-BE49-F238E27FC236}">
                        <a16:creationId xmlns:a16="http://schemas.microsoft.com/office/drawing/2014/main" id="{6B0B9EE1-7275-4E40-84D9-03DE2A31A693}"/>
                      </a:ext>
                    </a:extLst>
                  </p:cNvPr>
                  <p:cNvSpPr/>
                  <p:nvPr/>
                </p:nvSpPr>
                <p:spPr bwMode="auto">
                  <a:xfrm flipH="1">
                    <a:off x="6089" y="20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119">
                    <a:extLst>
                      <a:ext uri="{FF2B5EF4-FFF2-40B4-BE49-F238E27FC236}">
                        <a16:creationId xmlns:a16="http://schemas.microsoft.com/office/drawing/2014/main" id="{421CA269-80FC-4595-A2C6-33C59DB155D1}"/>
                      </a:ext>
                    </a:extLst>
                  </p:cNvPr>
                  <p:cNvSpPr/>
                  <p:nvPr/>
                </p:nvSpPr>
                <p:spPr bwMode="auto">
                  <a:xfrm>
                    <a:off x="5866" y="2072"/>
                    <a:ext cx="275" cy="40"/>
                  </a:xfrm>
                  <a:custGeom>
                    <a:gdLst>
                      <a:gd fmla="*/ 33 w 137" name="T0"/>
                      <a:gd fmla="*/ 0 h 20" name="T1"/>
                      <a:gd fmla="*/ 33 w 137" name="T2"/>
                      <a:gd fmla="*/ 0 h 20" name="T3"/>
                      <a:gd fmla="*/ 0 w 137" name="T4"/>
                      <a:gd fmla="*/ 12 h 20" name="T5"/>
                      <a:gd fmla="*/ 7 w 137" name="T6"/>
                      <a:gd fmla="*/ 20 h 20" name="T7"/>
                      <a:gd fmla="*/ 36 w 137" name="T8"/>
                      <a:gd fmla="*/ 11 h 20" name="T9"/>
                      <a:gd fmla="*/ 56 w 137" name="T10"/>
                      <a:gd fmla="*/ 13 h 20" name="T11"/>
                      <a:gd fmla="*/ 114 w 137" name="T12"/>
                      <a:gd fmla="*/ 20 h 20" name="T13"/>
                      <a:gd fmla="*/ 130 w 137" name="T14"/>
                      <a:gd fmla="*/ 19 h 20" name="T15"/>
                      <a:gd fmla="*/ 137 w 137" name="T16"/>
                      <a:gd fmla="*/ 7 h 20" name="T17"/>
                      <a:gd fmla="*/ 137 w 137" name="T18"/>
                      <a:gd fmla="*/ 7 h 20" name="T19"/>
                      <a:gd fmla="*/ 137 w 137" name="T20"/>
                      <a:gd fmla="*/ 7 h 20" name="T21"/>
                      <a:gd fmla="*/ 137 w 137" name="T22"/>
                      <a:gd fmla="*/ 7 h 20" name="T23"/>
                      <a:gd fmla="*/ 137 w 137" name="T24"/>
                      <a:gd fmla="*/ 7 h 20" name="T25"/>
                      <a:gd fmla="*/ 137 w 137" name="T26"/>
                      <a:gd fmla="*/ 7 h 20" name="T27"/>
                      <a:gd fmla="*/ 137 w 137" name="T28"/>
                      <a:gd fmla="*/ 7 h 20" name="T29"/>
                      <a:gd fmla="*/ 128 w 137" name="T30"/>
                      <a:gd fmla="*/ 9 h 20" name="T31"/>
                      <a:gd fmla="*/ 111 w 137" name="T32"/>
                      <a:gd fmla="*/ 10 h 20" name="T33"/>
                      <a:gd fmla="*/ 111 w 137" name="T34"/>
                      <a:gd fmla="*/ 10 h 20" name="T35"/>
                      <a:gd fmla="*/ 111 w 137" name="T36"/>
                      <a:gd fmla="*/ 10 h 20" name="T37"/>
                      <a:gd fmla="*/ 111 w 137" name="T38"/>
                      <a:gd fmla="*/ 10 h 20" name="T39"/>
                      <a:gd fmla="*/ 111 w 137" name="T40"/>
                      <a:gd fmla="*/ 10 h 20" name="T41"/>
                      <a:gd fmla="*/ 53 w 137" name="T42"/>
                      <a:gd fmla="*/ 3 h 20" name="T43"/>
                      <a:gd fmla="*/ 52 w 137" name="T44"/>
                      <a:gd fmla="*/ 3 h 20" name="T45"/>
                      <a:gd fmla="*/ 52 w 137" name="T46"/>
                      <a:gd fmla="*/ 3 h 20" name="T47"/>
                      <a:gd fmla="*/ 52 w 137" name="T48"/>
                      <a:gd fmla="*/ 3 h 20" name="T49"/>
                      <a:gd fmla="*/ 52 w 137" name="T50"/>
                      <a:gd fmla="*/ 3 h 20" name="T51"/>
                      <a:gd fmla="*/ 33 w 137" name="T52"/>
                      <a:gd fmla="*/ 0 h 20" name="T53"/>
                      <a:gd fmla="*/ 33 w 137" name="T54"/>
                      <a:gd fmla="*/ 0 h 2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 w="137">
                        <a:moveTo>
                          <a:pt x="33" y="0"/>
                        </a:moveTo>
                        <a:cubicBezTo>
                          <a:pt x="33" y="0"/>
                          <a:pt x="33" y="0"/>
                          <a:pt x="33" y="0"/>
                        </a:cubicBezTo>
                        <a:cubicBezTo>
                          <a:pt x="16" y="0"/>
                          <a:pt x="6" y="6"/>
                          <a:pt x="0" y="12"/>
                        </a:cubicBezTo>
                        <a:cubicBezTo>
                          <a:pt x="2" y="15"/>
                          <a:pt x="5" y="17"/>
                          <a:pt x="7" y="20"/>
                        </a:cubicBezTo>
                        <a:cubicBezTo>
                          <a:pt x="13" y="15"/>
                          <a:pt x="22" y="11"/>
                          <a:pt x="36" y="11"/>
                        </a:cubicBezTo>
                        <a:cubicBezTo>
                          <a:pt x="42" y="11"/>
                          <a:pt x="49" y="11"/>
                          <a:pt x="56" y="13"/>
                        </a:cubicBezTo>
                        <a:cubicBezTo>
                          <a:pt x="82" y="18"/>
                          <a:pt x="101" y="20"/>
                          <a:pt x="114" y="20"/>
                        </a:cubicBezTo>
                        <a:cubicBezTo>
                          <a:pt x="121" y="20"/>
                          <a:pt x="126" y="20"/>
                          <a:pt x="130" y="19"/>
                        </a:cubicBezTo>
                        <a:cubicBezTo>
                          <a:pt x="134" y="12"/>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4" y="8"/>
                          <a:pt x="128" y="9"/>
                        </a:cubicBezTo>
                        <a:cubicBezTo>
                          <a:pt x="124" y="9"/>
                          <a:pt x="118" y="10"/>
                          <a:pt x="111" y="10"/>
                        </a:cubicBezTo>
                        <a:cubicBezTo>
                          <a:pt x="111" y="10"/>
                          <a:pt x="111" y="10"/>
                          <a:pt x="111" y="10"/>
                        </a:cubicBezTo>
                        <a:cubicBezTo>
                          <a:pt x="111" y="10"/>
                          <a:pt x="111" y="10"/>
                          <a:pt x="111" y="10"/>
                        </a:cubicBezTo>
                        <a:cubicBezTo>
                          <a:pt x="111" y="10"/>
                          <a:pt x="111" y="10"/>
                          <a:pt x="111" y="10"/>
                        </a:cubicBezTo>
                        <a:cubicBezTo>
                          <a:pt x="111" y="10"/>
                          <a:pt x="111" y="10"/>
                          <a:pt x="111" y="10"/>
                        </a:cubicBezTo>
                        <a:cubicBezTo>
                          <a:pt x="97" y="10"/>
                          <a:pt x="78" y="8"/>
                          <a:pt x="53" y="3"/>
                        </a:cubicBezTo>
                        <a:cubicBezTo>
                          <a:pt x="53" y="3"/>
                          <a:pt x="53" y="3"/>
                          <a:pt x="52" y="3"/>
                        </a:cubicBezTo>
                        <a:cubicBezTo>
                          <a:pt x="52" y="3"/>
                          <a:pt x="52" y="3"/>
                          <a:pt x="52" y="3"/>
                        </a:cubicBezTo>
                        <a:cubicBezTo>
                          <a:pt x="52" y="3"/>
                          <a:pt x="52" y="3"/>
                          <a:pt x="52" y="3"/>
                        </a:cubicBezTo>
                        <a:cubicBezTo>
                          <a:pt x="52" y="3"/>
                          <a:pt x="52" y="3"/>
                          <a:pt x="52" y="3"/>
                        </a:cubicBezTo>
                        <a:cubicBezTo>
                          <a:pt x="45" y="1"/>
                          <a:pt x="38" y="0"/>
                          <a:pt x="33" y="0"/>
                        </a:cubicBezTo>
                        <a:cubicBezTo>
                          <a:pt x="33" y="0"/>
                          <a:pt x="33" y="0"/>
                          <a:pt x="33"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120">
                    <a:extLst>
                      <a:ext uri="{FF2B5EF4-FFF2-40B4-BE49-F238E27FC236}">
                        <a16:creationId xmlns:a16="http://schemas.microsoft.com/office/drawing/2014/main" id="{44743EF5-EFF8-4CDD-99C6-CEBD703D578A}"/>
                      </a:ext>
                    </a:extLst>
                  </p:cNvPr>
                  <p:cNvSpPr/>
                  <p:nvPr/>
                </p:nvSpPr>
                <p:spPr bwMode="auto">
                  <a:xfrm>
                    <a:off x="5868" y="2112"/>
                    <a:ext cx="169" cy="126"/>
                  </a:xfrm>
                  <a:custGeom>
                    <a:gdLst>
                      <a:gd fmla="*/ 5 w 84" name="T0"/>
                      <a:gd fmla="*/ 25 h 63" name="T1"/>
                      <a:gd fmla="*/ 39 w 84" name="T2"/>
                      <a:gd fmla="*/ 7 h 63" name="T3"/>
                      <a:gd fmla="*/ 84 w 84" name="T4"/>
                      <a:gd fmla="*/ 10 h 63" name="T5"/>
                      <a:gd fmla="*/ 53 w 84" name="T6"/>
                      <a:gd fmla="*/ 49 h 63" name="T7"/>
                      <a:gd fmla="*/ 5 w 84" name="T8"/>
                      <a:gd fmla="*/ 25 h 63" name="T9"/>
                    </a:gdLst>
                    <a:cxnLst>
                      <a:cxn ang="0">
                        <a:pos x="T0" y="T1"/>
                      </a:cxn>
                      <a:cxn ang="0">
                        <a:pos x="T2" y="T3"/>
                      </a:cxn>
                      <a:cxn ang="0">
                        <a:pos x="T4" y="T5"/>
                      </a:cxn>
                      <a:cxn ang="0">
                        <a:pos x="T6" y="T7"/>
                      </a:cxn>
                      <a:cxn ang="0">
                        <a:pos x="T8" y="T9"/>
                      </a:cxn>
                    </a:cxnLst>
                    <a:rect b="b" l="0" r="r" t="0"/>
                    <a:pathLst>
                      <a:path h="62" w="84">
                        <a:moveTo>
                          <a:pt x="5" y="25"/>
                        </a:moveTo>
                        <a:cubicBezTo>
                          <a:pt x="5" y="25"/>
                          <a:pt x="6" y="0"/>
                          <a:pt x="39" y="7"/>
                        </a:cubicBezTo>
                        <a:cubicBezTo>
                          <a:pt x="71" y="14"/>
                          <a:pt x="84" y="10"/>
                          <a:pt x="84" y="10"/>
                        </a:cubicBezTo>
                        <a:cubicBezTo>
                          <a:pt x="84" y="10"/>
                          <a:pt x="69" y="36"/>
                          <a:pt x="53" y="49"/>
                        </a:cubicBezTo>
                        <a:cubicBezTo>
                          <a:pt x="38" y="63"/>
                          <a:pt x="0" y="38"/>
                          <a:pt x="5" y="25"/>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121">
                    <a:extLst>
                      <a:ext uri="{FF2B5EF4-FFF2-40B4-BE49-F238E27FC236}">
                        <a16:creationId xmlns:a16="http://schemas.microsoft.com/office/drawing/2014/main" id="{1A861FA2-E448-4863-ADAE-6B7CA1A6157C}"/>
                      </a:ext>
                    </a:extLst>
                  </p:cNvPr>
                  <p:cNvSpPr/>
                  <p:nvPr/>
                </p:nvSpPr>
                <p:spPr bwMode="auto">
                  <a:xfrm>
                    <a:off x="5501" y="1983"/>
                    <a:ext cx="542" cy="870"/>
                  </a:xfrm>
                  <a:custGeom>
                    <a:gdLst>
                      <a:gd fmla="*/ 6 w 270" name="T0"/>
                      <a:gd fmla="*/ 303 h 433" name="T1"/>
                      <a:gd fmla="*/ 77 w 270" name="T2"/>
                      <a:gd fmla="*/ 36 h 433" name="T3"/>
                      <a:gd fmla="*/ 226 w 270" name="T4"/>
                      <a:gd fmla="*/ 156 h 433" name="T5"/>
                      <a:gd fmla="*/ 150 w 270" name="T6"/>
                      <a:gd fmla="*/ 422 h 433" name="T7"/>
                      <a:gd fmla="*/ 6 w 270" name="T8"/>
                      <a:gd fmla="*/ 303 h 433" name="T9"/>
                    </a:gdLst>
                    <a:cxnLst>
                      <a:cxn ang="0">
                        <a:pos x="T0" y="T1"/>
                      </a:cxn>
                      <a:cxn ang="0">
                        <a:pos x="T2" y="T3"/>
                      </a:cxn>
                      <a:cxn ang="0">
                        <a:pos x="T4" y="T5"/>
                      </a:cxn>
                      <a:cxn ang="0">
                        <a:pos x="T6" y="T7"/>
                      </a:cxn>
                      <a:cxn ang="0">
                        <a:pos x="T8" y="T9"/>
                      </a:cxn>
                    </a:cxnLst>
                    <a:rect b="b" l="0" r="r" t="0"/>
                    <a:pathLst>
                      <a:path h="432" w="270">
                        <a:moveTo>
                          <a:pt x="6" y="303"/>
                        </a:moveTo>
                        <a:cubicBezTo>
                          <a:pt x="6" y="303"/>
                          <a:pt x="24" y="72"/>
                          <a:pt x="77" y="36"/>
                        </a:cubicBezTo>
                        <a:cubicBezTo>
                          <a:pt x="131" y="0"/>
                          <a:pt x="205" y="40"/>
                          <a:pt x="226" y="156"/>
                        </a:cubicBezTo>
                        <a:cubicBezTo>
                          <a:pt x="248" y="272"/>
                          <a:pt x="270" y="433"/>
                          <a:pt x="150" y="422"/>
                        </a:cubicBezTo>
                        <a:cubicBezTo>
                          <a:pt x="31" y="412"/>
                          <a:pt x="0" y="360"/>
                          <a:pt x="6" y="303"/>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122">
                    <a:extLst>
                      <a:ext uri="{FF2B5EF4-FFF2-40B4-BE49-F238E27FC236}">
                        <a16:creationId xmlns:a16="http://schemas.microsoft.com/office/drawing/2014/main" id="{5553A03D-2C3E-4825-96A2-3FD8BB052B10}"/>
                      </a:ext>
                    </a:extLst>
                  </p:cNvPr>
                  <p:cNvSpPr/>
                  <p:nvPr/>
                </p:nvSpPr>
                <p:spPr bwMode="auto">
                  <a:xfrm>
                    <a:off x="5501" y="2477"/>
                    <a:ext cx="492" cy="368"/>
                  </a:xfrm>
                  <a:custGeom>
                    <a:gdLst>
                      <a:gd fmla="*/ 8 w 245" name="T0"/>
                      <a:gd fmla="*/ 32 h 183" name="T1"/>
                      <a:gd fmla="*/ 6 w 245" name="T2"/>
                      <a:gd fmla="*/ 57 h 183" name="T3"/>
                      <a:gd fmla="*/ 150 w 245" name="T4"/>
                      <a:gd fmla="*/ 176 h 183" name="T5"/>
                      <a:gd fmla="*/ 243 w 245" name="T6"/>
                      <a:gd fmla="*/ 44 h 183" name="T7"/>
                      <a:gd fmla="*/ 164 w 245" name="T8"/>
                      <a:gd fmla="*/ 12 h 183" name="T9"/>
                      <a:gd fmla="*/ 8 w 245" name="T10"/>
                      <a:gd fmla="*/ 32 h 183" name="T11"/>
                    </a:gdLst>
                    <a:cxnLst>
                      <a:cxn ang="0">
                        <a:pos x="T0" y="T1"/>
                      </a:cxn>
                      <a:cxn ang="0">
                        <a:pos x="T2" y="T3"/>
                      </a:cxn>
                      <a:cxn ang="0">
                        <a:pos x="T4" y="T5"/>
                      </a:cxn>
                      <a:cxn ang="0">
                        <a:pos x="T6" y="T7"/>
                      </a:cxn>
                      <a:cxn ang="0">
                        <a:pos x="T8" y="T9"/>
                      </a:cxn>
                      <a:cxn ang="0">
                        <a:pos x="T10" y="T11"/>
                      </a:cxn>
                    </a:cxnLst>
                    <a:rect b="b" l="0" r="r" t="0"/>
                    <a:pathLst>
                      <a:path h="183" w="245">
                        <a:moveTo>
                          <a:pt x="8" y="32"/>
                        </a:moveTo>
                        <a:cubicBezTo>
                          <a:pt x="7" y="47"/>
                          <a:pt x="6" y="57"/>
                          <a:pt x="6" y="57"/>
                        </a:cubicBezTo>
                        <a:cubicBezTo>
                          <a:pt x="0" y="114"/>
                          <a:pt x="31" y="166"/>
                          <a:pt x="150" y="176"/>
                        </a:cubicBezTo>
                        <a:cubicBezTo>
                          <a:pt x="226" y="183"/>
                          <a:pt x="245" y="120"/>
                          <a:pt x="243" y="44"/>
                        </a:cubicBezTo>
                        <a:cubicBezTo>
                          <a:pt x="220" y="29"/>
                          <a:pt x="193" y="18"/>
                          <a:pt x="164" y="12"/>
                        </a:cubicBezTo>
                        <a:cubicBezTo>
                          <a:pt x="108" y="0"/>
                          <a:pt x="53" y="9"/>
                          <a:pt x="8" y="32"/>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123">
                    <a:extLst>
                      <a:ext uri="{FF2B5EF4-FFF2-40B4-BE49-F238E27FC236}">
                        <a16:creationId xmlns:a16="http://schemas.microsoft.com/office/drawing/2014/main" id="{873C9694-C643-4E6F-B74E-08593100F732}"/>
                      </a:ext>
                    </a:extLst>
                  </p:cNvPr>
                  <p:cNvSpPr/>
                  <p:nvPr/>
                </p:nvSpPr>
                <p:spPr bwMode="auto">
                  <a:xfrm>
                    <a:off x="5614" y="2256"/>
                    <a:ext cx="174" cy="175"/>
                  </a:xfrm>
                  <a:custGeom>
                    <a:gdLst>
                      <a:gd fmla="*/ 82 w 87" name="T0"/>
                      <a:gd fmla="*/ 52 h 87" name="T1"/>
                      <a:gd fmla="*/ 35 w 87" name="T2"/>
                      <a:gd fmla="*/ 82 h 87" name="T3"/>
                      <a:gd fmla="*/ 5 w 87" name="T4"/>
                      <a:gd fmla="*/ 35 h 87" name="T5"/>
                      <a:gd fmla="*/ 52 w 87" name="T6"/>
                      <a:gd fmla="*/ 4 h 87" name="T7"/>
                      <a:gd fmla="*/ 82 w 87" name="T8"/>
                      <a:gd fmla="*/ 52 h 87" name="T9"/>
                    </a:gdLst>
                    <a:cxnLst>
                      <a:cxn ang="0">
                        <a:pos x="T0" y="T1"/>
                      </a:cxn>
                      <a:cxn ang="0">
                        <a:pos x="T2" y="T3"/>
                      </a:cxn>
                      <a:cxn ang="0">
                        <a:pos x="T4" y="T5"/>
                      </a:cxn>
                      <a:cxn ang="0">
                        <a:pos x="T6" y="T7"/>
                      </a:cxn>
                      <a:cxn ang="0">
                        <a:pos x="T8" y="T9"/>
                      </a:cxn>
                    </a:cxnLst>
                    <a:rect b="b" l="0" r="r" t="0"/>
                    <a:pathLst>
                      <a:path h="87" w="87">
                        <a:moveTo>
                          <a:pt x="82" y="52"/>
                        </a:moveTo>
                        <a:cubicBezTo>
                          <a:pt x="78" y="73"/>
                          <a:pt x="57" y="87"/>
                          <a:pt x="35" y="82"/>
                        </a:cubicBezTo>
                        <a:cubicBezTo>
                          <a:pt x="14" y="78"/>
                          <a:pt x="0" y="57"/>
                          <a:pt x="5" y="35"/>
                        </a:cubicBezTo>
                        <a:cubicBezTo>
                          <a:pt x="9" y="14"/>
                          <a:pt x="30" y="0"/>
                          <a:pt x="52" y="4"/>
                        </a:cubicBezTo>
                        <a:cubicBezTo>
                          <a:pt x="73" y="9"/>
                          <a:pt x="87" y="30"/>
                          <a:pt x="82"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Oval 124">
                    <a:extLst>
                      <a:ext uri="{FF2B5EF4-FFF2-40B4-BE49-F238E27FC236}">
                        <a16:creationId xmlns:a16="http://schemas.microsoft.com/office/drawing/2014/main" id="{FE0E8683-23C9-4D76-942A-70EBF6B89333}"/>
                      </a:ext>
                    </a:extLst>
                  </p:cNvPr>
                  <p:cNvSpPr>
                    <a:spLocks noChangeArrowheads="1"/>
                  </p:cNvSpPr>
                  <p:nvPr/>
                </p:nvSpPr>
                <p:spPr bwMode="auto">
                  <a:xfrm>
                    <a:off x="5710" y="2345"/>
                    <a:ext cx="46" cy="46"/>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125">
                    <a:extLst>
                      <a:ext uri="{FF2B5EF4-FFF2-40B4-BE49-F238E27FC236}">
                        <a16:creationId xmlns:a16="http://schemas.microsoft.com/office/drawing/2014/main" id="{A1AB2B99-439C-4FB5-A595-D95F5AE74E67}"/>
                      </a:ext>
                    </a:extLst>
                  </p:cNvPr>
                  <p:cNvSpPr/>
                  <p:nvPr/>
                </p:nvSpPr>
                <p:spPr bwMode="auto">
                  <a:xfrm>
                    <a:off x="5826" y="2286"/>
                    <a:ext cx="175" cy="175"/>
                  </a:xfrm>
                  <a:custGeom>
                    <a:gdLst>
                      <a:gd fmla="*/ 82 w 87" name="T0"/>
                      <a:gd fmla="*/ 52 h 87" name="T1"/>
                      <a:gd fmla="*/ 35 w 87" name="T2"/>
                      <a:gd fmla="*/ 82 h 87" name="T3"/>
                      <a:gd fmla="*/ 4 w 87" name="T4"/>
                      <a:gd fmla="*/ 35 h 87" name="T5"/>
                      <a:gd fmla="*/ 51 w 87" name="T6"/>
                      <a:gd fmla="*/ 5 h 87" name="T7"/>
                      <a:gd fmla="*/ 82 w 87" name="T8"/>
                      <a:gd fmla="*/ 52 h 87" name="T9"/>
                    </a:gdLst>
                    <a:cxnLst>
                      <a:cxn ang="0">
                        <a:pos x="T0" y="T1"/>
                      </a:cxn>
                      <a:cxn ang="0">
                        <a:pos x="T2" y="T3"/>
                      </a:cxn>
                      <a:cxn ang="0">
                        <a:pos x="T4" y="T5"/>
                      </a:cxn>
                      <a:cxn ang="0">
                        <a:pos x="T6" y="T7"/>
                      </a:cxn>
                      <a:cxn ang="0">
                        <a:pos x="T8" y="T9"/>
                      </a:cxn>
                    </a:cxnLst>
                    <a:rect b="b" l="0" r="r" t="0"/>
                    <a:pathLst>
                      <a:path h="87" w="87">
                        <a:moveTo>
                          <a:pt x="82" y="52"/>
                        </a:moveTo>
                        <a:cubicBezTo>
                          <a:pt x="78" y="73"/>
                          <a:pt x="57" y="87"/>
                          <a:pt x="35" y="82"/>
                        </a:cubicBezTo>
                        <a:cubicBezTo>
                          <a:pt x="14" y="78"/>
                          <a:pt x="0" y="57"/>
                          <a:pt x="4" y="35"/>
                        </a:cubicBezTo>
                        <a:cubicBezTo>
                          <a:pt x="9" y="14"/>
                          <a:pt x="30" y="0"/>
                          <a:pt x="51" y="5"/>
                        </a:cubicBezTo>
                        <a:cubicBezTo>
                          <a:pt x="73" y="9"/>
                          <a:pt x="87" y="30"/>
                          <a:pt x="82"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Oval 126">
                    <a:extLst>
                      <a:ext uri="{FF2B5EF4-FFF2-40B4-BE49-F238E27FC236}">
                        <a16:creationId xmlns:a16="http://schemas.microsoft.com/office/drawing/2014/main" id="{C40211E0-54D4-4A74-9BD5-A3C21DE73AB2}"/>
                      </a:ext>
                    </a:extLst>
                  </p:cNvPr>
                  <p:cNvSpPr>
                    <a:spLocks noChangeArrowheads="1"/>
                  </p:cNvSpPr>
                  <p:nvPr/>
                </p:nvSpPr>
                <p:spPr bwMode="auto">
                  <a:xfrm>
                    <a:off x="5854" y="2361"/>
                    <a:ext cx="49" cy="48"/>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127">
                    <a:extLst>
                      <a:ext uri="{FF2B5EF4-FFF2-40B4-BE49-F238E27FC236}">
                        <a16:creationId xmlns:a16="http://schemas.microsoft.com/office/drawing/2014/main" id="{FC348772-84E8-4CFF-AA14-380CDFA5EA99}"/>
                      </a:ext>
                    </a:extLst>
                  </p:cNvPr>
                  <p:cNvSpPr/>
                  <p:nvPr/>
                </p:nvSpPr>
                <p:spPr bwMode="auto">
                  <a:xfrm>
                    <a:off x="5609" y="2592"/>
                    <a:ext cx="368" cy="136"/>
                  </a:xfrm>
                  <a:custGeom>
                    <a:gdLst>
                      <a:gd fmla="*/ 161 w 183" name="T0"/>
                      <a:gd fmla="*/ 31 h 68" name="T1"/>
                      <a:gd fmla="*/ 164 w 183" name="T2"/>
                      <a:gd fmla="*/ 37 h 68" name="T3"/>
                      <a:gd fmla="*/ 161 w 183" name="T4"/>
                      <a:gd fmla="*/ 31 h 68" name="T5"/>
                      <a:gd fmla="*/ 161 w 183" name="T6"/>
                      <a:gd fmla="*/ 31 h 68" name="T7"/>
                      <a:gd fmla="*/ 164 w 183" name="T8"/>
                      <a:gd fmla="*/ 37 h 68" name="T9"/>
                      <a:gd fmla="*/ 161 w 183" name="T10"/>
                      <a:gd fmla="*/ 31 h 68" name="T11"/>
                      <a:gd fmla="*/ 160 w 183" name="T12"/>
                      <a:gd fmla="*/ 31 h 68" name="T13"/>
                      <a:gd fmla="*/ 115 w 183" name="T14"/>
                      <a:gd fmla="*/ 40 h 68" name="T15"/>
                      <a:gd fmla="*/ 74 w 183" name="T16"/>
                      <a:gd fmla="*/ 33 h 68" name="T17"/>
                      <a:gd fmla="*/ 24 w 183" name="T18"/>
                      <a:gd fmla="*/ 5 h 68" name="T19"/>
                      <a:gd fmla="*/ 5 w 183" name="T20"/>
                      <a:gd fmla="*/ 7 h 68" name="T21"/>
                      <a:gd fmla="*/ 7 w 183" name="T22"/>
                      <a:gd fmla="*/ 26 h 68" name="T23"/>
                      <a:gd fmla="*/ 65 w 183" name="T24"/>
                      <a:gd fmla="*/ 60 h 68" name="T25"/>
                      <a:gd fmla="*/ 115 w 183" name="T26"/>
                      <a:gd fmla="*/ 68 h 68" name="T27"/>
                      <a:gd fmla="*/ 157 w 183" name="T28"/>
                      <a:gd fmla="*/ 62 h 68" name="T29"/>
                      <a:gd fmla="*/ 174 w 183" name="T30"/>
                      <a:gd fmla="*/ 55 h 68" name="T31"/>
                      <a:gd fmla="*/ 180 w 183" name="T32"/>
                      <a:gd fmla="*/ 36 h 68" name="T33"/>
                      <a:gd fmla="*/ 161 w 183" name="T34"/>
                      <a:gd fmla="*/ 31 h 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 w="183">
                        <a:moveTo>
                          <a:pt x="161" y="31"/>
                        </a:moveTo>
                        <a:cubicBezTo>
                          <a:pt x="164" y="37"/>
                          <a:pt x="164" y="37"/>
                          <a:pt x="164" y="37"/>
                        </a:cubicBezTo>
                        <a:cubicBezTo>
                          <a:pt x="161" y="31"/>
                          <a:pt x="161" y="31"/>
                          <a:pt x="161" y="31"/>
                        </a:cubicBezTo>
                        <a:cubicBezTo>
                          <a:pt x="161" y="31"/>
                          <a:pt x="161" y="31"/>
                          <a:pt x="161" y="31"/>
                        </a:cubicBezTo>
                        <a:cubicBezTo>
                          <a:pt x="164" y="37"/>
                          <a:pt x="164" y="37"/>
                          <a:pt x="164" y="37"/>
                        </a:cubicBezTo>
                        <a:cubicBezTo>
                          <a:pt x="161" y="31"/>
                          <a:pt x="161" y="31"/>
                          <a:pt x="161" y="31"/>
                        </a:cubicBezTo>
                        <a:cubicBezTo>
                          <a:pt x="161" y="31"/>
                          <a:pt x="160" y="31"/>
                          <a:pt x="160" y="31"/>
                        </a:cubicBezTo>
                        <a:cubicBezTo>
                          <a:pt x="156" y="33"/>
                          <a:pt x="139" y="40"/>
                          <a:pt x="115" y="40"/>
                        </a:cubicBezTo>
                        <a:cubicBezTo>
                          <a:pt x="103" y="40"/>
                          <a:pt x="89" y="38"/>
                          <a:pt x="74" y="33"/>
                        </a:cubicBezTo>
                        <a:cubicBezTo>
                          <a:pt x="59" y="28"/>
                          <a:pt x="42" y="19"/>
                          <a:pt x="24" y="5"/>
                        </a:cubicBezTo>
                        <a:cubicBezTo>
                          <a:pt x="18" y="0"/>
                          <a:pt x="9" y="1"/>
                          <a:pt x="5" y="7"/>
                        </a:cubicBezTo>
                        <a:cubicBezTo>
                          <a:pt x="0" y="13"/>
                          <a:pt x="1" y="22"/>
                          <a:pt x="7" y="26"/>
                        </a:cubicBezTo>
                        <a:cubicBezTo>
                          <a:pt x="27" y="43"/>
                          <a:pt x="46" y="53"/>
                          <a:pt x="65" y="60"/>
                        </a:cubicBezTo>
                        <a:cubicBezTo>
                          <a:pt x="83" y="66"/>
                          <a:pt x="101" y="68"/>
                          <a:pt x="115" y="68"/>
                        </a:cubicBezTo>
                        <a:cubicBezTo>
                          <a:pt x="133" y="68"/>
                          <a:pt x="147" y="65"/>
                          <a:pt x="157" y="62"/>
                        </a:cubicBezTo>
                        <a:cubicBezTo>
                          <a:pt x="167" y="59"/>
                          <a:pt x="173" y="56"/>
                          <a:pt x="174" y="55"/>
                        </a:cubicBezTo>
                        <a:cubicBezTo>
                          <a:pt x="181" y="52"/>
                          <a:pt x="183" y="43"/>
                          <a:pt x="180" y="36"/>
                        </a:cubicBezTo>
                        <a:cubicBezTo>
                          <a:pt x="176" y="30"/>
                          <a:pt x="167" y="27"/>
                          <a:pt x="161" y="31"/>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128">
                    <a:extLst>
                      <a:ext uri="{FF2B5EF4-FFF2-40B4-BE49-F238E27FC236}">
                        <a16:creationId xmlns:a16="http://schemas.microsoft.com/office/drawing/2014/main" id="{79F4917F-B5B8-4A34-93D3-D3982A950E29}"/>
                      </a:ext>
                    </a:extLst>
                  </p:cNvPr>
                  <p:cNvSpPr/>
                  <p:nvPr/>
                </p:nvSpPr>
                <p:spPr bwMode="auto">
                  <a:xfrm>
                    <a:off x="5796" y="2608"/>
                    <a:ext cx="48" cy="110"/>
                  </a:xfrm>
                  <a:custGeom>
                    <a:gdLst>
                      <a:gd fmla="*/ 4 w 24" name="T0"/>
                      <a:gd fmla="*/ 9 h 55" name="T1"/>
                      <a:gd fmla="*/ 1 w 24" name="T2"/>
                      <a:gd fmla="*/ 44 h 55" name="T3"/>
                      <a:gd fmla="*/ 10 w 24" name="T4"/>
                      <a:gd fmla="*/ 55 h 55" name="T5"/>
                      <a:gd fmla="*/ 21 w 24" name="T6"/>
                      <a:gd fmla="*/ 46 h 55" name="T7"/>
                      <a:gd fmla="*/ 24 w 24" name="T8"/>
                      <a:gd fmla="*/ 11 h 55" name="T9"/>
                      <a:gd fmla="*/ 15 w 24" name="T10"/>
                      <a:gd fmla="*/ 0 h 55" name="T11"/>
                      <a:gd fmla="*/ 4 w 24" name="T12"/>
                      <a:gd fmla="*/ 9 h 55" name="T13"/>
                    </a:gdLst>
                    <a:cxnLst>
                      <a:cxn ang="0">
                        <a:pos x="T0" y="T1"/>
                      </a:cxn>
                      <a:cxn ang="0">
                        <a:pos x="T2" y="T3"/>
                      </a:cxn>
                      <a:cxn ang="0">
                        <a:pos x="T4" y="T5"/>
                      </a:cxn>
                      <a:cxn ang="0">
                        <a:pos x="T6" y="T7"/>
                      </a:cxn>
                      <a:cxn ang="0">
                        <a:pos x="T8" y="T9"/>
                      </a:cxn>
                      <a:cxn ang="0">
                        <a:pos x="T10" y="T11"/>
                      </a:cxn>
                      <a:cxn ang="0">
                        <a:pos x="T12" y="T13"/>
                      </a:cxn>
                    </a:cxnLst>
                    <a:rect b="b" l="0" r="r" t="0"/>
                    <a:pathLst>
                      <a:path h="55" w="24">
                        <a:moveTo>
                          <a:pt x="4" y="9"/>
                        </a:moveTo>
                        <a:cubicBezTo>
                          <a:pt x="1" y="44"/>
                          <a:pt x="1" y="44"/>
                          <a:pt x="1" y="44"/>
                        </a:cubicBezTo>
                        <a:cubicBezTo>
                          <a:pt x="0" y="50"/>
                          <a:pt x="4" y="54"/>
                          <a:pt x="10" y="55"/>
                        </a:cubicBezTo>
                        <a:cubicBezTo>
                          <a:pt x="15" y="55"/>
                          <a:pt x="20" y="51"/>
                          <a:pt x="21" y="46"/>
                        </a:cubicBezTo>
                        <a:cubicBezTo>
                          <a:pt x="24" y="11"/>
                          <a:pt x="24" y="11"/>
                          <a:pt x="24" y="11"/>
                        </a:cubicBezTo>
                        <a:cubicBezTo>
                          <a:pt x="24" y="6"/>
                          <a:pt x="20" y="1"/>
                          <a:pt x="15" y="0"/>
                        </a:cubicBezTo>
                        <a:cubicBezTo>
                          <a:pt x="9" y="0"/>
                          <a:pt x="4" y="4"/>
                          <a:pt x="4" y="9"/>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129">
                    <a:extLst>
                      <a:ext uri="{FF2B5EF4-FFF2-40B4-BE49-F238E27FC236}">
                        <a16:creationId xmlns:a16="http://schemas.microsoft.com/office/drawing/2014/main" id="{DF5E39DD-AEF9-41DF-9A39-97DF3C2EB4F1}"/>
                      </a:ext>
                    </a:extLst>
                  </p:cNvPr>
                  <p:cNvSpPr/>
                  <p:nvPr/>
                </p:nvSpPr>
                <p:spPr bwMode="auto">
                  <a:xfrm>
                    <a:off x="5720" y="2513"/>
                    <a:ext cx="207" cy="125"/>
                  </a:xfrm>
                  <a:custGeom>
                    <a:gdLst>
                      <a:gd fmla="*/ 100 w 103" name="T0"/>
                      <a:gd fmla="*/ 41 h 62" name="T1"/>
                      <a:gd fmla="*/ 46 w 103" name="T2"/>
                      <a:gd fmla="*/ 57 h 62" name="T3"/>
                      <a:gd fmla="*/ 3 w 103" name="T4"/>
                      <a:gd fmla="*/ 21 h 62" name="T5"/>
                      <a:gd fmla="*/ 57 w 103" name="T6"/>
                      <a:gd fmla="*/ 5 h 62" name="T7"/>
                      <a:gd fmla="*/ 100 w 103" name="T8"/>
                      <a:gd fmla="*/ 41 h 62" name="T9"/>
                    </a:gdLst>
                    <a:cxnLst>
                      <a:cxn ang="0">
                        <a:pos x="T0" y="T1"/>
                      </a:cxn>
                      <a:cxn ang="0">
                        <a:pos x="T2" y="T3"/>
                      </a:cxn>
                      <a:cxn ang="0">
                        <a:pos x="T4" y="T5"/>
                      </a:cxn>
                      <a:cxn ang="0">
                        <a:pos x="T6" y="T7"/>
                      </a:cxn>
                      <a:cxn ang="0">
                        <a:pos x="T8" y="T9"/>
                      </a:cxn>
                    </a:cxnLst>
                    <a:rect b="b" l="0" r="r" t="0"/>
                    <a:pathLst>
                      <a:path h="62" w="103">
                        <a:moveTo>
                          <a:pt x="100" y="41"/>
                        </a:moveTo>
                        <a:cubicBezTo>
                          <a:pt x="97" y="55"/>
                          <a:pt x="73" y="62"/>
                          <a:pt x="46" y="57"/>
                        </a:cubicBezTo>
                        <a:cubicBezTo>
                          <a:pt x="19" y="51"/>
                          <a:pt x="0" y="35"/>
                          <a:pt x="3" y="21"/>
                        </a:cubicBezTo>
                        <a:cubicBezTo>
                          <a:pt x="6" y="7"/>
                          <a:pt x="30" y="0"/>
                          <a:pt x="57" y="5"/>
                        </a:cubicBezTo>
                        <a:cubicBezTo>
                          <a:pt x="84" y="11"/>
                          <a:pt x="103" y="27"/>
                          <a:pt x="100" y="41"/>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130">
                    <a:extLst>
                      <a:ext uri="{FF2B5EF4-FFF2-40B4-BE49-F238E27FC236}">
                        <a16:creationId xmlns:a16="http://schemas.microsoft.com/office/drawing/2014/main" id="{398B9F3F-25A1-4A98-BD67-CBC85B2A5BF7}"/>
                      </a:ext>
                    </a:extLst>
                  </p:cNvPr>
                  <p:cNvSpPr/>
                  <p:nvPr/>
                </p:nvSpPr>
                <p:spPr bwMode="auto">
                  <a:xfrm>
                    <a:off x="5720" y="2525"/>
                    <a:ext cx="205" cy="113"/>
                  </a:xfrm>
                  <a:custGeom>
                    <a:gdLst>
                      <a:gd fmla="*/ 91 w 102" name="T0"/>
                      <a:gd fmla="*/ 15 h 56" name="T1"/>
                      <a:gd fmla="*/ 92 w 102" name="T2"/>
                      <a:gd fmla="*/ 24 h 56" name="T3"/>
                      <a:gd fmla="*/ 49 w 102" name="T4"/>
                      <a:gd fmla="*/ 37 h 56" name="T5"/>
                      <a:gd fmla="*/ 15 w 102" name="T6"/>
                      <a:gd fmla="*/ 8 h 56" name="T7"/>
                      <a:gd fmla="*/ 20 w 102" name="T8"/>
                      <a:gd fmla="*/ 0 h 56" name="T9"/>
                      <a:gd fmla="*/ 3 w 102" name="T10"/>
                      <a:gd fmla="*/ 15 h 56" name="T11"/>
                      <a:gd fmla="*/ 46 w 102" name="T12"/>
                      <a:gd fmla="*/ 51 h 56" name="T13"/>
                      <a:gd fmla="*/ 100 w 102" name="T14"/>
                      <a:gd fmla="*/ 35 h 56" name="T15"/>
                      <a:gd fmla="*/ 91 w 102" name="T16"/>
                      <a:gd fmla="*/ 15 h 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 w="102">
                        <a:moveTo>
                          <a:pt x="91" y="15"/>
                        </a:moveTo>
                        <a:cubicBezTo>
                          <a:pt x="92" y="18"/>
                          <a:pt x="93" y="21"/>
                          <a:pt x="92" y="24"/>
                        </a:cubicBezTo>
                        <a:cubicBezTo>
                          <a:pt x="90" y="36"/>
                          <a:pt x="71" y="41"/>
                          <a:pt x="49" y="37"/>
                        </a:cubicBezTo>
                        <a:cubicBezTo>
                          <a:pt x="28" y="32"/>
                          <a:pt x="12" y="19"/>
                          <a:pt x="15" y="8"/>
                        </a:cubicBezTo>
                        <a:cubicBezTo>
                          <a:pt x="15" y="5"/>
                          <a:pt x="17" y="2"/>
                          <a:pt x="20" y="0"/>
                        </a:cubicBezTo>
                        <a:cubicBezTo>
                          <a:pt x="11" y="3"/>
                          <a:pt x="4" y="8"/>
                          <a:pt x="3" y="15"/>
                        </a:cubicBezTo>
                        <a:cubicBezTo>
                          <a:pt x="0" y="29"/>
                          <a:pt x="19" y="45"/>
                          <a:pt x="46" y="51"/>
                        </a:cubicBezTo>
                        <a:cubicBezTo>
                          <a:pt x="73" y="56"/>
                          <a:pt x="97" y="49"/>
                          <a:pt x="100" y="35"/>
                        </a:cubicBezTo>
                        <a:cubicBezTo>
                          <a:pt x="102" y="28"/>
                          <a:pt x="98" y="21"/>
                          <a:pt x="91" y="15"/>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131">
                    <a:extLst>
                      <a:ext uri="{FF2B5EF4-FFF2-40B4-BE49-F238E27FC236}">
                        <a16:creationId xmlns:a16="http://schemas.microsoft.com/office/drawing/2014/main" id="{47D9F8AD-45E5-4F76-A264-84C41C9DC79B}"/>
                      </a:ext>
                    </a:extLst>
                  </p:cNvPr>
                  <p:cNvSpPr>
                    <a:spLocks noEditPoints="1"/>
                  </p:cNvSpPr>
                  <p:nvPr/>
                </p:nvSpPr>
                <p:spPr bwMode="auto">
                  <a:xfrm>
                    <a:off x="5642" y="2052"/>
                    <a:ext cx="22" cy="16"/>
                  </a:xfrm>
                  <a:custGeom>
                    <a:gdLst>
                      <a:gd fmla="*/ 11 w 11" name="T0"/>
                      <a:gd fmla="*/ 0 h 8" name="T1"/>
                      <a:gd fmla="*/ 7 w 11" name="T2"/>
                      <a:gd fmla="*/ 2 h 8" name="T3"/>
                      <a:gd fmla="*/ 0 w 11" name="T4"/>
                      <a:gd fmla="*/ 8 h 8" name="T5"/>
                      <a:gd fmla="*/ 0 w 11" name="T6"/>
                      <a:gd fmla="*/ 8 h 8" name="T7"/>
                      <a:gd fmla="*/ 7 w 11" name="T8"/>
                      <a:gd fmla="*/ 2 h 8" name="T9"/>
                      <a:gd fmla="*/ 11 w 11" name="T10"/>
                      <a:gd fmla="*/ 0 h 8" name="T11"/>
                      <a:gd fmla="*/ 11 w 11" name="T12"/>
                      <a:gd fmla="*/ 0 h 8" name="T13"/>
                      <a:gd fmla="*/ 11 w 11" name="T14"/>
                      <a:gd fmla="*/ 0 h 8" name="T15"/>
                      <a:gd fmla="*/ 11 w 11"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11">
                        <a:moveTo>
                          <a:pt x="11" y="0"/>
                        </a:moveTo>
                        <a:cubicBezTo>
                          <a:pt x="10" y="1"/>
                          <a:pt x="9" y="1"/>
                          <a:pt x="7" y="2"/>
                        </a:cubicBezTo>
                        <a:cubicBezTo>
                          <a:pt x="5" y="4"/>
                          <a:pt x="3" y="6"/>
                          <a:pt x="0" y="8"/>
                        </a:cubicBezTo>
                        <a:cubicBezTo>
                          <a:pt x="0" y="8"/>
                          <a:pt x="0" y="8"/>
                          <a:pt x="0" y="8"/>
                        </a:cubicBezTo>
                        <a:cubicBezTo>
                          <a:pt x="3" y="6"/>
                          <a:pt x="5" y="4"/>
                          <a:pt x="7" y="2"/>
                        </a:cubicBezTo>
                        <a:cubicBezTo>
                          <a:pt x="9" y="1"/>
                          <a:pt x="10" y="1"/>
                          <a:pt x="11" y="0"/>
                        </a:cubicBezTo>
                        <a:moveTo>
                          <a:pt x="11" y="0"/>
                        </a:moveTo>
                        <a:cubicBezTo>
                          <a:pt x="11" y="0"/>
                          <a:pt x="11" y="0"/>
                          <a:pt x="11" y="0"/>
                        </a:cubicBezTo>
                        <a:cubicBezTo>
                          <a:pt x="11" y="0"/>
                          <a:pt x="11" y="0"/>
                          <a:pt x="11"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132">
                    <a:extLst>
                      <a:ext uri="{FF2B5EF4-FFF2-40B4-BE49-F238E27FC236}">
                        <a16:creationId xmlns:a16="http://schemas.microsoft.com/office/drawing/2014/main" id="{36AA24CA-BEF1-4CB8-B2CC-30238F2D3488}"/>
                      </a:ext>
                    </a:extLst>
                  </p:cNvPr>
                  <p:cNvSpPr/>
                  <p:nvPr/>
                </p:nvSpPr>
                <p:spPr bwMode="auto">
                  <a:xfrm>
                    <a:off x="5551" y="2035"/>
                    <a:ext cx="151" cy="408"/>
                  </a:xfrm>
                  <a:custGeom>
                    <a:gdLst>
                      <a:gd fmla="*/ 75 w 75" name="T0"/>
                      <a:gd fmla="*/ 0 h 203" name="T1"/>
                      <a:gd fmla="*/ 56 w 75" name="T2"/>
                      <a:gd fmla="*/ 8 h 203" name="T3"/>
                      <a:gd fmla="*/ 56 w 75" name="T4"/>
                      <a:gd fmla="*/ 8 h 203" name="T5"/>
                      <a:gd fmla="*/ 56 w 75" name="T6"/>
                      <a:gd fmla="*/ 8 h 203" name="T7"/>
                      <a:gd fmla="*/ 52 w 75" name="T8"/>
                      <a:gd fmla="*/ 10 h 203" name="T9"/>
                      <a:gd fmla="*/ 45 w 75" name="T10"/>
                      <a:gd fmla="*/ 16 h 203" name="T11"/>
                      <a:gd fmla="*/ 48 w 75" name="T12"/>
                      <a:gd fmla="*/ 28 h 203" name="T13"/>
                      <a:gd fmla="*/ 45 w 75" name="T14"/>
                      <a:gd fmla="*/ 42 h 203" name="T15"/>
                      <a:gd fmla="*/ 45 w 75" name="T16"/>
                      <a:gd fmla="*/ 42 h 203" name="T17"/>
                      <a:gd fmla="*/ 45 w 75" name="T18"/>
                      <a:gd fmla="*/ 42 h 203" name="T19"/>
                      <a:gd fmla="*/ 45 w 75" name="T20"/>
                      <a:gd fmla="*/ 42 h 203" name="T21"/>
                      <a:gd fmla="*/ 45 w 75" name="T22"/>
                      <a:gd fmla="*/ 42 h 203" name="T23"/>
                      <a:gd fmla="*/ 45 w 75" name="T24"/>
                      <a:gd fmla="*/ 42 h 203" name="T25"/>
                      <a:gd fmla="*/ 45 w 75" name="T26"/>
                      <a:gd fmla="*/ 42 h 203" name="T27"/>
                      <a:gd fmla="*/ 45 w 75" name="T28"/>
                      <a:gd fmla="*/ 42 h 203" name="T29"/>
                      <a:gd fmla="*/ 45 w 75" name="T30"/>
                      <a:gd fmla="*/ 42 h 203" name="T31"/>
                      <a:gd fmla="*/ 45 w 75" name="T32"/>
                      <a:gd fmla="*/ 42 h 203" name="T33"/>
                      <a:gd fmla="*/ 45 w 75" name="T34"/>
                      <a:gd fmla="*/ 43 h 203" name="T35"/>
                      <a:gd fmla="*/ 45 w 75" name="T36"/>
                      <a:gd fmla="*/ 43 h 203" name="T37"/>
                      <a:gd fmla="*/ 45 w 75" name="T38"/>
                      <a:gd fmla="*/ 43 h 203" name="T39"/>
                      <a:gd fmla="*/ 45 w 75" name="T40"/>
                      <a:gd fmla="*/ 43 h 203" name="T41"/>
                      <a:gd fmla="*/ 45 w 75" name="T42"/>
                      <a:gd fmla="*/ 43 h 203" name="T43"/>
                      <a:gd fmla="*/ 45 w 75" name="T44"/>
                      <a:gd fmla="*/ 43 h 203" name="T45"/>
                      <a:gd fmla="*/ 45 w 75" name="T46"/>
                      <a:gd fmla="*/ 43 h 203" name="T47"/>
                      <a:gd fmla="*/ 45 w 75" name="T48"/>
                      <a:gd fmla="*/ 43 h 203" name="T49"/>
                      <a:gd fmla="*/ 45 w 75" name="T50"/>
                      <a:gd fmla="*/ 43 h 203" name="T51"/>
                      <a:gd fmla="*/ 45 w 75" name="T52"/>
                      <a:gd fmla="*/ 43 h 203" name="T53"/>
                      <a:gd fmla="*/ 45 w 75" name="T54"/>
                      <a:gd fmla="*/ 43 h 203" name="T55"/>
                      <a:gd fmla="*/ 45 w 75" name="T56"/>
                      <a:gd fmla="*/ 43 h 203" name="T57"/>
                      <a:gd fmla="*/ 45 w 75" name="T58"/>
                      <a:gd fmla="*/ 43 h 203" name="T59"/>
                      <a:gd fmla="*/ 45 w 75" name="T60"/>
                      <a:gd fmla="*/ 43 h 203" name="T61"/>
                      <a:gd fmla="*/ 45 w 75" name="T62"/>
                      <a:gd fmla="*/ 43 h 203" name="T63"/>
                      <a:gd fmla="*/ 45 w 75" name="T64"/>
                      <a:gd fmla="*/ 43 h 203" name="T65"/>
                      <a:gd fmla="*/ 45 w 75" name="T66"/>
                      <a:gd fmla="*/ 43 h 203" name="T67"/>
                      <a:gd fmla="*/ 20 w 75" name="T68"/>
                      <a:gd fmla="*/ 64 h 203" name="T69"/>
                      <a:gd fmla="*/ 16 w 75" name="T70"/>
                      <a:gd fmla="*/ 75 h 203" name="T71"/>
                      <a:gd fmla="*/ 8 w 75" name="T72"/>
                      <a:gd fmla="*/ 105 h 203" name="T73"/>
                      <a:gd fmla="*/ 0 w 75" name="T74"/>
                      <a:gd fmla="*/ 142 h 203" name="T75"/>
                      <a:gd fmla="*/ 17 w 75" name="T76"/>
                      <a:gd fmla="*/ 203 h 203" name="T77"/>
                      <a:gd fmla="*/ 75 w 75" name="T78"/>
                      <a:gd fmla="*/ 0 h 20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3" w="75">
                        <a:moveTo>
                          <a:pt x="75" y="0"/>
                        </a:moveTo>
                        <a:cubicBezTo>
                          <a:pt x="68" y="2"/>
                          <a:pt x="62" y="4"/>
                          <a:pt x="56" y="8"/>
                        </a:cubicBezTo>
                        <a:cubicBezTo>
                          <a:pt x="56" y="8"/>
                          <a:pt x="56" y="8"/>
                          <a:pt x="56" y="8"/>
                        </a:cubicBezTo>
                        <a:cubicBezTo>
                          <a:pt x="56" y="8"/>
                          <a:pt x="56" y="8"/>
                          <a:pt x="56" y="8"/>
                        </a:cubicBezTo>
                        <a:cubicBezTo>
                          <a:pt x="55" y="9"/>
                          <a:pt x="54" y="9"/>
                          <a:pt x="52" y="10"/>
                        </a:cubicBezTo>
                        <a:cubicBezTo>
                          <a:pt x="50" y="12"/>
                          <a:pt x="48" y="14"/>
                          <a:pt x="45" y="16"/>
                        </a:cubicBezTo>
                        <a:cubicBezTo>
                          <a:pt x="47" y="20"/>
                          <a:pt x="48" y="24"/>
                          <a:pt x="48" y="28"/>
                        </a:cubicBezTo>
                        <a:cubicBezTo>
                          <a:pt x="48" y="36"/>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4" y="52"/>
                          <a:pt x="33" y="59"/>
                          <a:pt x="20" y="64"/>
                        </a:cubicBezTo>
                        <a:cubicBezTo>
                          <a:pt x="19" y="67"/>
                          <a:pt x="17" y="71"/>
                          <a:pt x="16" y="75"/>
                        </a:cubicBezTo>
                        <a:cubicBezTo>
                          <a:pt x="13" y="85"/>
                          <a:pt x="10" y="95"/>
                          <a:pt x="8" y="105"/>
                        </a:cubicBezTo>
                        <a:cubicBezTo>
                          <a:pt x="5" y="117"/>
                          <a:pt x="2" y="129"/>
                          <a:pt x="0" y="142"/>
                        </a:cubicBezTo>
                        <a:cubicBezTo>
                          <a:pt x="6" y="162"/>
                          <a:pt x="12" y="183"/>
                          <a:pt x="17" y="203"/>
                        </a:cubicBezTo>
                        <a:cubicBezTo>
                          <a:pt x="26" y="137"/>
                          <a:pt x="43" y="34"/>
                          <a:pt x="7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133">
                    <a:extLst>
                      <a:ext uri="{FF2B5EF4-FFF2-40B4-BE49-F238E27FC236}">
                        <a16:creationId xmlns:a16="http://schemas.microsoft.com/office/drawing/2014/main" id="{B9F06887-4B10-444D-BD5A-102D9FE7D84D}"/>
                      </a:ext>
                    </a:extLst>
                  </p:cNvPr>
                  <p:cNvSpPr/>
                  <p:nvPr/>
                </p:nvSpPr>
                <p:spPr bwMode="auto">
                  <a:xfrm>
                    <a:off x="5587" y="2694"/>
                    <a:ext cx="344" cy="139"/>
                  </a:xfrm>
                  <a:custGeom>
                    <a:gdLst>
                      <a:gd fmla="*/ 10 w 171" name="T0"/>
                      <a:gd fmla="*/ 0 h 69" name="T1"/>
                      <a:gd fmla="*/ 0 w 171" name="T2"/>
                      <a:gd fmla="*/ 36 h 69" name="T3"/>
                      <a:gd fmla="*/ 107 w 171" name="T4"/>
                      <a:gd fmla="*/ 68 h 69" name="T5"/>
                      <a:gd fmla="*/ 118 w 171" name="T6"/>
                      <a:gd fmla="*/ 69 h 69" name="T7"/>
                      <a:gd fmla="*/ 171 w 171" name="T8"/>
                      <a:gd fmla="*/ 49 h 69" name="T9"/>
                      <a:gd fmla="*/ 148 w 171" name="T10"/>
                      <a:gd fmla="*/ 52 h 69" name="T11"/>
                      <a:gd fmla="*/ 137 w 171" name="T12"/>
                      <a:gd fmla="*/ 52 h 69" name="T13"/>
                      <a:gd fmla="*/ 10 w 171" name="T14"/>
                      <a:gd fmla="*/ 0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171">
                        <a:moveTo>
                          <a:pt x="10" y="0"/>
                        </a:moveTo>
                        <a:cubicBezTo>
                          <a:pt x="8" y="13"/>
                          <a:pt x="5" y="25"/>
                          <a:pt x="0" y="36"/>
                        </a:cubicBezTo>
                        <a:cubicBezTo>
                          <a:pt x="23" y="52"/>
                          <a:pt x="57" y="64"/>
                          <a:pt x="107" y="68"/>
                        </a:cubicBezTo>
                        <a:cubicBezTo>
                          <a:pt x="111" y="69"/>
                          <a:pt x="115" y="69"/>
                          <a:pt x="118" y="69"/>
                        </a:cubicBezTo>
                        <a:cubicBezTo>
                          <a:pt x="141" y="69"/>
                          <a:pt x="158" y="62"/>
                          <a:pt x="171" y="49"/>
                        </a:cubicBezTo>
                        <a:cubicBezTo>
                          <a:pt x="164" y="51"/>
                          <a:pt x="156" y="52"/>
                          <a:pt x="148" y="52"/>
                        </a:cubicBezTo>
                        <a:cubicBezTo>
                          <a:pt x="145" y="52"/>
                          <a:pt x="141" y="52"/>
                          <a:pt x="137" y="52"/>
                        </a:cubicBezTo>
                        <a:cubicBezTo>
                          <a:pt x="70" y="46"/>
                          <a:pt x="30" y="26"/>
                          <a:pt x="10"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134">
                    <a:extLst>
                      <a:ext uri="{FF2B5EF4-FFF2-40B4-BE49-F238E27FC236}">
                        <a16:creationId xmlns:a16="http://schemas.microsoft.com/office/drawing/2014/main" id="{408FA580-D1B8-4538-9324-906B2DD08A5C}"/>
                      </a:ext>
                    </a:extLst>
                  </p:cNvPr>
                  <p:cNvSpPr/>
                  <p:nvPr/>
                </p:nvSpPr>
                <p:spPr bwMode="auto">
                  <a:xfrm>
                    <a:off x="5397" y="1947"/>
                    <a:ext cx="281" cy="255"/>
                  </a:xfrm>
                  <a:custGeom>
                    <a:gdLst>
                      <a:gd fmla="*/ 122 w 140" name="T0"/>
                      <a:gd fmla="*/ 86 h 127" name="T1"/>
                      <a:gd fmla="*/ 79 w 140" name="T2"/>
                      <a:gd fmla="*/ 31 h 127" name="T3"/>
                      <a:gd fmla="*/ 0 w 140" name="T4"/>
                      <a:gd fmla="*/ 0 h 127" name="T5"/>
                      <a:gd fmla="*/ 22 w 140" name="T6"/>
                      <a:gd fmla="*/ 92 h 127" name="T7"/>
                      <a:gd fmla="*/ 122 w 140" name="T8"/>
                      <a:gd fmla="*/ 86 h 127" name="T9"/>
                    </a:gdLst>
                    <a:cxnLst>
                      <a:cxn ang="0">
                        <a:pos x="T0" y="T1"/>
                      </a:cxn>
                      <a:cxn ang="0">
                        <a:pos x="T2" y="T3"/>
                      </a:cxn>
                      <a:cxn ang="0">
                        <a:pos x="T4" y="T5"/>
                      </a:cxn>
                      <a:cxn ang="0">
                        <a:pos x="T6" y="T7"/>
                      </a:cxn>
                      <a:cxn ang="0">
                        <a:pos x="T8" y="T9"/>
                      </a:cxn>
                    </a:cxnLst>
                    <a:rect b="b" l="0" r="r" t="0"/>
                    <a:pathLst>
                      <a:path h="127" w="140">
                        <a:moveTo>
                          <a:pt x="122" y="86"/>
                        </a:moveTo>
                        <a:cubicBezTo>
                          <a:pt x="122" y="86"/>
                          <a:pt x="140" y="44"/>
                          <a:pt x="79" y="31"/>
                        </a:cubicBezTo>
                        <a:cubicBezTo>
                          <a:pt x="17" y="18"/>
                          <a:pt x="0" y="0"/>
                          <a:pt x="0" y="0"/>
                        </a:cubicBezTo>
                        <a:cubicBezTo>
                          <a:pt x="0" y="0"/>
                          <a:pt x="5" y="56"/>
                          <a:pt x="22" y="92"/>
                        </a:cubicBezTo>
                        <a:cubicBezTo>
                          <a:pt x="39" y="127"/>
                          <a:pt x="121" y="112"/>
                          <a:pt x="122" y="8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135">
                    <a:extLst>
                      <a:ext uri="{FF2B5EF4-FFF2-40B4-BE49-F238E27FC236}">
                        <a16:creationId xmlns:a16="http://schemas.microsoft.com/office/drawing/2014/main" id="{8712FF38-1453-4B92-9FCE-0D557C8DE0D1}"/>
                      </a:ext>
                    </a:extLst>
                  </p:cNvPr>
                  <p:cNvSpPr>
                    <a:spLocks noEditPoints="1"/>
                  </p:cNvSpPr>
                  <p:nvPr/>
                </p:nvSpPr>
                <p:spPr bwMode="auto">
                  <a:xfrm>
                    <a:off x="5642" y="2068"/>
                    <a:ext cx="6" cy="54"/>
                  </a:xfrm>
                  <a:custGeom>
                    <a:gdLst>
                      <a:gd fmla="*/ 0 w 3" name="T0"/>
                      <a:gd fmla="*/ 27 h 27" name="T1"/>
                      <a:gd fmla="*/ 0 w 3" name="T2"/>
                      <a:gd fmla="*/ 27 h 27" name="T3"/>
                      <a:gd fmla="*/ 0 w 3" name="T4"/>
                      <a:gd fmla="*/ 27 h 27" name="T5"/>
                      <a:gd fmla="*/ 0 w 3" name="T6"/>
                      <a:gd fmla="*/ 27 h 27" name="T7"/>
                      <a:gd fmla="*/ 0 w 3" name="T8"/>
                      <a:gd fmla="*/ 27 h 27" name="T9"/>
                      <a:gd fmla="*/ 0 w 3" name="T10"/>
                      <a:gd fmla="*/ 27 h 27" name="T11"/>
                      <a:gd fmla="*/ 0 w 3" name="T12"/>
                      <a:gd fmla="*/ 27 h 27" name="T13"/>
                      <a:gd fmla="*/ 0 w 3" name="T14"/>
                      <a:gd fmla="*/ 27 h 27" name="T15"/>
                      <a:gd fmla="*/ 0 w 3" name="T16"/>
                      <a:gd fmla="*/ 27 h 27" name="T17"/>
                      <a:gd fmla="*/ 0 w 3" name="T18"/>
                      <a:gd fmla="*/ 27 h 27" name="T19"/>
                      <a:gd fmla="*/ 0 w 3" name="T20"/>
                      <a:gd fmla="*/ 27 h 27" name="T21"/>
                      <a:gd fmla="*/ 0 w 3" name="T22"/>
                      <a:gd fmla="*/ 27 h 27" name="T23"/>
                      <a:gd fmla="*/ 0 w 3" name="T24"/>
                      <a:gd fmla="*/ 27 h 27" name="T25"/>
                      <a:gd fmla="*/ 0 w 3" name="T26"/>
                      <a:gd fmla="*/ 27 h 27" name="T27"/>
                      <a:gd fmla="*/ 0 w 3" name="T28"/>
                      <a:gd fmla="*/ 27 h 27" name="T29"/>
                      <a:gd fmla="*/ 0 w 3" name="T30"/>
                      <a:gd fmla="*/ 27 h 27" name="T31"/>
                      <a:gd fmla="*/ 0 w 3" name="T32"/>
                      <a:gd fmla="*/ 27 h 27" name="T33"/>
                      <a:gd fmla="*/ 0 w 3" name="T34"/>
                      <a:gd fmla="*/ 27 h 27" name="T35"/>
                      <a:gd fmla="*/ 0 w 3" name="T36"/>
                      <a:gd fmla="*/ 27 h 27" name="T37"/>
                      <a:gd fmla="*/ 0 w 3" name="T38"/>
                      <a:gd fmla="*/ 27 h 27" name="T39"/>
                      <a:gd fmla="*/ 0 w 3" name="T40"/>
                      <a:gd fmla="*/ 27 h 27" name="T41"/>
                      <a:gd fmla="*/ 0 w 3" name="T42"/>
                      <a:gd fmla="*/ 27 h 27" name="T43"/>
                      <a:gd fmla="*/ 0 w 3" name="T44"/>
                      <a:gd fmla="*/ 27 h 27" name="T45"/>
                      <a:gd fmla="*/ 0 w 3" name="T46"/>
                      <a:gd fmla="*/ 27 h 27" name="T47"/>
                      <a:gd fmla="*/ 0 w 3" name="T48"/>
                      <a:gd fmla="*/ 26 h 27" name="T49"/>
                      <a:gd fmla="*/ 0 w 3" name="T50"/>
                      <a:gd fmla="*/ 27 h 27" name="T51"/>
                      <a:gd fmla="*/ 0 w 3" name="T52"/>
                      <a:gd fmla="*/ 26 h 27" name="T53"/>
                      <a:gd fmla="*/ 0 w 3" name="T54"/>
                      <a:gd fmla="*/ 26 h 27" name="T55"/>
                      <a:gd fmla="*/ 0 w 3" name="T56"/>
                      <a:gd fmla="*/ 26 h 27" name="T57"/>
                      <a:gd fmla="*/ 0 w 3" name="T58"/>
                      <a:gd fmla="*/ 26 h 27" name="T59"/>
                      <a:gd fmla="*/ 0 w 3" name="T60"/>
                      <a:gd fmla="*/ 26 h 27" name="T61"/>
                      <a:gd fmla="*/ 0 w 3" name="T62"/>
                      <a:gd fmla="*/ 26 h 27" name="T63"/>
                      <a:gd fmla="*/ 0 w 3" name="T64"/>
                      <a:gd fmla="*/ 26 h 27" name="T65"/>
                      <a:gd fmla="*/ 0 w 3" name="T66"/>
                      <a:gd fmla="*/ 26 h 27" name="T67"/>
                      <a:gd fmla="*/ 0 w 3" name="T68"/>
                      <a:gd fmla="*/ 26 h 27" name="T69"/>
                      <a:gd fmla="*/ 0 w 3" name="T70"/>
                      <a:gd fmla="*/ 26 h 27" name="T71"/>
                      <a:gd fmla="*/ 0 w 3" name="T72"/>
                      <a:gd fmla="*/ 26 h 27" name="T73"/>
                      <a:gd fmla="*/ 0 w 3" name="T74"/>
                      <a:gd fmla="*/ 26 h 27" name="T75"/>
                      <a:gd fmla="*/ 0 w 3" name="T76"/>
                      <a:gd fmla="*/ 26 h 27" name="T77"/>
                      <a:gd fmla="*/ 0 w 3" name="T78"/>
                      <a:gd fmla="*/ 0 h 27" name="T79"/>
                      <a:gd fmla="*/ 0 w 3" name="T80"/>
                      <a:gd fmla="*/ 0 h 27" name="T81"/>
                      <a:gd fmla="*/ 3 w 3" name="T82"/>
                      <a:gd fmla="*/ 12 h 27" name="T83"/>
                      <a:gd fmla="*/ 0 w 3" name="T84"/>
                      <a:gd fmla="*/ 0 h 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7" w="3">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6"/>
                        </a:moveTo>
                        <a:cubicBezTo>
                          <a:pt x="0" y="26"/>
                          <a:pt x="0" y="27"/>
                          <a:pt x="0" y="27"/>
                        </a:cubicBezTo>
                        <a:cubicBezTo>
                          <a:pt x="0" y="27"/>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0"/>
                        </a:moveTo>
                        <a:cubicBezTo>
                          <a:pt x="0" y="0"/>
                          <a:pt x="0" y="0"/>
                          <a:pt x="0" y="0"/>
                        </a:cubicBezTo>
                        <a:cubicBezTo>
                          <a:pt x="2" y="4"/>
                          <a:pt x="3" y="8"/>
                          <a:pt x="3" y="12"/>
                        </a:cubicBezTo>
                        <a:cubicBezTo>
                          <a:pt x="3" y="8"/>
                          <a:pt x="2" y="4"/>
                          <a:pt x="0" y="0"/>
                        </a:cubicBezTo>
                      </a:path>
                    </a:pathLst>
                  </a:custGeom>
                  <a:solidFill>
                    <a:srgbClr val="61402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136">
                    <a:extLst>
                      <a:ext uri="{FF2B5EF4-FFF2-40B4-BE49-F238E27FC236}">
                        <a16:creationId xmlns:a16="http://schemas.microsoft.com/office/drawing/2014/main" id="{7DEB80C6-AACE-4EAA-8066-2B0FBBB31AF0}"/>
                      </a:ext>
                    </a:extLst>
                  </p:cNvPr>
                  <p:cNvSpPr/>
                  <p:nvPr/>
                </p:nvSpPr>
                <p:spPr bwMode="auto">
                  <a:xfrm>
                    <a:off x="5513" y="2001"/>
                    <a:ext cx="151" cy="147"/>
                  </a:xfrm>
                  <a:custGeom>
                    <a:gdLst>
                      <a:gd fmla="*/ 4 w 75" name="T0"/>
                      <a:gd fmla="*/ 0 h 73" name="T1"/>
                      <a:gd fmla="*/ 0 w 75" name="T2"/>
                      <a:gd fmla="*/ 9 h 73" name="T3"/>
                      <a:gd fmla="*/ 13 w 75" name="T4"/>
                      <a:gd fmla="*/ 12 h 73" name="T5"/>
                      <a:gd fmla="*/ 56 w 75" name="T6"/>
                      <a:gd fmla="*/ 67 h 73" name="T7"/>
                      <a:gd fmla="*/ 55 w 75" name="T8"/>
                      <a:gd fmla="*/ 73 h 73" name="T9"/>
                      <a:gd fmla="*/ 64 w 75" name="T10"/>
                      <a:gd fmla="*/ 60 h 73" name="T11"/>
                      <a:gd fmla="*/ 64 w 75" name="T12"/>
                      <a:gd fmla="*/ 60 h 73" name="T13"/>
                      <a:gd fmla="*/ 64 w 75" name="T14"/>
                      <a:gd fmla="*/ 60 h 73" name="T15"/>
                      <a:gd fmla="*/ 64 w 75" name="T16"/>
                      <a:gd fmla="*/ 60 h 73" name="T17"/>
                      <a:gd fmla="*/ 64 w 75" name="T18"/>
                      <a:gd fmla="*/ 60 h 73" name="T19"/>
                      <a:gd fmla="*/ 64 w 75" name="T20"/>
                      <a:gd fmla="*/ 60 h 73" name="T21"/>
                      <a:gd fmla="*/ 64 w 75" name="T22"/>
                      <a:gd fmla="*/ 60 h 73" name="T23"/>
                      <a:gd fmla="*/ 64 w 75" name="T24"/>
                      <a:gd fmla="*/ 60 h 73" name="T25"/>
                      <a:gd fmla="*/ 64 w 75" name="T26"/>
                      <a:gd fmla="*/ 60 h 73" name="T27"/>
                      <a:gd fmla="*/ 64 w 75" name="T28"/>
                      <a:gd fmla="*/ 60 h 73" name="T29"/>
                      <a:gd fmla="*/ 64 w 75" name="T30"/>
                      <a:gd fmla="*/ 60 h 73" name="T31"/>
                      <a:gd fmla="*/ 64 w 75" name="T32"/>
                      <a:gd fmla="*/ 60 h 73" name="T33"/>
                      <a:gd fmla="*/ 64 w 75" name="T34"/>
                      <a:gd fmla="*/ 60 h 73" name="T35"/>
                      <a:gd fmla="*/ 64 w 75" name="T36"/>
                      <a:gd fmla="*/ 60 h 73" name="T37"/>
                      <a:gd fmla="*/ 64 w 75" name="T38"/>
                      <a:gd fmla="*/ 60 h 73" name="T39"/>
                      <a:gd fmla="*/ 64 w 75" name="T40"/>
                      <a:gd fmla="*/ 60 h 73" name="T41"/>
                      <a:gd fmla="*/ 64 w 75" name="T42"/>
                      <a:gd fmla="*/ 60 h 73" name="T43"/>
                      <a:gd fmla="*/ 64 w 75" name="T44"/>
                      <a:gd fmla="*/ 59 h 73" name="T45"/>
                      <a:gd fmla="*/ 64 w 75" name="T46"/>
                      <a:gd fmla="*/ 59 h 73" name="T47"/>
                      <a:gd fmla="*/ 64 w 75" name="T48"/>
                      <a:gd fmla="*/ 59 h 73" name="T49"/>
                      <a:gd fmla="*/ 64 w 75" name="T50"/>
                      <a:gd fmla="*/ 59 h 73" name="T51"/>
                      <a:gd fmla="*/ 64 w 75" name="T52"/>
                      <a:gd fmla="*/ 59 h 73" name="T53"/>
                      <a:gd fmla="*/ 64 w 75" name="T54"/>
                      <a:gd fmla="*/ 59 h 73" name="T55"/>
                      <a:gd fmla="*/ 64 w 75" name="T56"/>
                      <a:gd fmla="*/ 59 h 73" name="T57"/>
                      <a:gd fmla="*/ 64 w 75" name="T58"/>
                      <a:gd fmla="*/ 59 h 73" name="T59"/>
                      <a:gd fmla="*/ 64 w 75" name="T60"/>
                      <a:gd fmla="*/ 59 h 73" name="T61"/>
                      <a:gd fmla="*/ 64 w 75" name="T62"/>
                      <a:gd fmla="*/ 59 h 73" name="T63"/>
                      <a:gd fmla="*/ 67 w 75" name="T64"/>
                      <a:gd fmla="*/ 45 h 73" name="T65"/>
                      <a:gd fmla="*/ 64 w 75" name="T66"/>
                      <a:gd fmla="*/ 33 h 73" name="T67"/>
                      <a:gd fmla="*/ 21 w 75" name="T68"/>
                      <a:gd fmla="*/ 4 h 73" name="T69"/>
                      <a:gd fmla="*/ 4 w 75" name="T70"/>
                      <a:gd fmla="*/ 0 h 7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3" w="75">
                        <a:moveTo>
                          <a:pt x="4" y="0"/>
                        </a:moveTo>
                        <a:cubicBezTo>
                          <a:pt x="3" y="3"/>
                          <a:pt x="2" y="6"/>
                          <a:pt x="0" y="9"/>
                        </a:cubicBezTo>
                        <a:cubicBezTo>
                          <a:pt x="4" y="10"/>
                          <a:pt x="9" y="11"/>
                          <a:pt x="13" y="12"/>
                        </a:cubicBezTo>
                        <a:cubicBezTo>
                          <a:pt x="75" y="25"/>
                          <a:pt x="56" y="67"/>
                          <a:pt x="56" y="67"/>
                        </a:cubicBezTo>
                        <a:cubicBezTo>
                          <a:pt x="56" y="69"/>
                          <a:pt x="56" y="71"/>
                          <a:pt x="55" y="73"/>
                        </a:cubicBezTo>
                        <a:cubicBezTo>
                          <a:pt x="60" y="69"/>
                          <a:pt x="63" y="65"/>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7" y="53"/>
                          <a:pt x="67" y="45"/>
                        </a:cubicBezTo>
                        <a:cubicBezTo>
                          <a:pt x="67" y="41"/>
                          <a:pt x="66" y="37"/>
                          <a:pt x="64" y="33"/>
                        </a:cubicBezTo>
                        <a:cubicBezTo>
                          <a:pt x="60" y="22"/>
                          <a:pt x="49" y="10"/>
                          <a:pt x="21" y="4"/>
                        </a:cubicBezTo>
                        <a:cubicBezTo>
                          <a:pt x="15" y="2"/>
                          <a:pt x="9" y="1"/>
                          <a:pt x="4"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137">
                    <a:extLst>
                      <a:ext uri="{FF2B5EF4-FFF2-40B4-BE49-F238E27FC236}">
                        <a16:creationId xmlns:a16="http://schemas.microsoft.com/office/drawing/2014/main" id="{58DC1732-33CA-41D3-B80A-851F74E905B2}"/>
                      </a:ext>
                    </a:extLst>
                  </p:cNvPr>
                  <p:cNvSpPr/>
                  <p:nvPr/>
                </p:nvSpPr>
                <p:spPr bwMode="auto">
                  <a:xfrm>
                    <a:off x="5473" y="2031"/>
                    <a:ext cx="153" cy="137"/>
                  </a:xfrm>
                  <a:custGeom>
                    <a:gdLst>
                      <a:gd fmla="*/ 66 w 76" name="T0"/>
                      <a:gd fmla="*/ 46 h 68" name="T1"/>
                      <a:gd fmla="*/ 43 w 76" name="T2"/>
                      <a:gd fmla="*/ 16 h 68" name="T3"/>
                      <a:gd fmla="*/ 0 w 76" name="T4"/>
                      <a:gd fmla="*/ 0 h 68" name="T5"/>
                      <a:gd fmla="*/ 12 w 76" name="T6"/>
                      <a:gd fmla="*/ 49 h 68" name="T7"/>
                      <a:gd fmla="*/ 66 w 76" name="T8"/>
                      <a:gd fmla="*/ 46 h 68" name="T9"/>
                    </a:gdLst>
                    <a:cxnLst>
                      <a:cxn ang="0">
                        <a:pos x="T0" y="T1"/>
                      </a:cxn>
                      <a:cxn ang="0">
                        <a:pos x="T2" y="T3"/>
                      </a:cxn>
                      <a:cxn ang="0">
                        <a:pos x="T4" y="T5"/>
                      </a:cxn>
                      <a:cxn ang="0">
                        <a:pos x="T6" y="T7"/>
                      </a:cxn>
                      <a:cxn ang="0">
                        <a:pos x="T8" y="T9"/>
                      </a:cxn>
                    </a:cxnLst>
                    <a:rect b="b" l="0" r="r" t="0"/>
                    <a:pathLst>
                      <a:path h="68" w="76">
                        <a:moveTo>
                          <a:pt x="66" y="46"/>
                        </a:moveTo>
                        <a:cubicBezTo>
                          <a:pt x="66" y="46"/>
                          <a:pt x="76" y="23"/>
                          <a:pt x="43" y="16"/>
                        </a:cubicBezTo>
                        <a:cubicBezTo>
                          <a:pt x="10" y="10"/>
                          <a:pt x="0" y="0"/>
                          <a:pt x="0" y="0"/>
                        </a:cubicBezTo>
                        <a:cubicBezTo>
                          <a:pt x="0" y="0"/>
                          <a:pt x="3" y="30"/>
                          <a:pt x="12" y="49"/>
                        </a:cubicBezTo>
                        <a:cubicBezTo>
                          <a:pt x="21" y="68"/>
                          <a:pt x="65" y="60"/>
                          <a:pt x="66" y="46"/>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138">
                    <a:extLst>
                      <a:ext uri="{FF2B5EF4-FFF2-40B4-BE49-F238E27FC236}">
                        <a16:creationId xmlns:a16="http://schemas.microsoft.com/office/drawing/2014/main" id="{2679F546-3CBC-4D78-AAB7-1400F1A8A651}"/>
                      </a:ext>
                    </a:extLst>
                  </p:cNvPr>
                  <p:cNvSpPr/>
                  <p:nvPr/>
                </p:nvSpPr>
                <p:spPr bwMode="auto">
                  <a:xfrm>
                    <a:off x="4666" y="1176"/>
                    <a:ext cx="420" cy="942"/>
                  </a:xfrm>
                  <a:custGeom>
                    <a:gdLst>
                      <a:gd fmla="*/ 133 w 209" name="T0"/>
                      <a:gd fmla="*/ 468 h 469" name="T1"/>
                      <a:gd fmla="*/ 145 w 209" name="T2"/>
                      <a:gd fmla="*/ 468 h 469" name="T3"/>
                      <a:gd fmla="*/ 209 w 209" name="T4"/>
                      <a:gd fmla="*/ 459 h 469" name="T5"/>
                      <a:gd fmla="*/ 199 w 209" name="T6"/>
                      <a:gd fmla="*/ 415 h 469" name="T7"/>
                      <a:gd fmla="*/ 204 w 209" name="T8"/>
                      <a:gd fmla="*/ 437 h 469" name="T9"/>
                      <a:gd fmla="*/ 199 w 209" name="T10"/>
                      <a:gd fmla="*/ 415 h 469" name="T11"/>
                      <a:gd fmla="*/ 65 w 209" name="T12"/>
                      <a:gd fmla="*/ 406 h 469" name="T13"/>
                      <a:gd fmla="*/ 63 w 209" name="T14"/>
                      <a:gd fmla="*/ 209 h 469" name="T15"/>
                      <a:gd fmla="*/ 86 w 209" name="T16"/>
                      <a:gd fmla="*/ 32 h 469" name="T17"/>
                      <a:gd fmla="*/ 42 w 209" name="T18"/>
                      <a:gd fmla="*/ 24 h 469" name="T19"/>
                      <a:gd fmla="*/ 18 w 209" name="T20"/>
                      <a:gd fmla="*/ 208 h 469" name="T21"/>
                      <a:gd fmla="*/ 35 w 209" name="T22"/>
                      <a:gd fmla="*/ 439 h 469" name="T23"/>
                      <a:gd fmla="*/ 133 w 209" name="T24"/>
                      <a:gd fmla="*/ 468 h 4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9" w="209">
                        <a:moveTo>
                          <a:pt x="133" y="468"/>
                        </a:moveTo>
                        <a:cubicBezTo>
                          <a:pt x="137" y="468"/>
                          <a:pt x="141" y="468"/>
                          <a:pt x="145" y="468"/>
                        </a:cubicBezTo>
                        <a:cubicBezTo>
                          <a:pt x="180" y="466"/>
                          <a:pt x="208" y="459"/>
                          <a:pt x="209" y="459"/>
                        </a:cubicBezTo>
                        <a:cubicBezTo>
                          <a:pt x="199" y="415"/>
                          <a:pt x="199" y="415"/>
                          <a:pt x="199" y="415"/>
                        </a:cubicBezTo>
                        <a:cubicBezTo>
                          <a:pt x="204" y="437"/>
                          <a:pt x="204" y="437"/>
                          <a:pt x="204" y="437"/>
                        </a:cubicBezTo>
                        <a:cubicBezTo>
                          <a:pt x="199" y="415"/>
                          <a:pt x="199" y="415"/>
                          <a:pt x="199" y="415"/>
                        </a:cubicBezTo>
                        <a:cubicBezTo>
                          <a:pt x="173" y="422"/>
                          <a:pt x="95" y="433"/>
                          <a:pt x="65" y="406"/>
                        </a:cubicBezTo>
                        <a:cubicBezTo>
                          <a:pt x="63" y="404"/>
                          <a:pt x="46" y="379"/>
                          <a:pt x="63" y="209"/>
                        </a:cubicBezTo>
                        <a:cubicBezTo>
                          <a:pt x="72" y="118"/>
                          <a:pt x="86" y="33"/>
                          <a:pt x="86" y="32"/>
                        </a:cubicBezTo>
                        <a:cubicBezTo>
                          <a:pt x="91" y="4"/>
                          <a:pt x="45" y="0"/>
                          <a:pt x="42" y="24"/>
                        </a:cubicBezTo>
                        <a:cubicBezTo>
                          <a:pt x="42" y="25"/>
                          <a:pt x="27" y="114"/>
                          <a:pt x="18" y="208"/>
                        </a:cubicBezTo>
                        <a:cubicBezTo>
                          <a:pt x="0" y="382"/>
                          <a:pt x="17" y="423"/>
                          <a:pt x="35" y="439"/>
                        </a:cubicBezTo>
                        <a:cubicBezTo>
                          <a:pt x="56" y="459"/>
                          <a:pt x="90" y="469"/>
                          <a:pt x="133" y="46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139">
                    <a:extLst>
                      <a:ext uri="{FF2B5EF4-FFF2-40B4-BE49-F238E27FC236}">
                        <a16:creationId xmlns:a16="http://schemas.microsoft.com/office/drawing/2014/main" id="{C103F00F-37D5-467F-BF7E-383F13C1B48A}"/>
                      </a:ext>
                    </a:extLst>
                  </p:cNvPr>
                  <p:cNvSpPr>
                    <a:spLocks noEditPoints="1"/>
                  </p:cNvSpPr>
                  <p:nvPr/>
                </p:nvSpPr>
                <p:spPr bwMode="auto">
                  <a:xfrm>
                    <a:off x="4523" y="1270"/>
                    <a:ext cx="239" cy="300"/>
                  </a:xfrm>
                  <a:custGeom>
                    <a:gdLst>
                      <a:gd fmla="*/ 20 w 119" name="T0"/>
                      <a:gd fmla="*/ 140 h 149" name="T1"/>
                      <a:gd fmla="*/ 2 w 119" name="T2"/>
                      <a:gd fmla="*/ 107 h 149" name="T3"/>
                      <a:gd fmla="*/ 18 w 119" name="T4"/>
                      <a:gd fmla="*/ 12 h 149" name="T5"/>
                      <a:gd fmla="*/ 49 w 119" name="T6"/>
                      <a:gd fmla="*/ 22 h 149" name="T7"/>
                      <a:gd fmla="*/ 35 w 119" name="T8"/>
                      <a:gd fmla="*/ 105 h 149" name="T9"/>
                      <a:gd fmla="*/ 38 w 119" name="T10"/>
                      <a:gd fmla="*/ 113 h 149" name="T11"/>
                      <a:gd fmla="*/ 108 w 119" name="T12"/>
                      <a:gd fmla="*/ 108 h 149" name="T13"/>
                      <a:gd fmla="*/ 119 w 119" name="T14"/>
                      <a:gd fmla="*/ 139 h 149" name="T15"/>
                      <a:gd fmla="*/ 60 w 119" name="T16"/>
                      <a:gd fmla="*/ 149 h 149" name="T17"/>
                      <a:gd fmla="*/ 20 w 119" name="T18"/>
                      <a:gd fmla="*/ 140 h 149" name="T19"/>
                      <a:gd fmla="*/ 108 w 119" name="T20"/>
                      <a:gd fmla="*/ 108 h 149" name="T21"/>
                      <a:gd fmla="*/ 108 w 119" name="T22"/>
                      <a:gd fmla="*/ 108 h 149" name="T23"/>
                      <a:gd fmla="*/ 113 w 119" name="T24"/>
                      <a:gd fmla="*/ 123 h 149" name="T25"/>
                      <a:gd fmla="*/ 108 w 119" name="T26"/>
                      <a:gd fmla="*/ 108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19">
                        <a:moveTo>
                          <a:pt x="20" y="140"/>
                        </a:moveTo>
                        <a:cubicBezTo>
                          <a:pt x="9" y="132"/>
                          <a:pt x="3" y="121"/>
                          <a:pt x="2" y="107"/>
                        </a:cubicBezTo>
                        <a:cubicBezTo>
                          <a:pt x="0" y="57"/>
                          <a:pt x="17" y="15"/>
                          <a:pt x="18" y="12"/>
                        </a:cubicBezTo>
                        <a:cubicBezTo>
                          <a:pt x="24" y="0"/>
                          <a:pt x="53" y="6"/>
                          <a:pt x="49" y="22"/>
                        </a:cubicBezTo>
                        <a:cubicBezTo>
                          <a:pt x="49" y="23"/>
                          <a:pt x="33" y="61"/>
                          <a:pt x="35" y="105"/>
                        </a:cubicBezTo>
                        <a:cubicBezTo>
                          <a:pt x="35" y="110"/>
                          <a:pt x="37" y="112"/>
                          <a:pt x="38" y="113"/>
                        </a:cubicBezTo>
                        <a:cubicBezTo>
                          <a:pt x="51" y="121"/>
                          <a:pt x="87" y="115"/>
                          <a:pt x="108" y="108"/>
                        </a:cubicBezTo>
                        <a:cubicBezTo>
                          <a:pt x="119" y="139"/>
                          <a:pt x="119" y="139"/>
                          <a:pt x="119" y="139"/>
                        </a:cubicBezTo>
                        <a:cubicBezTo>
                          <a:pt x="111" y="141"/>
                          <a:pt x="86" y="149"/>
                          <a:pt x="60" y="149"/>
                        </a:cubicBezTo>
                        <a:cubicBezTo>
                          <a:pt x="45" y="149"/>
                          <a:pt x="31" y="147"/>
                          <a:pt x="20" y="140"/>
                        </a:cubicBezTo>
                        <a:moveTo>
                          <a:pt x="108" y="108"/>
                        </a:moveTo>
                        <a:cubicBezTo>
                          <a:pt x="108" y="108"/>
                          <a:pt x="108" y="108"/>
                          <a:pt x="108" y="108"/>
                        </a:cubicBezTo>
                        <a:cubicBezTo>
                          <a:pt x="113" y="123"/>
                          <a:pt x="113" y="123"/>
                          <a:pt x="113" y="123"/>
                        </a:cubicBezTo>
                        <a:cubicBezTo>
                          <a:pt x="108" y="108"/>
                          <a:pt x="108" y="108"/>
                          <a:pt x="108" y="10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140">
                    <a:extLst>
                      <a:ext uri="{FF2B5EF4-FFF2-40B4-BE49-F238E27FC236}">
                        <a16:creationId xmlns:a16="http://schemas.microsoft.com/office/drawing/2014/main" id="{44E7BF4A-4B6B-4484-83AE-9663F1FC9EBE}"/>
                      </a:ext>
                    </a:extLst>
                  </p:cNvPr>
                  <p:cNvSpPr/>
                  <p:nvPr/>
                </p:nvSpPr>
                <p:spPr bwMode="auto">
                  <a:xfrm>
                    <a:off x="4417" y="1377"/>
                    <a:ext cx="155" cy="74"/>
                  </a:xfrm>
                  <a:custGeom>
                    <a:gdLst>
                      <a:gd fmla="*/ 10 w 77" name="T0"/>
                      <a:gd fmla="*/ 28 h 37" name="T1"/>
                      <a:gd fmla="*/ 62 w 77" name="T2"/>
                      <a:gd fmla="*/ 36 h 37" name="T3"/>
                      <a:gd fmla="*/ 75 w 77" name="T4"/>
                      <a:gd fmla="*/ 27 h 37" name="T5"/>
                      <a:gd fmla="*/ 76 w 77" name="T6"/>
                      <a:gd fmla="*/ 21 h 37" name="T7"/>
                      <a:gd fmla="*/ 66 w 77" name="T8"/>
                      <a:gd fmla="*/ 8 h 37" name="T9"/>
                      <a:gd fmla="*/ 15 w 77" name="T10"/>
                      <a:gd fmla="*/ 1 h 37" name="T11"/>
                      <a:gd fmla="*/ 2 w 77" name="T12"/>
                      <a:gd fmla="*/ 10 h 37" name="T13"/>
                      <a:gd fmla="*/ 1 w 77" name="T14"/>
                      <a:gd fmla="*/ 16 h 37" name="T15"/>
                      <a:gd fmla="*/ 10 w 77" name="T16"/>
                      <a:gd fmla="*/ 2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77">
                        <a:moveTo>
                          <a:pt x="10" y="28"/>
                        </a:moveTo>
                        <a:cubicBezTo>
                          <a:pt x="62" y="36"/>
                          <a:pt x="62" y="36"/>
                          <a:pt x="62" y="36"/>
                        </a:cubicBezTo>
                        <a:cubicBezTo>
                          <a:pt x="68" y="37"/>
                          <a:pt x="74" y="33"/>
                          <a:pt x="75" y="27"/>
                        </a:cubicBezTo>
                        <a:cubicBezTo>
                          <a:pt x="76" y="21"/>
                          <a:pt x="76" y="21"/>
                          <a:pt x="76" y="21"/>
                        </a:cubicBezTo>
                        <a:cubicBezTo>
                          <a:pt x="77" y="15"/>
                          <a:pt x="72" y="9"/>
                          <a:pt x="66" y="8"/>
                        </a:cubicBezTo>
                        <a:cubicBezTo>
                          <a:pt x="15" y="1"/>
                          <a:pt x="15" y="1"/>
                          <a:pt x="15" y="1"/>
                        </a:cubicBezTo>
                        <a:cubicBezTo>
                          <a:pt x="8" y="0"/>
                          <a:pt x="3" y="4"/>
                          <a:pt x="2" y="10"/>
                        </a:cubicBezTo>
                        <a:cubicBezTo>
                          <a:pt x="1" y="16"/>
                          <a:pt x="1" y="16"/>
                          <a:pt x="1" y="16"/>
                        </a:cubicBezTo>
                        <a:cubicBezTo>
                          <a:pt x="0" y="22"/>
                          <a:pt x="4" y="27"/>
                          <a:pt x="10"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141">
                    <a:extLst>
                      <a:ext uri="{FF2B5EF4-FFF2-40B4-BE49-F238E27FC236}">
                        <a16:creationId xmlns:a16="http://schemas.microsoft.com/office/drawing/2014/main" id="{843C50AC-DC1C-4103-ACC5-C35B7D9611DC}"/>
                      </a:ext>
                    </a:extLst>
                  </p:cNvPr>
                  <p:cNvSpPr/>
                  <p:nvPr/>
                </p:nvSpPr>
                <p:spPr bwMode="auto">
                  <a:xfrm>
                    <a:off x="4764" y="1317"/>
                    <a:ext cx="155" cy="78"/>
                  </a:xfrm>
                  <a:custGeom>
                    <a:gdLst>
                      <a:gd fmla="*/ 15 w 77" name="T0"/>
                      <a:gd fmla="*/ 38 h 39" name="T1"/>
                      <a:gd fmla="*/ 66 w 77" name="T2"/>
                      <a:gd fmla="*/ 29 h 39" name="T3"/>
                      <a:gd fmla="*/ 75 w 77" name="T4"/>
                      <a:gd fmla="*/ 15 h 39" name="T5"/>
                      <a:gd fmla="*/ 75 w 77" name="T6"/>
                      <a:gd fmla="*/ 11 h 39" name="T7"/>
                      <a:gd fmla="*/ 61 w 77" name="T8"/>
                      <a:gd fmla="*/ 1 h 39" name="T9"/>
                      <a:gd fmla="*/ 10 w 77" name="T10"/>
                      <a:gd fmla="*/ 10 h 39" name="T11"/>
                      <a:gd fmla="*/ 1 w 77" name="T12"/>
                      <a:gd fmla="*/ 23 h 39" name="T13"/>
                      <a:gd fmla="*/ 2 w 77" name="T14"/>
                      <a:gd fmla="*/ 28 h 39" name="T15"/>
                      <a:gd fmla="*/ 15 w 77"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77">
                        <a:moveTo>
                          <a:pt x="15" y="38"/>
                        </a:moveTo>
                        <a:cubicBezTo>
                          <a:pt x="66" y="29"/>
                          <a:pt x="66" y="29"/>
                          <a:pt x="66" y="29"/>
                        </a:cubicBezTo>
                        <a:cubicBezTo>
                          <a:pt x="72" y="28"/>
                          <a:pt x="77" y="22"/>
                          <a:pt x="75" y="15"/>
                        </a:cubicBezTo>
                        <a:cubicBezTo>
                          <a:pt x="75" y="11"/>
                          <a:pt x="75" y="11"/>
                          <a:pt x="75" y="11"/>
                        </a:cubicBezTo>
                        <a:cubicBezTo>
                          <a:pt x="74" y="4"/>
                          <a:pt x="67" y="0"/>
                          <a:pt x="61" y="1"/>
                        </a:cubicBezTo>
                        <a:cubicBezTo>
                          <a:pt x="10" y="10"/>
                          <a:pt x="10" y="10"/>
                          <a:pt x="10" y="10"/>
                        </a:cubicBezTo>
                        <a:cubicBezTo>
                          <a:pt x="4" y="11"/>
                          <a:pt x="0" y="17"/>
                          <a:pt x="1" y="23"/>
                        </a:cubicBezTo>
                        <a:cubicBezTo>
                          <a:pt x="2" y="28"/>
                          <a:pt x="2" y="28"/>
                          <a:pt x="2" y="28"/>
                        </a:cubicBezTo>
                        <a:cubicBezTo>
                          <a:pt x="3" y="34"/>
                          <a:pt x="9" y="39"/>
                          <a:pt x="15" y="3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142">
                    <a:extLst>
                      <a:ext uri="{FF2B5EF4-FFF2-40B4-BE49-F238E27FC236}">
                        <a16:creationId xmlns:a16="http://schemas.microsoft.com/office/drawing/2014/main" id="{2929FCB7-C23F-4B59-90C1-F0F725D3F5FE}"/>
                      </a:ext>
                    </a:extLst>
                  </p:cNvPr>
                  <p:cNvSpPr/>
                  <p:nvPr/>
                </p:nvSpPr>
                <p:spPr bwMode="auto">
                  <a:xfrm>
                    <a:off x="4869" y="1515"/>
                    <a:ext cx="78" cy="129"/>
                  </a:xfrm>
                  <a:custGeom>
                    <a:gdLst>
                      <a:gd fmla="*/ 11 w 39" name="T0"/>
                      <a:gd fmla="*/ 9 h 64" name="T1"/>
                      <a:gd fmla="*/ 1 w 39" name="T2"/>
                      <a:gd fmla="*/ 49 h 64" name="T3"/>
                      <a:gd fmla="*/ 9 w 39" name="T4"/>
                      <a:gd fmla="*/ 61 h 64" name="T5"/>
                      <a:gd fmla="*/ 16 w 39" name="T6"/>
                      <a:gd fmla="*/ 62 h 64" name="T7"/>
                      <a:gd fmla="*/ 28 w 39" name="T8"/>
                      <a:gd fmla="*/ 55 h 64" name="T9"/>
                      <a:gd fmla="*/ 38 w 39" name="T10"/>
                      <a:gd fmla="*/ 15 h 64" name="T11"/>
                      <a:gd fmla="*/ 30 w 39" name="T12"/>
                      <a:gd fmla="*/ 3 h 64" name="T13"/>
                      <a:gd fmla="*/ 23 w 39" name="T14"/>
                      <a:gd fmla="*/ 1 h 64" name="T15"/>
                      <a:gd fmla="*/ 11 w 39" name="T16"/>
                      <a:gd fmla="*/ 9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9">
                        <a:moveTo>
                          <a:pt x="11" y="9"/>
                        </a:moveTo>
                        <a:cubicBezTo>
                          <a:pt x="1" y="49"/>
                          <a:pt x="1" y="49"/>
                          <a:pt x="1" y="49"/>
                        </a:cubicBezTo>
                        <a:cubicBezTo>
                          <a:pt x="0" y="54"/>
                          <a:pt x="3" y="59"/>
                          <a:pt x="9" y="61"/>
                        </a:cubicBezTo>
                        <a:cubicBezTo>
                          <a:pt x="16" y="62"/>
                          <a:pt x="16" y="62"/>
                          <a:pt x="16" y="62"/>
                        </a:cubicBezTo>
                        <a:cubicBezTo>
                          <a:pt x="22" y="64"/>
                          <a:pt x="27" y="60"/>
                          <a:pt x="28" y="55"/>
                        </a:cubicBezTo>
                        <a:cubicBezTo>
                          <a:pt x="38" y="15"/>
                          <a:pt x="38" y="15"/>
                          <a:pt x="38" y="15"/>
                        </a:cubicBezTo>
                        <a:cubicBezTo>
                          <a:pt x="39" y="10"/>
                          <a:pt x="36" y="4"/>
                          <a:pt x="30" y="3"/>
                        </a:cubicBezTo>
                        <a:cubicBezTo>
                          <a:pt x="23" y="1"/>
                          <a:pt x="23" y="1"/>
                          <a:pt x="23" y="1"/>
                        </a:cubicBezTo>
                        <a:cubicBezTo>
                          <a:pt x="17" y="0"/>
                          <a:pt x="12" y="4"/>
                          <a:pt x="11" y="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143">
                    <a:extLst>
                      <a:ext uri="{FF2B5EF4-FFF2-40B4-BE49-F238E27FC236}">
                        <a16:creationId xmlns:a16="http://schemas.microsoft.com/office/drawing/2014/main" id="{A59BD7EB-3517-4284-9EA3-F7130924A67B}"/>
                      </a:ext>
                    </a:extLst>
                  </p:cNvPr>
                  <p:cNvSpPr/>
                  <p:nvPr/>
                </p:nvSpPr>
                <p:spPr bwMode="auto">
                  <a:xfrm>
                    <a:off x="4515" y="1714"/>
                    <a:ext cx="225" cy="89"/>
                  </a:xfrm>
                  <a:custGeom>
                    <a:gdLst>
                      <a:gd fmla="*/ 14 w 112" name="T0"/>
                      <a:gd fmla="*/ 33 h 44" name="T1"/>
                      <a:gd fmla="*/ 93 w 112" name="T2"/>
                      <a:gd fmla="*/ 43 h 44" name="T3"/>
                      <a:gd fmla="*/ 110 w 112" name="T4"/>
                      <a:gd fmla="*/ 30 h 44" name="T5"/>
                      <a:gd fmla="*/ 111 w 112" name="T6"/>
                      <a:gd fmla="*/ 28 h 44" name="T7"/>
                      <a:gd fmla="*/ 97 w 112" name="T8"/>
                      <a:gd fmla="*/ 11 h 44" name="T9"/>
                      <a:gd fmla="*/ 18 w 112" name="T10"/>
                      <a:gd fmla="*/ 1 h 44" name="T11"/>
                      <a:gd fmla="*/ 1 w 112" name="T12"/>
                      <a:gd fmla="*/ 14 h 44" name="T13"/>
                      <a:gd fmla="*/ 1 w 112" name="T14"/>
                      <a:gd fmla="*/ 16 h 44" name="T15"/>
                      <a:gd fmla="*/ 14 w 112" name="T16"/>
                      <a:gd fmla="*/ 33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12">
                        <a:moveTo>
                          <a:pt x="14" y="33"/>
                        </a:moveTo>
                        <a:cubicBezTo>
                          <a:pt x="93" y="43"/>
                          <a:pt x="93" y="43"/>
                          <a:pt x="93" y="43"/>
                        </a:cubicBezTo>
                        <a:cubicBezTo>
                          <a:pt x="102" y="44"/>
                          <a:pt x="109" y="38"/>
                          <a:pt x="110" y="30"/>
                        </a:cubicBezTo>
                        <a:cubicBezTo>
                          <a:pt x="111" y="28"/>
                          <a:pt x="111" y="28"/>
                          <a:pt x="111" y="28"/>
                        </a:cubicBezTo>
                        <a:cubicBezTo>
                          <a:pt x="112" y="19"/>
                          <a:pt x="106" y="12"/>
                          <a:pt x="97" y="11"/>
                        </a:cubicBezTo>
                        <a:cubicBezTo>
                          <a:pt x="18" y="1"/>
                          <a:pt x="18" y="1"/>
                          <a:pt x="18" y="1"/>
                        </a:cubicBezTo>
                        <a:cubicBezTo>
                          <a:pt x="9" y="0"/>
                          <a:pt x="2" y="6"/>
                          <a:pt x="1" y="14"/>
                        </a:cubicBezTo>
                        <a:cubicBezTo>
                          <a:pt x="1" y="16"/>
                          <a:pt x="1" y="16"/>
                          <a:pt x="1" y="16"/>
                        </a:cubicBezTo>
                        <a:cubicBezTo>
                          <a:pt x="0" y="24"/>
                          <a:pt x="5" y="32"/>
                          <a:pt x="14" y="3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144">
                    <a:extLst>
                      <a:ext uri="{FF2B5EF4-FFF2-40B4-BE49-F238E27FC236}">
                        <a16:creationId xmlns:a16="http://schemas.microsoft.com/office/drawing/2014/main" id="{B297392E-7CFA-45E6-A16F-4FEB9E52EBCE}"/>
                      </a:ext>
                    </a:extLst>
                  </p:cNvPr>
                  <p:cNvSpPr/>
                  <p:nvPr/>
                </p:nvSpPr>
                <p:spPr bwMode="auto">
                  <a:xfrm>
                    <a:off x="4734" y="1590"/>
                    <a:ext cx="293" cy="94"/>
                  </a:xfrm>
                  <a:custGeom>
                    <a:gdLst>
                      <a:gd fmla="*/ 18 w 146" name="T0"/>
                      <a:gd fmla="*/ 47 h 47" name="T1"/>
                      <a:gd fmla="*/ 132 w 146" name="T2"/>
                      <a:gd fmla="*/ 34 h 47" name="T3"/>
                      <a:gd fmla="*/ 145 w 146" name="T4"/>
                      <a:gd fmla="*/ 17 h 47" name="T5"/>
                      <a:gd fmla="*/ 145 w 146" name="T6"/>
                      <a:gd fmla="*/ 14 h 47" name="T7"/>
                      <a:gd fmla="*/ 128 w 146" name="T8"/>
                      <a:gd fmla="*/ 1 h 47" name="T9"/>
                      <a:gd fmla="*/ 14 w 146" name="T10"/>
                      <a:gd fmla="*/ 14 h 47" name="T11"/>
                      <a:gd fmla="*/ 1 w 146" name="T12"/>
                      <a:gd fmla="*/ 31 h 47" name="T13"/>
                      <a:gd fmla="*/ 2 w 146" name="T14"/>
                      <a:gd fmla="*/ 33 h 47" name="T15"/>
                      <a:gd fmla="*/ 18 w 146" name="T16"/>
                      <a:gd fmla="*/ 4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46">
                        <a:moveTo>
                          <a:pt x="18" y="47"/>
                        </a:moveTo>
                        <a:cubicBezTo>
                          <a:pt x="132" y="34"/>
                          <a:pt x="132" y="34"/>
                          <a:pt x="132" y="34"/>
                        </a:cubicBezTo>
                        <a:cubicBezTo>
                          <a:pt x="140" y="33"/>
                          <a:pt x="146" y="25"/>
                          <a:pt x="145" y="17"/>
                        </a:cubicBezTo>
                        <a:cubicBezTo>
                          <a:pt x="145" y="14"/>
                          <a:pt x="145" y="14"/>
                          <a:pt x="145" y="14"/>
                        </a:cubicBezTo>
                        <a:cubicBezTo>
                          <a:pt x="144" y="6"/>
                          <a:pt x="137" y="0"/>
                          <a:pt x="128" y="1"/>
                        </a:cubicBezTo>
                        <a:cubicBezTo>
                          <a:pt x="14" y="14"/>
                          <a:pt x="14" y="14"/>
                          <a:pt x="14" y="14"/>
                        </a:cubicBezTo>
                        <a:cubicBezTo>
                          <a:pt x="6" y="15"/>
                          <a:pt x="0" y="23"/>
                          <a:pt x="1" y="31"/>
                        </a:cubicBezTo>
                        <a:cubicBezTo>
                          <a:pt x="2" y="33"/>
                          <a:pt x="2" y="33"/>
                          <a:pt x="2" y="33"/>
                        </a:cubicBezTo>
                        <a:cubicBezTo>
                          <a:pt x="2" y="42"/>
                          <a:pt x="10" y="47"/>
                          <a:pt x="18"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145">
                    <a:extLst>
                      <a:ext uri="{FF2B5EF4-FFF2-40B4-BE49-F238E27FC236}">
                        <a16:creationId xmlns:a16="http://schemas.microsoft.com/office/drawing/2014/main" id="{497D6965-9329-4FA6-9325-2F435D42A3EB}"/>
                      </a:ext>
                    </a:extLst>
                  </p:cNvPr>
                  <p:cNvSpPr/>
                  <p:nvPr/>
                </p:nvSpPr>
                <p:spPr bwMode="auto">
                  <a:xfrm>
                    <a:off x="4817" y="1355"/>
                    <a:ext cx="14" cy="34"/>
                  </a:xfrm>
                  <a:custGeom>
                    <a:gdLst>
                      <a:gd fmla="*/ 4 w 14" name="T0"/>
                      <a:gd fmla="*/ 0 h 34" name="T1"/>
                      <a:gd fmla="*/ 0 w 14" name="T2"/>
                      <a:gd fmla="*/ 34 h 34" name="T3"/>
                      <a:gd fmla="*/ 14 w 14" name="T4"/>
                      <a:gd fmla="*/ 30 h 34" name="T5"/>
                      <a:gd fmla="*/ 4 w 14" name="T6"/>
                      <a:gd fmla="*/ 0 h 34" name="T7"/>
                    </a:gdLst>
                    <a:cxnLst>
                      <a:cxn ang="0">
                        <a:pos x="T0" y="T1"/>
                      </a:cxn>
                      <a:cxn ang="0">
                        <a:pos x="T2" y="T3"/>
                      </a:cxn>
                      <a:cxn ang="0">
                        <a:pos x="T4" y="T5"/>
                      </a:cxn>
                      <a:cxn ang="0">
                        <a:pos x="T6" y="T7"/>
                      </a:cxn>
                    </a:cxnLst>
                    <a:rect b="b" l="0" r="r" t="0"/>
                    <a:pathLst>
                      <a:path h="34" w="14">
                        <a:moveTo>
                          <a:pt x="4" y="0"/>
                        </a:moveTo>
                        <a:lnTo>
                          <a:pt x="0" y="34"/>
                        </a:lnTo>
                        <a:lnTo>
                          <a:pt x="14" y="30"/>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146">
                    <a:extLst>
                      <a:ext uri="{FF2B5EF4-FFF2-40B4-BE49-F238E27FC236}">
                        <a16:creationId xmlns:a16="http://schemas.microsoft.com/office/drawing/2014/main" id="{B23F05FD-7EFF-4CFB-AA93-7554C57ABF24}"/>
                      </a:ext>
                    </a:extLst>
                  </p:cNvPr>
                  <p:cNvSpPr/>
                  <p:nvPr/>
                </p:nvSpPr>
                <p:spPr bwMode="auto">
                  <a:xfrm>
                    <a:off x="4817" y="1355"/>
                    <a:ext cx="14" cy="34"/>
                  </a:xfrm>
                  <a:custGeom>
                    <a:gdLst>
                      <a:gd fmla="*/ 4 w 14" name="T0"/>
                      <a:gd fmla="*/ 0 h 34" name="T1"/>
                      <a:gd fmla="*/ 0 w 14" name="T2"/>
                      <a:gd fmla="*/ 34 h 34" name="T3"/>
                      <a:gd fmla="*/ 14 w 14" name="T4"/>
                      <a:gd fmla="*/ 30 h 34" name="T5"/>
                      <a:gd fmla="*/ 4 w 14" name="T6"/>
                      <a:gd fmla="*/ 0 h 34" name="T7"/>
                    </a:gdLst>
                    <a:cxnLst>
                      <a:cxn ang="0">
                        <a:pos x="T0" y="T1"/>
                      </a:cxn>
                      <a:cxn ang="0">
                        <a:pos x="T2" y="T3"/>
                      </a:cxn>
                      <a:cxn ang="0">
                        <a:pos x="T4" y="T5"/>
                      </a:cxn>
                      <a:cxn ang="0">
                        <a:pos x="T6" y="T7"/>
                      </a:cxn>
                    </a:cxnLst>
                    <a:rect b="b" l="0" r="r" t="0"/>
                    <a:pathLst>
                      <a:path h="34" w="14">
                        <a:moveTo>
                          <a:pt x="4" y="0"/>
                        </a:moveTo>
                        <a:lnTo>
                          <a:pt x="0" y="34"/>
                        </a:lnTo>
                        <a:lnTo>
                          <a:pt x="14" y="30"/>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147">
                    <a:extLst>
                      <a:ext uri="{FF2B5EF4-FFF2-40B4-BE49-F238E27FC236}">
                        <a16:creationId xmlns:a16="http://schemas.microsoft.com/office/drawing/2014/main" id="{60530ECD-4D0F-492C-82DB-96E43E1E5B21}"/>
                      </a:ext>
                    </a:extLst>
                  </p:cNvPr>
                  <p:cNvSpPr/>
                  <p:nvPr/>
                </p:nvSpPr>
                <p:spPr bwMode="auto">
                  <a:xfrm>
                    <a:off x="4698" y="1495"/>
                    <a:ext cx="14" cy="2"/>
                  </a:xfrm>
                  <a:custGeom>
                    <a:gdLst>
                      <a:gd fmla="*/ 7 w 7" name="T0"/>
                      <a:gd fmla="*/ 0 h 1" name="T1"/>
                      <a:gd fmla="*/ 0 w 7" name="T2"/>
                      <a:gd fmla="*/ 1 h 1" name="T3"/>
                      <a:gd fmla="*/ 7 w 7" name="T4"/>
                      <a:gd fmla="*/ 0 h 1" name="T5"/>
                      <a:gd fmla="*/ 7 w 7" name="T6"/>
                      <a:gd fmla="*/ 0 h 1" name="T7"/>
                    </a:gdLst>
                    <a:cxnLst>
                      <a:cxn ang="0">
                        <a:pos x="T0" y="T1"/>
                      </a:cxn>
                      <a:cxn ang="0">
                        <a:pos x="T2" y="T3"/>
                      </a:cxn>
                      <a:cxn ang="0">
                        <a:pos x="T4" y="T5"/>
                      </a:cxn>
                      <a:cxn ang="0">
                        <a:pos x="T6" y="T7"/>
                      </a:cxn>
                    </a:cxnLst>
                    <a:rect b="b" l="0" r="r" t="0"/>
                    <a:pathLst>
                      <a:path h="1" w="7">
                        <a:moveTo>
                          <a:pt x="7" y="0"/>
                        </a:moveTo>
                        <a:cubicBezTo>
                          <a:pt x="0" y="1"/>
                          <a:pt x="0" y="1"/>
                          <a:pt x="0" y="1"/>
                        </a:cubicBezTo>
                        <a:cubicBezTo>
                          <a:pt x="3" y="1"/>
                          <a:pt x="5" y="0"/>
                          <a:pt x="7" y="0"/>
                        </a:cubicBezTo>
                        <a:cubicBezTo>
                          <a:pt x="7" y="0"/>
                          <a:pt x="7" y="0"/>
                          <a:pt x="7"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Rectangle 148">
                    <a:extLst>
                      <a:ext uri="{FF2B5EF4-FFF2-40B4-BE49-F238E27FC236}">
                        <a16:creationId xmlns:a16="http://schemas.microsoft.com/office/drawing/2014/main" id="{21E92DC9-5E10-41E6-9F42-6B9CA9605AC1}"/>
                      </a:ext>
                    </a:extLst>
                  </p:cNvPr>
                  <p:cNvSpPr>
                    <a:spLocks noChangeArrowheads="1"/>
                  </p:cNvSpPr>
                  <p:nvPr/>
                </p:nvSpPr>
                <p:spPr bwMode="auto">
                  <a:xfrm>
                    <a:off x="4712" y="1495"/>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Rectangle 149">
                    <a:extLst>
                      <a:ext uri="{FF2B5EF4-FFF2-40B4-BE49-F238E27FC236}">
                        <a16:creationId xmlns:a16="http://schemas.microsoft.com/office/drawing/2014/main" id="{C5C61060-52B8-4B79-92F7-B1ACA5681966}"/>
                      </a:ext>
                    </a:extLst>
                  </p:cNvPr>
                  <p:cNvSpPr>
                    <a:spLocks noChangeArrowheads="1"/>
                  </p:cNvSpPr>
                  <p:nvPr/>
                </p:nvSpPr>
                <p:spPr bwMode="auto">
                  <a:xfrm>
                    <a:off x="4712" y="1495"/>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150">
                    <a:extLst>
                      <a:ext uri="{FF2B5EF4-FFF2-40B4-BE49-F238E27FC236}">
                        <a16:creationId xmlns:a16="http://schemas.microsoft.com/office/drawing/2014/main" id="{60E75266-2D61-498F-A60F-27C1D9BDAE1F}"/>
                      </a:ext>
                    </a:extLst>
                  </p:cNvPr>
                  <p:cNvSpPr/>
                  <p:nvPr/>
                </p:nvSpPr>
                <p:spPr bwMode="auto">
                  <a:xfrm>
                    <a:off x="4698" y="1495"/>
                    <a:ext cx="14" cy="46"/>
                  </a:xfrm>
                  <a:custGeom>
                    <a:gdLst>
                      <a:gd fmla="*/ 7 w 7" name="T0"/>
                      <a:gd fmla="*/ 0 h 23" name="T1"/>
                      <a:gd fmla="*/ 7 w 7" name="T2"/>
                      <a:gd fmla="*/ 0 h 23" name="T3"/>
                      <a:gd fmla="*/ 0 w 7" name="T4"/>
                      <a:gd fmla="*/ 1 h 23" name="T5"/>
                      <a:gd fmla="*/ 0 w 7" name="T6"/>
                      <a:gd fmla="*/ 1 h 23" name="T7"/>
                      <a:gd fmla="*/ 4 w 7" name="T8"/>
                      <a:gd fmla="*/ 23 h 23" name="T9"/>
                      <a:gd fmla="*/ 7 w 7" name="T10"/>
                      <a:gd fmla="*/ 0 h 23" name="T11"/>
                    </a:gdLst>
                    <a:cxnLst>
                      <a:cxn ang="0">
                        <a:pos x="T0" y="T1"/>
                      </a:cxn>
                      <a:cxn ang="0">
                        <a:pos x="T2" y="T3"/>
                      </a:cxn>
                      <a:cxn ang="0">
                        <a:pos x="T4" y="T5"/>
                      </a:cxn>
                      <a:cxn ang="0">
                        <a:pos x="T6" y="T7"/>
                      </a:cxn>
                      <a:cxn ang="0">
                        <a:pos x="T8" y="T9"/>
                      </a:cxn>
                      <a:cxn ang="0">
                        <a:pos x="T10" y="T11"/>
                      </a:cxn>
                    </a:cxnLst>
                    <a:rect b="b" l="0" r="r" t="0"/>
                    <a:pathLst>
                      <a:path h="23" w="7">
                        <a:moveTo>
                          <a:pt x="7" y="0"/>
                        </a:moveTo>
                        <a:cubicBezTo>
                          <a:pt x="7" y="0"/>
                          <a:pt x="7" y="0"/>
                          <a:pt x="7" y="0"/>
                        </a:cubicBezTo>
                        <a:cubicBezTo>
                          <a:pt x="5" y="0"/>
                          <a:pt x="3" y="1"/>
                          <a:pt x="0" y="1"/>
                        </a:cubicBezTo>
                        <a:cubicBezTo>
                          <a:pt x="0" y="1"/>
                          <a:pt x="0" y="1"/>
                          <a:pt x="0" y="1"/>
                        </a:cubicBezTo>
                        <a:cubicBezTo>
                          <a:pt x="4" y="23"/>
                          <a:pt x="4" y="23"/>
                          <a:pt x="4" y="23"/>
                        </a:cubicBezTo>
                        <a:cubicBezTo>
                          <a:pt x="7" y="0"/>
                          <a:pt x="7" y="0"/>
                          <a:pt x="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151">
                    <a:extLst>
                      <a:ext uri="{FF2B5EF4-FFF2-40B4-BE49-F238E27FC236}">
                        <a16:creationId xmlns:a16="http://schemas.microsoft.com/office/drawing/2014/main" id="{D1548942-8B78-4C38-B740-9AA5E8ABB0EB}"/>
                      </a:ext>
                    </a:extLst>
                  </p:cNvPr>
                  <p:cNvSpPr/>
                  <p:nvPr/>
                </p:nvSpPr>
                <p:spPr bwMode="auto">
                  <a:xfrm>
                    <a:off x="4784" y="1678"/>
                    <a:ext cx="25" cy="4"/>
                  </a:xfrm>
                  <a:custGeom>
                    <a:gdLst>
                      <a:gd fmla="*/ 25 w 25" name="T0"/>
                      <a:gd fmla="*/ 0 h 4" name="T1"/>
                      <a:gd fmla="*/ 0 w 25" name="T2"/>
                      <a:gd fmla="*/ 4 h 4" name="T3"/>
                      <a:gd fmla="*/ 0 w 25" name="T4"/>
                      <a:gd fmla="*/ 4 h 4" name="T5"/>
                      <a:gd fmla="*/ 25 w 25" name="T6"/>
                      <a:gd fmla="*/ 0 h 4" name="T7"/>
                    </a:gdLst>
                    <a:cxnLst>
                      <a:cxn ang="0">
                        <a:pos x="T0" y="T1"/>
                      </a:cxn>
                      <a:cxn ang="0">
                        <a:pos x="T2" y="T3"/>
                      </a:cxn>
                      <a:cxn ang="0">
                        <a:pos x="T4" y="T5"/>
                      </a:cxn>
                      <a:cxn ang="0">
                        <a:pos x="T6" y="T7"/>
                      </a:cxn>
                    </a:cxnLst>
                    <a:rect b="b" l="0" r="r" t="0"/>
                    <a:pathLst>
                      <a:path h="4" w="25">
                        <a:moveTo>
                          <a:pt x="25" y="0"/>
                        </a:moveTo>
                        <a:lnTo>
                          <a:pt x="0" y="4"/>
                        </a:lnTo>
                        <a:lnTo>
                          <a:pt x="0" y="4"/>
                        </a:lnTo>
                        <a:lnTo>
                          <a:pt x="25"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152">
                    <a:extLst>
                      <a:ext uri="{FF2B5EF4-FFF2-40B4-BE49-F238E27FC236}">
                        <a16:creationId xmlns:a16="http://schemas.microsoft.com/office/drawing/2014/main" id="{15829872-3D52-48D1-8998-33BC3F9E2622}"/>
                      </a:ext>
                    </a:extLst>
                  </p:cNvPr>
                  <p:cNvSpPr/>
                  <p:nvPr/>
                </p:nvSpPr>
                <p:spPr bwMode="auto">
                  <a:xfrm>
                    <a:off x="4784" y="1678"/>
                    <a:ext cx="25" cy="4"/>
                  </a:xfrm>
                  <a:custGeom>
                    <a:gdLst>
                      <a:gd fmla="*/ 25 w 25" name="T0"/>
                      <a:gd fmla="*/ 0 h 4" name="T1"/>
                      <a:gd fmla="*/ 0 w 25" name="T2"/>
                      <a:gd fmla="*/ 4 h 4" name="T3"/>
                      <a:gd fmla="*/ 0 w 25" name="T4"/>
                      <a:gd fmla="*/ 4 h 4" name="T5"/>
                      <a:gd fmla="*/ 25 w 25" name="T6"/>
                      <a:gd fmla="*/ 0 h 4" name="T7"/>
                    </a:gdLst>
                    <a:cxnLst>
                      <a:cxn ang="0">
                        <a:pos x="T0" y="T1"/>
                      </a:cxn>
                      <a:cxn ang="0">
                        <a:pos x="T2" y="T3"/>
                      </a:cxn>
                      <a:cxn ang="0">
                        <a:pos x="T4" y="T5"/>
                      </a:cxn>
                      <a:cxn ang="0">
                        <a:pos x="T6" y="T7"/>
                      </a:cxn>
                    </a:cxnLst>
                    <a:rect b="b" l="0" r="r" t="0"/>
                    <a:pathLst>
                      <a:path h="4" w="25">
                        <a:moveTo>
                          <a:pt x="25" y="0"/>
                        </a:moveTo>
                        <a:lnTo>
                          <a:pt x="0" y="4"/>
                        </a:lnTo>
                        <a:lnTo>
                          <a:pt x="0" y="4"/>
                        </a:lnTo>
                        <a:lnTo>
                          <a:pt x="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153">
                    <a:extLst>
                      <a:ext uri="{FF2B5EF4-FFF2-40B4-BE49-F238E27FC236}">
                        <a16:creationId xmlns:a16="http://schemas.microsoft.com/office/drawing/2014/main" id="{A201D096-8184-48A5-B211-DCC6EA902178}"/>
                      </a:ext>
                    </a:extLst>
                  </p:cNvPr>
                  <p:cNvSpPr/>
                  <p:nvPr/>
                </p:nvSpPr>
                <p:spPr bwMode="auto">
                  <a:xfrm>
                    <a:off x="4784" y="1632"/>
                    <a:ext cx="25" cy="50"/>
                  </a:xfrm>
                  <a:custGeom>
                    <a:gdLst>
                      <a:gd fmla="*/ 4 w 25" name="T0"/>
                      <a:gd fmla="*/ 0 h 50" name="T1"/>
                      <a:gd fmla="*/ 0 w 25" name="T2"/>
                      <a:gd fmla="*/ 50 h 50" name="T3"/>
                      <a:gd fmla="*/ 25 w 25" name="T4"/>
                      <a:gd fmla="*/ 46 h 50" name="T5"/>
                      <a:gd fmla="*/ 4 w 25" name="T6"/>
                      <a:gd fmla="*/ 0 h 50" name="T7"/>
                    </a:gdLst>
                    <a:cxnLst>
                      <a:cxn ang="0">
                        <a:pos x="T0" y="T1"/>
                      </a:cxn>
                      <a:cxn ang="0">
                        <a:pos x="T2" y="T3"/>
                      </a:cxn>
                      <a:cxn ang="0">
                        <a:pos x="T4" y="T5"/>
                      </a:cxn>
                      <a:cxn ang="0">
                        <a:pos x="T6" y="T7"/>
                      </a:cxn>
                    </a:cxnLst>
                    <a:rect b="b" l="0" r="r" t="0"/>
                    <a:pathLst>
                      <a:path h="50" w="25">
                        <a:moveTo>
                          <a:pt x="4" y="0"/>
                        </a:moveTo>
                        <a:lnTo>
                          <a:pt x="0" y="50"/>
                        </a:lnTo>
                        <a:lnTo>
                          <a:pt x="25" y="46"/>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154">
                    <a:extLst>
                      <a:ext uri="{FF2B5EF4-FFF2-40B4-BE49-F238E27FC236}">
                        <a16:creationId xmlns:a16="http://schemas.microsoft.com/office/drawing/2014/main" id="{4AC37009-2565-4036-877C-47AAA0D620BA}"/>
                      </a:ext>
                    </a:extLst>
                  </p:cNvPr>
                  <p:cNvSpPr/>
                  <p:nvPr/>
                </p:nvSpPr>
                <p:spPr bwMode="auto">
                  <a:xfrm>
                    <a:off x="4784" y="1632"/>
                    <a:ext cx="25" cy="50"/>
                  </a:xfrm>
                  <a:custGeom>
                    <a:gdLst>
                      <a:gd fmla="*/ 4 w 25" name="T0"/>
                      <a:gd fmla="*/ 0 h 50" name="T1"/>
                      <a:gd fmla="*/ 0 w 25" name="T2"/>
                      <a:gd fmla="*/ 50 h 50" name="T3"/>
                      <a:gd fmla="*/ 25 w 25" name="T4"/>
                      <a:gd fmla="*/ 46 h 50" name="T5"/>
                      <a:gd fmla="*/ 4 w 25" name="T6"/>
                      <a:gd fmla="*/ 0 h 50" name="T7"/>
                    </a:gdLst>
                    <a:cxnLst>
                      <a:cxn ang="0">
                        <a:pos x="T0" y="T1"/>
                      </a:cxn>
                      <a:cxn ang="0">
                        <a:pos x="T2" y="T3"/>
                      </a:cxn>
                      <a:cxn ang="0">
                        <a:pos x="T4" y="T5"/>
                      </a:cxn>
                      <a:cxn ang="0">
                        <a:pos x="T6" y="T7"/>
                      </a:cxn>
                    </a:cxnLst>
                    <a:rect b="b" l="0" r="r" t="0"/>
                    <a:pathLst>
                      <a:path h="50" w="25">
                        <a:moveTo>
                          <a:pt x="4" y="0"/>
                        </a:moveTo>
                        <a:lnTo>
                          <a:pt x="0" y="50"/>
                        </a:lnTo>
                        <a:lnTo>
                          <a:pt x="25" y="46"/>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155">
                    <a:extLst>
                      <a:ext uri="{FF2B5EF4-FFF2-40B4-BE49-F238E27FC236}">
                        <a16:creationId xmlns:a16="http://schemas.microsoft.com/office/drawing/2014/main" id="{D0E2A715-CEA4-4768-A7F3-A80E7B9DD68C}"/>
                      </a:ext>
                    </a:extLst>
                  </p:cNvPr>
                  <p:cNvSpPr/>
                  <p:nvPr/>
                </p:nvSpPr>
                <p:spPr bwMode="auto">
                  <a:xfrm>
                    <a:off x="4931" y="1588"/>
                    <a:ext cx="4" cy="12"/>
                  </a:xfrm>
                  <a:custGeom>
                    <a:gdLst>
                      <a:gd fmla="*/ 4 w 4" name="T0"/>
                      <a:gd fmla="*/ 0 h 12" name="T1"/>
                      <a:gd fmla="*/ 4 w 4" name="T2"/>
                      <a:gd fmla="*/ 0 h 12" name="T3"/>
                      <a:gd fmla="*/ 0 w 4" name="T4"/>
                      <a:gd fmla="*/ 12 h 12" name="T5"/>
                      <a:gd fmla="*/ 2 w 4" name="T6"/>
                      <a:gd fmla="*/ 12 h 12" name="T7"/>
                      <a:gd fmla="*/ 4 w 4" name="T8"/>
                      <a:gd fmla="*/ 0 h 12" name="T9"/>
                    </a:gdLst>
                    <a:cxnLst>
                      <a:cxn ang="0">
                        <a:pos x="T0" y="T1"/>
                      </a:cxn>
                      <a:cxn ang="0">
                        <a:pos x="T2" y="T3"/>
                      </a:cxn>
                      <a:cxn ang="0">
                        <a:pos x="T4" y="T5"/>
                      </a:cxn>
                      <a:cxn ang="0">
                        <a:pos x="T6" y="T7"/>
                      </a:cxn>
                      <a:cxn ang="0">
                        <a:pos x="T8" y="T9"/>
                      </a:cxn>
                    </a:cxnLst>
                    <a:rect b="b" l="0" r="r" t="0"/>
                    <a:pathLst>
                      <a:path h="12" w="4">
                        <a:moveTo>
                          <a:pt x="4" y="0"/>
                        </a:moveTo>
                        <a:lnTo>
                          <a:pt x="4" y="0"/>
                        </a:lnTo>
                        <a:lnTo>
                          <a:pt x="0" y="12"/>
                        </a:lnTo>
                        <a:lnTo>
                          <a:pt x="2" y="12"/>
                        </a:lnTo>
                        <a:lnTo>
                          <a:pt x="4"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156">
                    <a:extLst>
                      <a:ext uri="{FF2B5EF4-FFF2-40B4-BE49-F238E27FC236}">
                        <a16:creationId xmlns:a16="http://schemas.microsoft.com/office/drawing/2014/main" id="{53B775B0-70B9-4D2E-BD92-F482B04E5FE2}"/>
                      </a:ext>
                    </a:extLst>
                  </p:cNvPr>
                  <p:cNvSpPr/>
                  <p:nvPr/>
                </p:nvSpPr>
                <p:spPr bwMode="auto">
                  <a:xfrm>
                    <a:off x="4931" y="1588"/>
                    <a:ext cx="4" cy="12"/>
                  </a:xfrm>
                  <a:custGeom>
                    <a:gdLst>
                      <a:gd fmla="*/ 4 w 4" name="T0"/>
                      <a:gd fmla="*/ 0 h 12" name="T1"/>
                      <a:gd fmla="*/ 4 w 4" name="T2"/>
                      <a:gd fmla="*/ 0 h 12" name="T3"/>
                      <a:gd fmla="*/ 0 w 4" name="T4"/>
                      <a:gd fmla="*/ 12 h 12" name="T5"/>
                      <a:gd fmla="*/ 2 w 4" name="T6"/>
                      <a:gd fmla="*/ 12 h 12" name="T7"/>
                      <a:gd fmla="*/ 4 w 4" name="T8"/>
                      <a:gd fmla="*/ 0 h 12" name="T9"/>
                    </a:gdLst>
                    <a:cxnLst>
                      <a:cxn ang="0">
                        <a:pos x="T0" y="T1"/>
                      </a:cxn>
                      <a:cxn ang="0">
                        <a:pos x="T2" y="T3"/>
                      </a:cxn>
                      <a:cxn ang="0">
                        <a:pos x="T4" y="T5"/>
                      </a:cxn>
                      <a:cxn ang="0">
                        <a:pos x="T6" y="T7"/>
                      </a:cxn>
                      <a:cxn ang="0">
                        <a:pos x="T8" y="T9"/>
                      </a:cxn>
                    </a:cxnLst>
                    <a:rect b="b" l="0" r="r" t="0"/>
                    <a:pathLst>
                      <a:path h="12" w="4">
                        <a:moveTo>
                          <a:pt x="4" y="0"/>
                        </a:moveTo>
                        <a:lnTo>
                          <a:pt x="4" y="0"/>
                        </a:lnTo>
                        <a:lnTo>
                          <a:pt x="0" y="12"/>
                        </a:lnTo>
                        <a:lnTo>
                          <a:pt x="2" y="12"/>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157">
                    <a:extLst>
                      <a:ext uri="{FF2B5EF4-FFF2-40B4-BE49-F238E27FC236}">
                        <a16:creationId xmlns:a16="http://schemas.microsoft.com/office/drawing/2014/main" id="{6CB0FB81-2225-4954-93BF-217620A64634}"/>
                      </a:ext>
                    </a:extLst>
                  </p:cNvPr>
                  <p:cNvSpPr/>
                  <p:nvPr/>
                </p:nvSpPr>
                <p:spPr bwMode="auto">
                  <a:xfrm>
                    <a:off x="4903" y="1588"/>
                    <a:ext cx="32" cy="14"/>
                  </a:xfrm>
                  <a:custGeom>
                    <a:gdLst>
                      <a:gd fmla="*/ 32 w 32" name="T0"/>
                      <a:gd fmla="*/ 0 h 14" name="T1"/>
                      <a:gd fmla="*/ 0 w 32" name="T2"/>
                      <a:gd fmla="*/ 14 h 14" name="T3"/>
                      <a:gd fmla="*/ 28 w 32" name="T4"/>
                      <a:gd fmla="*/ 12 h 14" name="T5"/>
                      <a:gd fmla="*/ 32 w 32" name="T6"/>
                      <a:gd fmla="*/ 0 h 14" name="T7"/>
                    </a:gdLst>
                    <a:cxnLst>
                      <a:cxn ang="0">
                        <a:pos x="T0" y="T1"/>
                      </a:cxn>
                      <a:cxn ang="0">
                        <a:pos x="T2" y="T3"/>
                      </a:cxn>
                      <a:cxn ang="0">
                        <a:pos x="T4" y="T5"/>
                      </a:cxn>
                      <a:cxn ang="0">
                        <a:pos x="T6" y="T7"/>
                      </a:cxn>
                    </a:cxnLst>
                    <a:rect b="b" l="0" r="r" t="0"/>
                    <a:pathLst>
                      <a:path h="14" w="32">
                        <a:moveTo>
                          <a:pt x="32" y="0"/>
                        </a:moveTo>
                        <a:lnTo>
                          <a:pt x="0" y="14"/>
                        </a:lnTo>
                        <a:lnTo>
                          <a:pt x="28" y="12"/>
                        </a:lnTo>
                        <a:lnTo>
                          <a:pt x="32"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158">
                    <a:extLst>
                      <a:ext uri="{FF2B5EF4-FFF2-40B4-BE49-F238E27FC236}">
                        <a16:creationId xmlns:a16="http://schemas.microsoft.com/office/drawing/2014/main" id="{60D29929-AE75-4020-9F71-CFC059E05621}"/>
                      </a:ext>
                    </a:extLst>
                  </p:cNvPr>
                  <p:cNvSpPr/>
                  <p:nvPr/>
                </p:nvSpPr>
                <p:spPr bwMode="auto">
                  <a:xfrm>
                    <a:off x="4903" y="1588"/>
                    <a:ext cx="32" cy="14"/>
                  </a:xfrm>
                  <a:custGeom>
                    <a:gdLst>
                      <a:gd fmla="*/ 32 w 32" name="T0"/>
                      <a:gd fmla="*/ 0 h 14" name="T1"/>
                      <a:gd fmla="*/ 0 w 32" name="T2"/>
                      <a:gd fmla="*/ 14 h 14" name="T3"/>
                      <a:gd fmla="*/ 28 w 32" name="T4"/>
                      <a:gd fmla="*/ 12 h 14" name="T5"/>
                      <a:gd fmla="*/ 32 w 32" name="T6"/>
                      <a:gd fmla="*/ 0 h 14" name="T7"/>
                    </a:gdLst>
                    <a:cxnLst>
                      <a:cxn ang="0">
                        <a:pos x="T0" y="T1"/>
                      </a:cxn>
                      <a:cxn ang="0">
                        <a:pos x="T2" y="T3"/>
                      </a:cxn>
                      <a:cxn ang="0">
                        <a:pos x="T4" y="T5"/>
                      </a:cxn>
                      <a:cxn ang="0">
                        <a:pos x="T6" y="T7"/>
                      </a:cxn>
                    </a:cxnLst>
                    <a:rect b="b" l="0" r="r" t="0"/>
                    <a:pathLst>
                      <a:path h="14" w="32">
                        <a:moveTo>
                          <a:pt x="32" y="0"/>
                        </a:moveTo>
                        <a:lnTo>
                          <a:pt x="0" y="14"/>
                        </a:lnTo>
                        <a:lnTo>
                          <a:pt x="28" y="12"/>
                        </a:lnTo>
                        <a:lnTo>
                          <a:pt x="3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159">
                    <a:extLst>
                      <a:ext uri="{FF2B5EF4-FFF2-40B4-BE49-F238E27FC236}">
                        <a16:creationId xmlns:a16="http://schemas.microsoft.com/office/drawing/2014/main" id="{A3B73446-0933-43D9-A51B-BE62E96745B7}"/>
                      </a:ext>
                    </a:extLst>
                  </p:cNvPr>
                  <p:cNvSpPr/>
                  <p:nvPr/>
                </p:nvSpPr>
                <p:spPr bwMode="auto">
                  <a:xfrm>
                    <a:off x="4903" y="1600"/>
                    <a:ext cx="30" cy="2"/>
                  </a:xfrm>
                  <a:custGeom>
                    <a:gdLst>
                      <a:gd fmla="*/ 30 w 30" name="T0"/>
                      <a:gd fmla="*/ 0 h 2" name="T1"/>
                      <a:gd fmla="*/ 28 w 30" name="T2"/>
                      <a:gd fmla="*/ 0 h 2" name="T3"/>
                      <a:gd fmla="*/ 0 w 30" name="T4"/>
                      <a:gd fmla="*/ 2 h 2" name="T5"/>
                      <a:gd fmla="*/ 0 w 30" name="T6"/>
                      <a:gd fmla="*/ 2 h 2" name="T7"/>
                      <a:gd fmla="*/ 28 w 30" name="T8"/>
                      <a:gd fmla="*/ 0 h 2" name="T9"/>
                      <a:gd fmla="*/ 30 w 30" name="T10"/>
                      <a:gd fmla="*/ 0 h 2" name="T11"/>
                    </a:gdLst>
                    <a:cxnLst>
                      <a:cxn ang="0">
                        <a:pos x="T0" y="T1"/>
                      </a:cxn>
                      <a:cxn ang="0">
                        <a:pos x="T2" y="T3"/>
                      </a:cxn>
                      <a:cxn ang="0">
                        <a:pos x="T4" y="T5"/>
                      </a:cxn>
                      <a:cxn ang="0">
                        <a:pos x="T6" y="T7"/>
                      </a:cxn>
                      <a:cxn ang="0">
                        <a:pos x="T8" y="T9"/>
                      </a:cxn>
                      <a:cxn ang="0">
                        <a:pos x="T10" y="T11"/>
                      </a:cxn>
                    </a:cxnLst>
                    <a:rect b="b" l="0" r="r" t="0"/>
                    <a:pathLst>
                      <a:path h="2" w="30">
                        <a:moveTo>
                          <a:pt x="30" y="0"/>
                        </a:moveTo>
                        <a:lnTo>
                          <a:pt x="28" y="0"/>
                        </a:lnTo>
                        <a:lnTo>
                          <a:pt x="0" y="2"/>
                        </a:lnTo>
                        <a:lnTo>
                          <a:pt x="0" y="2"/>
                        </a:lnTo>
                        <a:lnTo>
                          <a:pt x="28" y="0"/>
                        </a:lnTo>
                        <a:lnTo>
                          <a:pt x="3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160">
                    <a:extLst>
                      <a:ext uri="{FF2B5EF4-FFF2-40B4-BE49-F238E27FC236}">
                        <a16:creationId xmlns:a16="http://schemas.microsoft.com/office/drawing/2014/main" id="{D69A1A86-0C3A-4DDA-8DC1-B5CAF80B2726}"/>
                      </a:ext>
                    </a:extLst>
                  </p:cNvPr>
                  <p:cNvSpPr/>
                  <p:nvPr/>
                </p:nvSpPr>
                <p:spPr bwMode="auto">
                  <a:xfrm>
                    <a:off x="4903" y="1600"/>
                    <a:ext cx="30" cy="2"/>
                  </a:xfrm>
                  <a:custGeom>
                    <a:gdLst>
                      <a:gd fmla="*/ 30 w 30" name="T0"/>
                      <a:gd fmla="*/ 0 h 2" name="T1"/>
                      <a:gd fmla="*/ 28 w 30" name="T2"/>
                      <a:gd fmla="*/ 0 h 2" name="T3"/>
                      <a:gd fmla="*/ 0 w 30" name="T4"/>
                      <a:gd fmla="*/ 2 h 2" name="T5"/>
                      <a:gd fmla="*/ 0 w 30" name="T6"/>
                      <a:gd fmla="*/ 2 h 2" name="T7"/>
                      <a:gd fmla="*/ 28 w 30" name="T8"/>
                      <a:gd fmla="*/ 0 h 2" name="T9"/>
                      <a:gd fmla="*/ 30 w 30" name="T10"/>
                      <a:gd fmla="*/ 0 h 2" name="T11"/>
                    </a:gdLst>
                    <a:cxnLst>
                      <a:cxn ang="0">
                        <a:pos x="T0" y="T1"/>
                      </a:cxn>
                      <a:cxn ang="0">
                        <a:pos x="T2" y="T3"/>
                      </a:cxn>
                      <a:cxn ang="0">
                        <a:pos x="T4" y="T5"/>
                      </a:cxn>
                      <a:cxn ang="0">
                        <a:pos x="T6" y="T7"/>
                      </a:cxn>
                      <a:cxn ang="0">
                        <a:pos x="T8" y="T9"/>
                      </a:cxn>
                      <a:cxn ang="0">
                        <a:pos x="T10" y="T11"/>
                      </a:cxn>
                    </a:cxnLst>
                    <a:rect b="b" l="0" r="r" t="0"/>
                    <a:pathLst>
                      <a:path h="2" w="30">
                        <a:moveTo>
                          <a:pt x="30" y="0"/>
                        </a:moveTo>
                        <a:lnTo>
                          <a:pt x="28" y="0"/>
                        </a:lnTo>
                        <a:lnTo>
                          <a:pt x="0" y="2"/>
                        </a:lnTo>
                        <a:lnTo>
                          <a:pt x="0" y="2"/>
                        </a:lnTo>
                        <a:lnTo>
                          <a:pt x="28" y="0"/>
                        </a:lnTo>
                        <a:lnTo>
                          <a:pt x="3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161">
                    <a:extLst>
                      <a:ext uri="{FF2B5EF4-FFF2-40B4-BE49-F238E27FC236}">
                        <a16:creationId xmlns:a16="http://schemas.microsoft.com/office/drawing/2014/main" id="{2154473C-F69B-4399-A781-5D8FA76261D8}"/>
                      </a:ext>
                    </a:extLst>
                  </p:cNvPr>
                  <p:cNvSpPr/>
                  <p:nvPr/>
                </p:nvSpPr>
                <p:spPr bwMode="auto">
                  <a:xfrm>
                    <a:off x="4686" y="1748"/>
                    <a:ext cx="4" cy="22"/>
                  </a:xfrm>
                  <a:custGeom>
                    <a:gdLst>
                      <a:gd fmla="*/ 2 w 2" name="T0"/>
                      <a:gd fmla="*/ 0 h 11" name="T1"/>
                      <a:gd fmla="*/ 0 w 2" name="T2"/>
                      <a:gd fmla="*/ 4 h 11" name="T3"/>
                      <a:gd fmla="*/ 1 w 2" name="T4"/>
                      <a:gd fmla="*/ 7 h 11" name="T5"/>
                      <a:gd fmla="*/ 1 w 2" name="T6"/>
                      <a:gd fmla="*/ 11 h 11" name="T7"/>
                      <a:gd fmla="*/ 1 w 2" name="T8"/>
                      <a:gd fmla="*/ 11 h 11" name="T9"/>
                      <a:gd fmla="*/ 2 w 2" name="T10"/>
                      <a:gd fmla="*/ 0 h 11" name="T11"/>
                    </a:gdLst>
                    <a:cxnLst>
                      <a:cxn ang="0">
                        <a:pos x="T0" y="T1"/>
                      </a:cxn>
                      <a:cxn ang="0">
                        <a:pos x="T2" y="T3"/>
                      </a:cxn>
                      <a:cxn ang="0">
                        <a:pos x="T4" y="T5"/>
                      </a:cxn>
                      <a:cxn ang="0">
                        <a:pos x="T6" y="T7"/>
                      </a:cxn>
                      <a:cxn ang="0">
                        <a:pos x="T8" y="T9"/>
                      </a:cxn>
                      <a:cxn ang="0">
                        <a:pos x="T10" y="T11"/>
                      </a:cxn>
                    </a:cxnLst>
                    <a:rect b="b" l="0" r="r" t="0"/>
                    <a:pathLst>
                      <a:path h="11" w="2">
                        <a:moveTo>
                          <a:pt x="2" y="0"/>
                        </a:moveTo>
                        <a:cubicBezTo>
                          <a:pt x="0" y="4"/>
                          <a:pt x="0" y="4"/>
                          <a:pt x="0" y="4"/>
                        </a:cubicBezTo>
                        <a:cubicBezTo>
                          <a:pt x="1" y="5"/>
                          <a:pt x="1" y="6"/>
                          <a:pt x="1" y="7"/>
                        </a:cubicBezTo>
                        <a:cubicBezTo>
                          <a:pt x="1" y="11"/>
                          <a:pt x="1" y="11"/>
                          <a:pt x="1" y="11"/>
                        </a:cubicBezTo>
                        <a:cubicBezTo>
                          <a:pt x="1" y="11"/>
                          <a:pt x="1" y="11"/>
                          <a:pt x="1" y="11"/>
                        </a:cubicBezTo>
                        <a:cubicBezTo>
                          <a:pt x="2" y="0"/>
                          <a:pt x="2" y="0"/>
                          <a:pt x="2"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162">
                    <a:extLst>
                      <a:ext uri="{FF2B5EF4-FFF2-40B4-BE49-F238E27FC236}">
                        <a16:creationId xmlns:a16="http://schemas.microsoft.com/office/drawing/2014/main" id="{3858326C-DACA-4A39-9F5D-9926F28D098F}"/>
                      </a:ext>
                    </a:extLst>
                  </p:cNvPr>
                  <p:cNvSpPr/>
                  <p:nvPr/>
                </p:nvSpPr>
                <p:spPr bwMode="auto">
                  <a:xfrm>
                    <a:off x="4853" y="2019"/>
                    <a:ext cx="36" cy="4"/>
                  </a:xfrm>
                  <a:custGeom>
                    <a:gdLst>
                      <a:gd fmla="*/ 0 w 18" name="T0"/>
                      <a:gd fmla="*/ 0 h 2" name="T1"/>
                      <a:gd fmla="*/ 0 w 18" name="T2"/>
                      <a:gd fmla="*/ 0 h 2" name="T3"/>
                      <a:gd fmla="*/ 18 w 18" name="T4"/>
                      <a:gd fmla="*/ 2 h 2" name="T5"/>
                      <a:gd fmla="*/ 18 w 18" name="T6"/>
                      <a:gd fmla="*/ 2 h 2" name="T7"/>
                      <a:gd fmla="*/ 0 w 18" name="T8"/>
                      <a:gd fmla="*/ 0 h 2" name="T9"/>
                    </a:gdLst>
                    <a:cxnLst>
                      <a:cxn ang="0">
                        <a:pos x="T0" y="T1"/>
                      </a:cxn>
                      <a:cxn ang="0">
                        <a:pos x="T2" y="T3"/>
                      </a:cxn>
                      <a:cxn ang="0">
                        <a:pos x="T4" y="T5"/>
                      </a:cxn>
                      <a:cxn ang="0">
                        <a:pos x="T6" y="T7"/>
                      </a:cxn>
                      <a:cxn ang="0">
                        <a:pos x="T8" y="T9"/>
                      </a:cxn>
                    </a:cxnLst>
                    <a:rect b="b" l="0" r="r" t="0"/>
                    <a:pathLst>
                      <a:path h="2" w="18">
                        <a:moveTo>
                          <a:pt x="0" y="0"/>
                        </a:moveTo>
                        <a:cubicBezTo>
                          <a:pt x="0" y="0"/>
                          <a:pt x="0" y="0"/>
                          <a:pt x="0" y="0"/>
                        </a:cubicBezTo>
                        <a:cubicBezTo>
                          <a:pt x="6" y="1"/>
                          <a:pt x="12" y="2"/>
                          <a:pt x="18" y="2"/>
                        </a:cubicBezTo>
                        <a:cubicBezTo>
                          <a:pt x="18" y="2"/>
                          <a:pt x="18" y="2"/>
                          <a:pt x="18" y="2"/>
                        </a:cubicBezTo>
                        <a:cubicBezTo>
                          <a:pt x="12" y="2"/>
                          <a:pt x="6" y="1"/>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163">
                    <a:extLst>
                      <a:ext uri="{FF2B5EF4-FFF2-40B4-BE49-F238E27FC236}">
                        <a16:creationId xmlns:a16="http://schemas.microsoft.com/office/drawing/2014/main" id="{65F5D567-1C10-45BA-A9D4-75F39A24C25F}"/>
                      </a:ext>
                    </a:extLst>
                  </p:cNvPr>
                  <p:cNvSpPr/>
                  <p:nvPr/>
                </p:nvSpPr>
                <p:spPr bwMode="auto">
                  <a:xfrm>
                    <a:off x="4847" y="2019"/>
                    <a:ext cx="42" cy="95"/>
                  </a:xfrm>
                  <a:custGeom>
                    <a:gdLst>
                      <a:gd fmla="*/ 3 w 21" name="T0"/>
                      <a:gd fmla="*/ 0 h 47" name="T1"/>
                      <a:gd fmla="*/ 0 w 21" name="T2"/>
                      <a:gd fmla="*/ 29 h 47" name="T3"/>
                      <a:gd fmla="*/ 2 w 21" name="T4"/>
                      <a:gd fmla="*/ 45 h 47" name="T5"/>
                      <a:gd fmla="*/ 18 w 21" name="T6"/>
                      <a:gd fmla="*/ 47 h 47" name="T7"/>
                      <a:gd fmla="*/ 21 w 21" name="T8"/>
                      <a:gd fmla="*/ 2 h 47" name="T9"/>
                      <a:gd fmla="*/ 3 w 21" name="T10"/>
                      <a:gd fmla="*/ 0 h 47" name="T11"/>
                    </a:gdLst>
                    <a:cxnLst>
                      <a:cxn ang="0">
                        <a:pos x="T0" y="T1"/>
                      </a:cxn>
                      <a:cxn ang="0">
                        <a:pos x="T2" y="T3"/>
                      </a:cxn>
                      <a:cxn ang="0">
                        <a:pos x="T4" y="T5"/>
                      </a:cxn>
                      <a:cxn ang="0">
                        <a:pos x="T6" y="T7"/>
                      </a:cxn>
                      <a:cxn ang="0">
                        <a:pos x="T8" y="T9"/>
                      </a:cxn>
                      <a:cxn ang="0">
                        <a:pos x="T10" y="T11"/>
                      </a:cxn>
                    </a:cxnLst>
                    <a:rect b="b" l="0" r="r" t="0"/>
                    <a:pathLst>
                      <a:path h="47" w="21">
                        <a:moveTo>
                          <a:pt x="3" y="0"/>
                        </a:moveTo>
                        <a:cubicBezTo>
                          <a:pt x="1" y="9"/>
                          <a:pt x="0" y="19"/>
                          <a:pt x="0" y="29"/>
                        </a:cubicBezTo>
                        <a:cubicBezTo>
                          <a:pt x="0" y="34"/>
                          <a:pt x="1" y="40"/>
                          <a:pt x="2" y="45"/>
                        </a:cubicBezTo>
                        <a:cubicBezTo>
                          <a:pt x="7" y="46"/>
                          <a:pt x="12" y="47"/>
                          <a:pt x="18" y="47"/>
                        </a:cubicBezTo>
                        <a:cubicBezTo>
                          <a:pt x="18" y="32"/>
                          <a:pt x="19" y="17"/>
                          <a:pt x="21" y="2"/>
                        </a:cubicBezTo>
                        <a:cubicBezTo>
                          <a:pt x="15" y="2"/>
                          <a:pt x="9" y="1"/>
                          <a:pt x="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164">
                    <a:extLst>
                      <a:ext uri="{FF2B5EF4-FFF2-40B4-BE49-F238E27FC236}">
                        <a16:creationId xmlns:a16="http://schemas.microsoft.com/office/drawing/2014/main" id="{9064334A-C012-47AB-A714-4BF9F9E299E2}"/>
                      </a:ext>
                    </a:extLst>
                  </p:cNvPr>
                  <p:cNvSpPr/>
                  <p:nvPr/>
                </p:nvSpPr>
                <p:spPr bwMode="auto">
                  <a:xfrm>
                    <a:off x="5138" y="1176"/>
                    <a:ext cx="419" cy="942"/>
                  </a:xfrm>
                  <a:custGeom>
                    <a:gdLst>
                      <a:gd fmla="*/ 76 w 209" name="T0"/>
                      <a:gd fmla="*/ 468 h 469" name="T1"/>
                      <a:gd fmla="*/ 64 w 209" name="T2"/>
                      <a:gd fmla="*/ 468 h 469" name="T3"/>
                      <a:gd fmla="*/ 0 w 209" name="T4"/>
                      <a:gd fmla="*/ 459 h 469" name="T5"/>
                      <a:gd fmla="*/ 10 w 209" name="T6"/>
                      <a:gd fmla="*/ 415 h 469" name="T7"/>
                      <a:gd fmla="*/ 5 w 209" name="T8"/>
                      <a:gd fmla="*/ 437 h 469" name="T9"/>
                      <a:gd fmla="*/ 10 w 209" name="T10"/>
                      <a:gd fmla="*/ 415 h 469" name="T11"/>
                      <a:gd fmla="*/ 144 w 209" name="T12"/>
                      <a:gd fmla="*/ 406 h 469" name="T13"/>
                      <a:gd fmla="*/ 146 w 209" name="T14"/>
                      <a:gd fmla="*/ 209 h 469" name="T15"/>
                      <a:gd fmla="*/ 123 w 209" name="T16"/>
                      <a:gd fmla="*/ 32 h 469" name="T17"/>
                      <a:gd fmla="*/ 167 w 209" name="T18"/>
                      <a:gd fmla="*/ 24 h 469" name="T19"/>
                      <a:gd fmla="*/ 191 w 209" name="T20"/>
                      <a:gd fmla="*/ 208 h 469" name="T21"/>
                      <a:gd fmla="*/ 174 w 209" name="T22"/>
                      <a:gd fmla="*/ 439 h 469" name="T23"/>
                      <a:gd fmla="*/ 76 w 209" name="T24"/>
                      <a:gd fmla="*/ 468 h 4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9" w="209">
                        <a:moveTo>
                          <a:pt x="76" y="468"/>
                        </a:moveTo>
                        <a:cubicBezTo>
                          <a:pt x="72" y="468"/>
                          <a:pt x="68" y="468"/>
                          <a:pt x="64" y="468"/>
                        </a:cubicBezTo>
                        <a:cubicBezTo>
                          <a:pt x="29" y="466"/>
                          <a:pt x="1" y="459"/>
                          <a:pt x="0" y="459"/>
                        </a:cubicBezTo>
                        <a:cubicBezTo>
                          <a:pt x="10" y="415"/>
                          <a:pt x="10" y="415"/>
                          <a:pt x="10" y="415"/>
                        </a:cubicBezTo>
                        <a:cubicBezTo>
                          <a:pt x="5" y="437"/>
                          <a:pt x="5" y="437"/>
                          <a:pt x="5" y="437"/>
                        </a:cubicBezTo>
                        <a:cubicBezTo>
                          <a:pt x="10" y="415"/>
                          <a:pt x="10" y="415"/>
                          <a:pt x="10" y="415"/>
                        </a:cubicBezTo>
                        <a:cubicBezTo>
                          <a:pt x="36" y="422"/>
                          <a:pt x="114" y="433"/>
                          <a:pt x="144" y="406"/>
                        </a:cubicBezTo>
                        <a:cubicBezTo>
                          <a:pt x="146" y="404"/>
                          <a:pt x="164" y="379"/>
                          <a:pt x="146" y="209"/>
                        </a:cubicBezTo>
                        <a:cubicBezTo>
                          <a:pt x="137" y="118"/>
                          <a:pt x="123" y="33"/>
                          <a:pt x="123" y="32"/>
                        </a:cubicBezTo>
                        <a:cubicBezTo>
                          <a:pt x="118" y="4"/>
                          <a:pt x="164" y="0"/>
                          <a:pt x="167" y="24"/>
                        </a:cubicBezTo>
                        <a:cubicBezTo>
                          <a:pt x="167" y="25"/>
                          <a:pt x="182" y="114"/>
                          <a:pt x="191" y="208"/>
                        </a:cubicBezTo>
                        <a:cubicBezTo>
                          <a:pt x="209" y="382"/>
                          <a:pt x="192" y="423"/>
                          <a:pt x="174" y="439"/>
                        </a:cubicBezTo>
                        <a:cubicBezTo>
                          <a:pt x="153" y="459"/>
                          <a:pt x="119" y="469"/>
                          <a:pt x="76" y="46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165">
                    <a:extLst>
                      <a:ext uri="{FF2B5EF4-FFF2-40B4-BE49-F238E27FC236}">
                        <a16:creationId xmlns:a16="http://schemas.microsoft.com/office/drawing/2014/main" id="{D8173527-F143-4AC6-B227-AA093A6798FE}"/>
                      </a:ext>
                    </a:extLst>
                  </p:cNvPr>
                  <p:cNvSpPr>
                    <a:spLocks noEditPoints="1"/>
                  </p:cNvSpPr>
                  <p:nvPr/>
                </p:nvSpPr>
                <p:spPr bwMode="auto">
                  <a:xfrm>
                    <a:off x="5461" y="1270"/>
                    <a:ext cx="239" cy="300"/>
                  </a:xfrm>
                  <a:custGeom>
                    <a:gdLst>
                      <a:gd fmla="*/ 59 w 119" name="T0"/>
                      <a:gd fmla="*/ 149 h 149" name="T1"/>
                      <a:gd fmla="*/ 0 w 119" name="T2"/>
                      <a:gd fmla="*/ 139 h 149" name="T3"/>
                      <a:gd fmla="*/ 11 w 119" name="T4"/>
                      <a:gd fmla="*/ 108 h 149" name="T5"/>
                      <a:gd fmla="*/ 81 w 119" name="T6"/>
                      <a:gd fmla="*/ 113 h 149" name="T7"/>
                      <a:gd fmla="*/ 84 w 119" name="T8"/>
                      <a:gd fmla="*/ 105 h 149" name="T9"/>
                      <a:gd fmla="*/ 70 w 119" name="T10"/>
                      <a:gd fmla="*/ 22 h 149" name="T11"/>
                      <a:gd fmla="*/ 101 w 119" name="T12"/>
                      <a:gd fmla="*/ 12 h 149" name="T13"/>
                      <a:gd fmla="*/ 117 w 119" name="T14"/>
                      <a:gd fmla="*/ 107 h 149" name="T15"/>
                      <a:gd fmla="*/ 99 w 119" name="T16"/>
                      <a:gd fmla="*/ 140 h 149" name="T17"/>
                      <a:gd fmla="*/ 59 w 119" name="T18"/>
                      <a:gd fmla="*/ 149 h 149" name="T19"/>
                      <a:gd fmla="*/ 6 w 119" name="T20"/>
                      <a:gd fmla="*/ 123 h 149" name="T21"/>
                      <a:gd fmla="*/ 11 w 119" name="T22"/>
                      <a:gd fmla="*/ 108 h 149" name="T23"/>
                      <a:gd fmla="*/ 11 w 119" name="T24"/>
                      <a:gd fmla="*/ 108 h 149" name="T25"/>
                      <a:gd fmla="*/ 6 w 119" name="T26"/>
                      <a:gd fmla="*/ 123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19">
                        <a:moveTo>
                          <a:pt x="59" y="149"/>
                        </a:moveTo>
                        <a:cubicBezTo>
                          <a:pt x="34" y="149"/>
                          <a:pt x="8" y="141"/>
                          <a:pt x="0" y="139"/>
                        </a:cubicBezTo>
                        <a:cubicBezTo>
                          <a:pt x="11" y="108"/>
                          <a:pt x="11" y="108"/>
                          <a:pt x="11" y="108"/>
                        </a:cubicBezTo>
                        <a:cubicBezTo>
                          <a:pt x="32" y="115"/>
                          <a:pt x="68" y="121"/>
                          <a:pt x="81" y="113"/>
                        </a:cubicBezTo>
                        <a:cubicBezTo>
                          <a:pt x="82" y="112"/>
                          <a:pt x="84" y="110"/>
                          <a:pt x="84" y="105"/>
                        </a:cubicBezTo>
                        <a:cubicBezTo>
                          <a:pt x="86" y="61"/>
                          <a:pt x="70" y="23"/>
                          <a:pt x="70" y="22"/>
                        </a:cubicBezTo>
                        <a:cubicBezTo>
                          <a:pt x="66" y="6"/>
                          <a:pt x="95" y="0"/>
                          <a:pt x="101" y="12"/>
                        </a:cubicBezTo>
                        <a:cubicBezTo>
                          <a:pt x="102" y="15"/>
                          <a:pt x="119" y="57"/>
                          <a:pt x="117" y="107"/>
                        </a:cubicBezTo>
                        <a:cubicBezTo>
                          <a:pt x="116" y="121"/>
                          <a:pt x="110" y="132"/>
                          <a:pt x="99" y="140"/>
                        </a:cubicBezTo>
                        <a:cubicBezTo>
                          <a:pt x="88" y="147"/>
                          <a:pt x="74" y="149"/>
                          <a:pt x="59" y="149"/>
                        </a:cubicBezTo>
                        <a:moveTo>
                          <a:pt x="6" y="123"/>
                        </a:moveTo>
                        <a:cubicBezTo>
                          <a:pt x="11" y="108"/>
                          <a:pt x="11" y="108"/>
                          <a:pt x="11" y="108"/>
                        </a:cubicBezTo>
                        <a:cubicBezTo>
                          <a:pt x="11" y="108"/>
                          <a:pt x="11" y="108"/>
                          <a:pt x="11" y="108"/>
                        </a:cubicBezTo>
                        <a:cubicBezTo>
                          <a:pt x="6" y="123"/>
                          <a:pt x="6" y="123"/>
                          <a:pt x="6" y="1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166">
                    <a:extLst>
                      <a:ext uri="{FF2B5EF4-FFF2-40B4-BE49-F238E27FC236}">
                        <a16:creationId xmlns:a16="http://schemas.microsoft.com/office/drawing/2014/main" id="{C54E1670-C250-4FDA-80AD-B72335D22A03}"/>
                      </a:ext>
                    </a:extLst>
                  </p:cNvPr>
                  <p:cNvSpPr/>
                  <p:nvPr/>
                </p:nvSpPr>
                <p:spPr bwMode="auto">
                  <a:xfrm>
                    <a:off x="5652" y="1377"/>
                    <a:ext cx="154" cy="74"/>
                  </a:xfrm>
                  <a:custGeom>
                    <a:gdLst>
                      <a:gd fmla="*/ 67 w 77" name="T0"/>
                      <a:gd fmla="*/ 28 h 37" name="T1"/>
                      <a:gd fmla="*/ 15 w 77" name="T2"/>
                      <a:gd fmla="*/ 36 h 37" name="T3"/>
                      <a:gd fmla="*/ 2 w 77" name="T4"/>
                      <a:gd fmla="*/ 27 h 37" name="T5"/>
                      <a:gd fmla="*/ 1 w 77" name="T6"/>
                      <a:gd fmla="*/ 21 h 37" name="T7"/>
                      <a:gd fmla="*/ 11 w 77" name="T8"/>
                      <a:gd fmla="*/ 8 h 37" name="T9"/>
                      <a:gd fmla="*/ 63 w 77" name="T10"/>
                      <a:gd fmla="*/ 1 h 37" name="T11"/>
                      <a:gd fmla="*/ 75 w 77" name="T12"/>
                      <a:gd fmla="*/ 10 h 37" name="T13"/>
                      <a:gd fmla="*/ 76 w 77" name="T14"/>
                      <a:gd fmla="*/ 16 h 37" name="T15"/>
                      <a:gd fmla="*/ 67 w 77" name="T16"/>
                      <a:gd fmla="*/ 2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77">
                        <a:moveTo>
                          <a:pt x="67" y="28"/>
                        </a:moveTo>
                        <a:cubicBezTo>
                          <a:pt x="15" y="36"/>
                          <a:pt x="15" y="36"/>
                          <a:pt x="15" y="36"/>
                        </a:cubicBezTo>
                        <a:cubicBezTo>
                          <a:pt x="9" y="37"/>
                          <a:pt x="3" y="33"/>
                          <a:pt x="2" y="27"/>
                        </a:cubicBezTo>
                        <a:cubicBezTo>
                          <a:pt x="1" y="21"/>
                          <a:pt x="1" y="21"/>
                          <a:pt x="1" y="21"/>
                        </a:cubicBezTo>
                        <a:cubicBezTo>
                          <a:pt x="0" y="15"/>
                          <a:pt x="5" y="9"/>
                          <a:pt x="11" y="8"/>
                        </a:cubicBezTo>
                        <a:cubicBezTo>
                          <a:pt x="63" y="1"/>
                          <a:pt x="63" y="1"/>
                          <a:pt x="63" y="1"/>
                        </a:cubicBezTo>
                        <a:cubicBezTo>
                          <a:pt x="69" y="0"/>
                          <a:pt x="74" y="4"/>
                          <a:pt x="75" y="10"/>
                        </a:cubicBezTo>
                        <a:cubicBezTo>
                          <a:pt x="76" y="16"/>
                          <a:pt x="76" y="16"/>
                          <a:pt x="76" y="16"/>
                        </a:cubicBezTo>
                        <a:cubicBezTo>
                          <a:pt x="77" y="22"/>
                          <a:pt x="73" y="27"/>
                          <a:pt x="67" y="28"/>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167">
                    <a:extLst>
                      <a:ext uri="{FF2B5EF4-FFF2-40B4-BE49-F238E27FC236}">
                        <a16:creationId xmlns:a16="http://schemas.microsoft.com/office/drawing/2014/main" id="{3789DE63-8E19-45B7-9E2C-512701F8ED5D}"/>
                      </a:ext>
                    </a:extLst>
                  </p:cNvPr>
                  <p:cNvSpPr/>
                  <p:nvPr/>
                </p:nvSpPr>
                <p:spPr bwMode="auto">
                  <a:xfrm>
                    <a:off x="5306" y="1317"/>
                    <a:ext cx="153" cy="78"/>
                  </a:xfrm>
                  <a:custGeom>
                    <a:gdLst>
                      <a:gd fmla="*/ 61 w 76" name="T0"/>
                      <a:gd fmla="*/ 38 h 39" name="T1"/>
                      <a:gd fmla="*/ 10 w 76" name="T2"/>
                      <a:gd fmla="*/ 29 h 39" name="T3"/>
                      <a:gd fmla="*/ 1 w 76" name="T4"/>
                      <a:gd fmla="*/ 15 h 39" name="T5"/>
                      <a:gd fmla="*/ 1 w 76" name="T6"/>
                      <a:gd fmla="*/ 11 h 39" name="T7"/>
                      <a:gd fmla="*/ 15 w 76" name="T8"/>
                      <a:gd fmla="*/ 1 h 39" name="T9"/>
                      <a:gd fmla="*/ 66 w 76" name="T10"/>
                      <a:gd fmla="*/ 10 h 39" name="T11"/>
                      <a:gd fmla="*/ 75 w 76" name="T12"/>
                      <a:gd fmla="*/ 23 h 39" name="T13"/>
                      <a:gd fmla="*/ 74 w 76" name="T14"/>
                      <a:gd fmla="*/ 28 h 39" name="T15"/>
                      <a:gd fmla="*/ 61 w 76"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76">
                        <a:moveTo>
                          <a:pt x="61" y="38"/>
                        </a:moveTo>
                        <a:cubicBezTo>
                          <a:pt x="10" y="29"/>
                          <a:pt x="10" y="29"/>
                          <a:pt x="10" y="29"/>
                        </a:cubicBezTo>
                        <a:cubicBezTo>
                          <a:pt x="4" y="28"/>
                          <a:pt x="0" y="22"/>
                          <a:pt x="1" y="15"/>
                        </a:cubicBezTo>
                        <a:cubicBezTo>
                          <a:pt x="1" y="11"/>
                          <a:pt x="1" y="11"/>
                          <a:pt x="1" y="11"/>
                        </a:cubicBezTo>
                        <a:cubicBezTo>
                          <a:pt x="3" y="4"/>
                          <a:pt x="9" y="0"/>
                          <a:pt x="15" y="1"/>
                        </a:cubicBezTo>
                        <a:cubicBezTo>
                          <a:pt x="66" y="10"/>
                          <a:pt x="66" y="10"/>
                          <a:pt x="66" y="10"/>
                        </a:cubicBezTo>
                        <a:cubicBezTo>
                          <a:pt x="72" y="11"/>
                          <a:pt x="76" y="17"/>
                          <a:pt x="75" y="23"/>
                        </a:cubicBezTo>
                        <a:cubicBezTo>
                          <a:pt x="74" y="28"/>
                          <a:pt x="74" y="28"/>
                          <a:pt x="74" y="28"/>
                        </a:cubicBezTo>
                        <a:cubicBezTo>
                          <a:pt x="73" y="34"/>
                          <a:pt x="67" y="39"/>
                          <a:pt x="61" y="3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168">
                    <a:extLst>
                      <a:ext uri="{FF2B5EF4-FFF2-40B4-BE49-F238E27FC236}">
                        <a16:creationId xmlns:a16="http://schemas.microsoft.com/office/drawing/2014/main" id="{0ED305FF-4821-45AF-B06E-14C90AED48C1}"/>
                      </a:ext>
                    </a:extLst>
                  </p:cNvPr>
                  <p:cNvSpPr/>
                  <p:nvPr/>
                </p:nvSpPr>
                <p:spPr bwMode="auto">
                  <a:xfrm>
                    <a:off x="5276" y="1515"/>
                    <a:ext cx="79" cy="129"/>
                  </a:xfrm>
                  <a:custGeom>
                    <a:gdLst>
                      <a:gd fmla="*/ 28 w 39" name="T0"/>
                      <a:gd fmla="*/ 9 h 64" name="T1"/>
                      <a:gd fmla="*/ 38 w 39" name="T2"/>
                      <a:gd fmla="*/ 49 h 64" name="T3"/>
                      <a:gd fmla="*/ 30 w 39" name="T4"/>
                      <a:gd fmla="*/ 61 h 64" name="T5"/>
                      <a:gd fmla="*/ 23 w 39" name="T6"/>
                      <a:gd fmla="*/ 62 h 64" name="T7"/>
                      <a:gd fmla="*/ 11 w 39" name="T8"/>
                      <a:gd fmla="*/ 55 h 64" name="T9"/>
                      <a:gd fmla="*/ 1 w 39" name="T10"/>
                      <a:gd fmla="*/ 15 h 64" name="T11"/>
                      <a:gd fmla="*/ 9 w 39" name="T12"/>
                      <a:gd fmla="*/ 3 h 64" name="T13"/>
                      <a:gd fmla="*/ 16 w 39" name="T14"/>
                      <a:gd fmla="*/ 1 h 64" name="T15"/>
                      <a:gd fmla="*/ 28 w 39" name="T16"/>
                      <a:gd fmla="*/ 9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9">
                        <a:moveTo>
                          <a:pt x="28" y="9"/>
                        </a:moveTo>
                        <a:cubicBezTo>
                          <a:pt x="38" y="49"/>
                          <a:pt x="38" y="49"/>
                          <a:pt x="38" y="49"/>
                        </a:cubicBezTo>
                        <a:cubicBezTo>
                          <a:pt x="39" y="54"/>
                          <a:pt x="36" y="59"/>
                          <a:pt x="30" y="61"/>
                        </a:cubicBezTo>
                        <a:cubicBezTo>
                          <a:pt x="23" y="62"/>
                          <a:pt x="23" y="62"/>
                          <a:pt x="23" y="62"/>
                        </a:cubicBezTo>
                        <a:cubicBezTo>
                          <a:pt x="17" y="64"/>
                          <a:pt x="12" y="60"/>
                          <a:pt x="11" y="55"/>
                        </a:cubicBezTo>
                        <a:cubicBezTo>
                          <a:pt x="1" y="15"/>
                          <a:pt x="1" y="15"/>
                          <a:pt x="1" y="15"/>
                        </a:cubicBezTo>
                        <a:cubicBezTo>
                          <a:pt x="0" y="10"/>
                          <a:pt x="3" y="4"/>
                          <a:pt x="9" y="3"/>
                        </a:cubicBezTo>
                        <a:cubicBezTo>
                          <a:pt x="16" y="1"/>
                          <a:pt x="16" y="1"/>
                          <a:pt x="16" y="1"/>
                        </a:cubicBezTo>
                        <a:cubicBezTo>
                          <a:pt x="22" y="0"/>
                          <a:pt x="27" y="4"/>
                          <a:pt x="28" y="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169">
                    <a:extLst>
                      <a:ext uri="{FF2B5EF4-FFF2-40B4-BE49-F238E27FC236}">
                        <a16:creationId xmlns:a16="http://schemas.microsoft.com/office/drawing/2014/main" id="{A880C03D-23A6-4BA9-B1C0-ACCB31B68D0E}"/>
                      </a:ext>
                    </a:extLst>
                  </p:cNvPr>
                  <p:cNvSpPr/>
                  <p:nvPr/>
                </p:nvSpPr>
                <p:spPr bwMode="auto">
                  <a:xfrm>
                    <a:off x="5483" y="1714"/>
                    <a:ext cx="227" cy="89"/>
                  </a:xfrm>
                  <a:custGeom>
                    <a:gdLst>
                      <a:gd fmla="*/ 98 w 113" name="T0"/>
                      <a:gd fmla="*/ 33 h 44" name="T1"/>
                      <a:gd fmla="*/ 19 w 113" name="T2"/>
                      <a:gd fmla="*/ 43 h 44" name="T3"/>
                      <a:gd fmla="*/ 2 w 113" name="T4"/>
                      <a:gd fmla="*/ 30 h 44" name="T5"/>
                      <a:gd fmla="*/ 2 w 113" name="T6"/>
                      <a:gd fmla="*/ 28 h 44" name="T7"/>
                      <a:gd fmla="*/ 15 w 113" name="T8"/>
                      <a:gd fmla="*/ 11 h 44" name="T9"/>
                      <a:gd fmla="*/ 94 w 113" name="T10"/>
                      <a:gd fmla="*/ 1 h 44" name="T11"/>
                      <a:gd fmla="*/ 111 w 113" name="T12"/>
                      <a:gd fmla="*/ 14 h 44" name="T13"/>
                      <a:gd fmla="*/ 112 w 113" name="T14"/>
                      <a:gd fmla="*/ 16 h 44" name="T15"/>
                      <a:gd fmla="*/ 98 w 113" name="T16"/>
                      <a:gd fmla="*/ 33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13">
                        <a:moveTo>
                          <a:pt x="98" y="33"/>
                        </a:moveTo>
                        <a:cubicBezTo>
                          <a:pt x="19" y="43"/>
                          <a:pt x="19" y="43"/>
                          <a:pt x="19" y="43"/>
                        </a:cubicBezTo>
                        <a:cubicBezTo>
                          <a:pt x="10" y="44"/>
                          <a:pt x="3" y="38"/>
                          <a:pt x="2" y="30"/>
                        </a:cubicBezTo>
                        <a:cubicBezTo>
                          <a:pt x="2" y="28"/>
                          <a:pt x="2" y="28"/>
                          <a:pt x="2" y="28"/>
                        </a:cubicBezTo>
                        <a:cubicBezTo>
                          <a:pt x="0" y="19"/>
                          <a:pt x="6" y="12"/>
                          <a:pt x="15" y="11"/>
                        </a:cubicBezTo>
                        <a:cubicBezTo>
                          <a:pt x="94" y="1"/>
                          <a:pt x="94" y="1"/>
                          <a:pt x="94" y="1"/>
                        </a:cubicBezTo>
                        <a:cubicBezTo>
                          <a:pt x="103" y="0"/>
                          <a:pt x="110" y="6"/>
                          <a:pt x="111" y="14"/>
                        </a:cubicBezTo>
                        <a:cubicBezTo>
                          <a:pt x="112" y="16"/>
                          <a:pt x="112" y="16"/>
                          <a:pt x="112" y="16"/>
                        </a:cubicBezTo>
                        <a:cubicBezTo>
                          <a:pt x="113" y="24"/>
                          <a:pt x="107" y="32"/>
                          <a:pt x="98" y="3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170">
                    <a:extLst>
                      <a:ext uri="{FF2B5EF4-FFF2-40B4-BE49-F238E27FC236}">
                        <a16:creationId xmlns:a16="http://schemas.microsoft.com/office/drawing/2014/main" id="{2288D4E0-A453-42A5-8394-CE9F2C069332}"/>
                      </a:ext>
                    </a:extLst>
                  </p:cNvPr>
                  <p:cNvSpPr/>
                  <p:nvPr/>
                </p:nvSpPr>
                <p:spPr bwMode="auto">
                  <a:xfrm>
                    <a:off x="5196" y="1590"/>
                    <a:ext cx="293" cy="94"/>
                  </a:xfrm>
                  <a:custGeom>
                    <a:gdLst>
                      <a:gd fmla="*/ 128 w 146" name="T0"/>
                      <a:gd fmla="*/ 47 h 47" name="T1"/>
                      <a:gd fmla="*/ 14 w 146" name="T2"/>
                      <a:gd fmla="*/ 34 h 47" name="T3"/>
                      <a:gd fmla="*/ 1 w 146" name="T4"/>
                      <a:gd fmla="*/ 17 h 47" name="T5"/>
                      <a:gd fmla="*/ 1 w 146" name="T6"/>
                      <a:gd fmla="*/ 14 h 47" name="T7"/>
                      <a:gd fmla="*/ 18 w 146" name="T8"/>
                      <a:gd fmla="*/ 1 h 47" name="T9"/>
                      <a:gd fmla="*/ 132 w 146" name="T10"/>
                      <a:gd fmla="*/ 14 h 47" name="T11"/>
                      <a:gd fmla="*/ 145 w 146" name="T12"/>
                      <a:gd fmla="*/ 31 h 47" name="T13"/>
                      <a:gd fmla="*/ 145 w 146" name="T14"/>
                      <a:gd fmla="*/ 33 h 47" name="T15"/>
                      <a:gd fmla="*/ 128 w 146" name="T16"/>
                      <a:gd fmla="*/ 4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46">
                        <a:moveTo>
                          <a:pt x="128" y="47"/>
                        </a:moveTo>
                        <a:cubicBezTo>
                          <a:pt x="14" y="34"/>
                          <a:pt x="14" y="34"/>
                          <a:pt x="14" y="34"/>
                        </a:cubicBezTo>
                        <a:cubicBezTo>
                          <a:pt x="6" y="33"/>
                          <a:pt x="0" y="25"/>
                          <a:pt x="1" y="17"/>
                        </a:cubicBezTo>
                        <a:cubicBezTo>
                          <a:pt x="1" y="14"/>
                          <a:pt x="1" y="14"/>
                          <a:pt x="1" y="14"/>
                        </a:cubicBezTo>
                        <a:cubicBezTo>
                          <a:pt x="2" y="6"/>
                          <a:pt x="10" y="0"/>
                          <a:pt x="18" y="1"/>
                        </a:cubicBezTo>
                        <a:cubicBezTo>
                          <a:pt x="132" y="14"/>
                          <a:pt x="132" y="14"/>
                          <a:pt x="132" y="14"/>
                        </a:cubicBezTo>
                        <a:cubicBezTo>
                          <a:pt x="140" y="15"/>
                          <a:pt x="146" y="23"/>
                          <a:pt x="145" y="31"/>
                        </a:cubicBezTo>
                        <a:cubicBezTo>
                          <a:pt x="145" y="33"/>
                          <a:pt x="145" y="33"/>
                          <a:pt x="145" y="33"/>
                        </a:cubicBezTo>
                        <a:cubicBezTo>
                          <a:pt x="144" y="42"/>
                          <a:pt x="136" y="47"/>
                          <a:pt x="128"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171">
                    <a:extLst>
                      <a:ext uri="{FF2B5EF4-FFF2-40B4-BE49-F238E27FC236}">
                        <a16:creationId xmlns:a16="http://schemas.microsoft.com/office/drawing/2014/main" id="{6A67C84F-BA7A-4DF4-8A65-B1A52808EF51}"/>
                      </a:ext>
                    </a:extLst>
                  </p:cNvPr>
                  <p:cNvSpPr/>
                  <p:nvPr/>
                </p:nvSpPr>
                <p:spPr bwMode="auto">
                  <a:xfrm>
                    <a:off x="5393" y="1355"/>
                    <a:ext cx="14" cy="34"/>
                  </a:xfrm>
                  <a:custGeom>
                    <a:gdLst>
                      <a:gd fmla="*/ 10 w 14" name="T0"/>
                      <a:gd fmla="*/ 0 h 34" name="T1"/>
                      <a:gd fmla="*/ 0 w 14" name="T2"/>
                      <a:gd fmla="*/ 30 h 34" name="T3"/>
                      <a:gd fmla="*/ 14 w 14" name="T4"/>
                      <a:gd fmla="*/ 34 h 34" name="T5"/>
                      <a:gd fmla="*/ 10 w 14" name="T6"/>
                      <a:gd fmla="*/ 0 h 34" name="T7"/>
                    </a:gdLst>
                    <a:cxnLst>
                      <a:cxn ang="0">
                        <a:pos x="T0" y="T1"/>
                      </a:cxn>
                      <a:cxn ang="0">
                        <a:pos x="T2" y="T3"/>
                      </a:cxn>
                      <a:cxn ang="0">
                        <a:pos x="T4" y="T5"/>
                      </a:cxn>
                      <a:cxn ang="0">
                        <a:pos x="T6" y="T7"/>
                      </a:cxn>
                    </a:cxnLst>
                    <a:rect b="b" l="0" r="r" t="0"/>
                    <a:pathLst>
                      <a:path h="34" w="14">
                        <a:moveTo>
                          <a:pt x="10" y="0"/>
                        </a:moveTo>
                        <a:lnTo>
                          <a:pt x="0" y="30"/>
                        </a:lnTo>
                        <a:lnTo>
                          <a:pt x="14" y="34"/>
                        </a:lnTo>
                        <a:lnTo>
                          <a:pt x="1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172">
                    <a:extLst>
                      <a:ext uri="{FF2B5EF4-FFF2-40B4-BE49-F238E27FC236}">
                        <a16:creationId xmlns:a16="http://schemas.microsoft.com/office/drawing/2014/main" id="{AD92C913-6F94-4B61-A7F2-50AC0C05E78E}"/>
                      </a:ext>
                    </a:extLst>
                  </p:cNvPr>
                  <p:cNvSpPr/>
                  <p:nvPr/>
                </p:nvSpPr>
                <p:spPr bwMode="auto">
                  <a:xfrm>
                    <a:off x="5393" y="1355"/>
                    <a:ext cx="14" cy="34"/>
                  </a:xfrm>
                  <a:custGeom>
                    <a:gdLst>
                      <a:gd fmla="*/ 10 w 14" name="T0"/>
                      <a:gd fmla="*/ 0 h 34" name="T1"/>
                      <a:gd fmla="*/ 0 w 14" name="T2"/>
                      <a:gd fmla="*/ 30 h 34" name="T3"/>
                      <a:gd fmla="*/ 14 w 14" name="T4"/>
                      <a:gd fmla="*/ 34 h 34" name="T5"/>
                      <a:gd fmla="*/ 10 w 14" name="T6"/>
                      <a:gd fmla="*/ 0 h 34" name="T7"/>
                    </a:gdLst>
                    <a:cxnLst>
                      <a:cxn ang="0">
                        <a:pos x="T0" y="T1"/>
                      </a:cxn>
                      <a:cxn ang="0">
                        <a:pos x="T2" y="T3"/>
                      </a:cxn>
                      <a:cxn ang="0">
                        <a:pos x="T4" y="T5"/>
                      </a:cxn>
                      <a:cxn ang="0">
                        <a:pos x="T6" y="T7"/>
                      </a:cxn>
                    </a:cxnLst>
                    <a:rect b="b" l="0" r="r" t="0"/>
                    <a:pathLst>
                      <a:path h="34" w="14">
                        <a:moveTo>
                          <a:pt x="10" y="0"/>
                        </a:moveTo>
                        <a:lnTo>
                          <a:pt x="0" y="30"/>
                        </a:lnTo>
                        <a:lnTo>
                          <a:pt x="14" y="34"/>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173">
                    <a:extLst>
                      <a:ext uri="{FF2B5EF4-FFF2-40B4-BE49-F238E27FC236}">
                        <a16:creationId xmlns:a16="http://schemas.microsoft.com/office/drawing/2014/main" id="{C73509D0-CEC5-4AA6-902E-901043BEA9AC}"/>
                      </a:ext>
                    </a:extLst>
                  </p:cNvPr>
                  <p:cNvSpPr/>
                  <p:nvPr/>
                </p:nvSpPr>
                <p:spPr bwMode="auto">
                  <a:xfrm>
                    <a:off x="5511" y="1495"/>
                    <a:ext cx="14" cy="2"/>
                  </a:xfrm>
                  <a:custGeom>
                    <a:gdLst>
                      <a:gd fmla="*/ 0 w 7" name="T0"/>
                      <a:gd fmla="*/ 0 h 1" name="T1"/>
                      <a:gd fmla="*/ 0 w 7" name="T2"/>
                      <a:gd fmla="*/ 0 h 1" name="T3"/>
                      <a:gd fmla="*/ 7 w 7" name="T4"/>
                      <a:gd fmla="*/ 1 h 1" name="T5"/>
                      <a:gd fmla="*/ 0 w 7" name="T6"/>
                      <a:gd fmla="*/ 0 h 1" name="T7"/>
                    </a:gdLst>
                    <a:cxnLst>
                      <a:cxn ang="0">
                        <a:pos x="T0" y="T1"/>
                      </a:cxn>
                      <a:cxn ang="0">
                        <a:pos x="T2" y="T3"/>
                      </a:cxn>
                      <a:cxn ang="0">
                        <a:pos x="T4" y="T5"/>
                      </a:cxn>
                      <a:cxn ang="0">
                        <a:pos x="T6" y="T7"/>
                      </a:cxn>
                    </a:cxnLst>
                    <a:rect b="b" l="0" r="r" t="0"/>
                    <a:pathLst>
                      <a:path h="1" w="7">
                        <a:moveTo>
                          <a:pt x="0" y="0"/>
                        </a:moveTo>
                        <a:cubicBezTo>
                          <a:pt x="0" y="0"/>
                          <a:pt x="0" y="0"/>
                          <a:pt x="0" y="0"/>
                        </a:cubicBezTo>
                        <a:cubicBezTo>
                          <a:pt x="2" y="0"/>
                          <a:pt x="4" y="1"/>
                          <a:pt x="7" y="1"/>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174">
                    <a:extLst>
                      <a:ext uri="{FF2B5EF4-FFF2-40B4-BE49-F238E27FC236}">
                        <a16:creationId xmlns:a16="http://schemas.microsoft.com/office/drawing/2014/main" id="{1F072D9D-A2AE-4D91-B605-6A1E6B05FEC8}"/>
                      </a:ext>
                    </a:extLst>
                  </p:cNvPr>
                  <p:cNvSpPr/>
                  <p:nvPr/>
                </p:nvSpPr>
                <p:spPr bwMode="auto">
                  <a:xfrm>
                    <a:off x="5511" y="1495"/>
                    <a:ext cx="14" cy="46"/>
                  </a:xfrm>
                  <a:custGeom>
                    <a:gdLst>
                      <a:gd fmla="*/ 0 w 7" name="T0"/>
                      <a:gd fmla="*/ 0 h 23" name="T1"/>
                      <a:gd fmla="*/ 3 w 7" name="T2"/>
                      <a:gd fmla="*/ 23 h 23" name="T3"/>
                      <a:gd fmla="*/ 7 w 7" name="T4"/>
                      <a:gd fmla="*/ 1 h 23" name="T5"/>
                      <a:gd fmla="*/ 7 w 7" name="T6"/>
                      <a:gd fmla="*/ 1 h 23" name="T7"/>
                      <a:gd fmla="*/ 0 w 7" name="T8"/>
                      <a:gd fmla="*/ 0 h 23" name="T9"/>
                    </a:gdLst>
                    <a:cxnLst>
                      <a:cxn ang="0">
                        <a:pos x="T0" y="T1"/>
                      </a:cxn>
                      <a:cxn ang="0">
                        <a:pos x="T2" y="T3"/>
                      </a:cxn>
                      <a:cxn ang="0">
                        <a:pos x="T4" y="T5"/>
                      </a:cxn>
                      <a:cxn ang="0">
                        <a:pos x="T6" y="T7"/>
                      </a:cxn>
                      <a:cxn ang="0">
                        <a:pos x="T8" y="T9"/>
                      </a:cxn>
                    </a:cxnLst>
                    <a:rect b="b" l="0" r="r" t="0"/>
                    <a:pathLst>
                      <a:path h="23" w="7">
                        <a:moveTo>
                          <a:pt x="0" y="0"/>
                        </a:moveTo>
                        <a:cubicBezTo>
                          <a:pt x="3" y="23"/>
                          <a:pt x="3" y="23"/>
                          <a:pt x="3" y="23"/>
                        </a:cubicBezTo>
                        <a:cubicBezTo>
                          <a:pt x="7" y="1"/>
                          <a:pt x="7" y="1"/>
                          <a:pt x="7" y="1"/>
                        </a:cubicBezTo>
                        <a:cubicBezTo>
                          <a:pt x="7" y="1"/>
                          <a:pt x="7" y="1"/>
                          <a:pt x="7" y="1"/>
                        </a:cubicBezTo>
                        <a:cubicBezTo>
                          <a:pt x="4" y="1"/>
                          <a:pt x="2"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175">
                    <a:extLst>
                      <a:ext uri="{FF2B5EF4-FFF2-40B4-BE49-F238E27FC236}">
                        <a16:creationId xmlns:a16="http://schemas.microsoft.com/office/drawing/2014/main" id="{777452D5-0025-4F5C-844A-1C4D9735E8C6}"/>
                      </a:ext>
                    </a:extLst>
                  </p:cNvPr>
                  <p:cNvSpPr/>
                  <p:nvPr/>
                </p:nvSpPr>
                <p:spPr bwMode="auto">
                  <a:xfrm>
                    <a:off x="5415" y="1678"/>
                    <a:ext cx="24" cy="4"/>
                  </a:xfrm>
                  <a:custGeom>
                    <a:gdLst>
                      <a:gd fmla="*/ 0 w 24" name="T0"/>
                      <a:gd fmla="*/ 0 h 4" name="T1"/>
                      <a:gd fmla="*/ 0 w 24" name="T2"/>
                      <a:gd fmla="*/ 0 h 4" name="T3"/>
                      <a:gd fmla="*/ 24 w 24" name="T4"/>
                      <a:gd fmla="*/ 4 h 4" name="T5"/>
                      <a:gd fmla="*/ 24 w 24" name="T6"/>
                      <a:gd fmla="*/ 4 h 4" name="T7"/>
                      <a:gd fmla="*/ 0 w 24" name="T8"/>
                      <a:gd fmla="*/ 0 h 4" name="T9"/>
                    </a:gdLst>
                    <a:cxnLst>
                      <a:cxn ang="0">
                        <a:pos x="T0" y="T1"/>
                      </a:cxn>
                      <a:cxn ang="0">
                        <a:pos x="T2" y="T3"/>
                      </a:cxn>
                      <a:cxn ang="0">
                        <a:pos x="T4" y="T5"/>
                      </a:cxn>
                      <a:cxn ang="0">
                        <a:pos x="T6" y="T7"/>
                      </a:cxn>
                      <a:cxn ang="0">
                        <a:pos x="T8" y="T9"/>
                      </a:cxn>
                    </a:cxnLst>
                    <a:rect b="b" l="0" r="r" t="0"/>
                    <a:pathLst>
                      <a:path h="4" w="24">
                        <a:moveTo>
                          <a:pt x="0" y="0"/>
                        </a:moveTo>
                        <a:lnTo>
                          <a:pt x="0" y="0"/>
                        </a:lnTo>
                        <a:lnTo>
                          <a:pt x="24" y="4"/>
                        </a:lnTo>
                        <a:lnTo>
                          <a:pt x="24" y="4"/>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176">
                    <a:extLst>
                      <a:ext uri="{FF2B5EF4-FFF2-40B4-BE49-F238E27FC236}">
                        <a16:creationId xmlns:a16="http://schemas.microsoft.com/office/drawing/2014/main" id="{E718F093-E064-4E43-AD38-0382C271CF66}"/>
                      </a:ext>
                    </a:extLst>
                  </p:cNvPr>
                  <p:cNvSpPr/>
                  <p:nvPr/>
                </p:nvSpPr>
                <p:spPr bwMode="auto">
                  <a:xfrm>
                    <a:off x="5415" y="1678"/>
                    <a:ext cx="24" cy="4"/>
                  </a:xfrm>
                  <a:custGeom>
                    <a:gdLst>
                      <a:gd fmla="*/ 0 w 24" name="T0"/>
                      <a:gd fmla="*/ 0 h 4" name="T1"/>
                      <a:gd fmla="*/ 0 w 24" name="T2"/>
                      <a:gd fmla="*/ 0 h 4" name="T3"/>
                      <a:gd fmla="*/ 24 w 24" name="T4"/>
                      <a:gd fmla="*/ 4 h 4" name="T5"/>
                      <a:gd fmla="*/ 24 w 24" name="T6"/>
                      <a:gd fmla="*/ 4 h 4" name="T7"/>
                      <a:gd fmla="*/ 0 w 24" name="T8"/>
                      <a:gd fmla="*/ 0 h 4" name="T9"/>
                    </a:gdLst>
                    <a:cxnLst>
                      <a:cxn ang="0">
                        <a:pos x="T0" y="T1"/>
                      </a:cxn>
                      <a:cxn ang="0">
                        <a:pos x="T2" y="T3"/>
                      </a:cxn>
                      <a:cxn ang="0">
                        <a:pos x="T4" y="T5"/>
                      </a:cxn>
                      <a:cxn ang="0">
                        <a:pos x="T6" y="T7"/>
                      </a:cxn>
                      <a:cxn ang="0">
                        <a:pos x="T8" y="T9"/>
                      </a:cxn>
                    </a:cxnLst>
                    <a:rect b="b" l="0" r="r" t="0"/>
                    <a:pathLst>
                      <a:path h="4" w="24">
                        <a:moveTo>
                          <a:pt x="0" y="0"/>
                        </a:moveTo>
                        <a:lnTo>
                          <a:pt x="0" y="0"/>
                        </a:lnTo>
                        <a:lnTo>
                          <a:pt x="24" y="4"/>
                        </a:lnTo>
                        <a:lnTo>
                          <a:pt x="24"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177">
                    <a:extLst>
                      <a:ext uri="{FF2B5EF4-FFF2-40B4-BE49-F238E27FC236}">
                        <a16:creationId xmlns:a16="http://schemas.microsoft.com/office/drawing/2014/main" id="{F830D9AE-B302-4B0A-B0F4-19A31F014A58}"/>
                      </a:ext>
                    </a:extLst>
                  </p:cNvPr>
                  <p:cNvSpPr/>
                  <p:nvPr/>
                </p:nvSpPr>
                <p:spPr bwMode="auto">
                  <a:xfrm>
                    <a:off x="5415" y="1632"/>
                    <a:ext cx="24" cy="50"/>
                  </a:xfrm>
                  <a:custGeom>
                    <a:gdLst>
                      <a:gd fmla="*/ 20 w 24" name="T0"/>
                      <a:gd fmla="*/ 0 h 50" name="T1"/>
                      <a:gd fmla="*/ 0 w 24" name="T2"/>
                      <a:gd fmla="*/ 46 h 50" name="T3"/>
                      <a:gd fmla="*/ 24 w 24" name="T4"/>
                      <a:gd fmla="*/ 50 h 50" name="T5"/>
                      <a:gd fmla="*/ 20 w 24" name="T6"/>
                      <a:gd fmla="*/ 0 h 50" name="T7"/>
                    </a:gdLst>
                    <a:cxnLst>
                      <a:cxn ang="0">
                        <a:pos x="T0" y="T1"/>
                      </a:cxn>
                      <a:cxn ang="0">
                        <a:pos x="T2" y="T3"/>
                      </a:cxn>
                      <a:cxn ang="0">
                        <a:pos x="T4" y="T5"/>
                      </a:cxn>
                      <a:cxn ang="0">
                        <a:pos x="T6" y="T7"/>
                      </a:cxn>
                    </a:cxnLst>
                    <a:rect b="b" l="0" r="r" t="0"/>
                    <a:pathLst>
                      <a:path h="50" w="24">
                        <a:moveTo>
                          <a:pt x="20" y="0"/>
                        </a:moveTo>
                        <a:lnTo>
                          <a:pt x="0" y="46"/>
                        </a:lnTo>
                        <a:lnTo>
                          <a:pt x="24" y="50"/>
                        </a:lnTo>
                        <a:lnTo>
                          <a:pt x="2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178">
                    <a:extLst>
                      <a:ext uri="{FF2B5EF4-FFF2-40B4-BE49-F238E27FC236}">
                        <a16:creationId xmlns:a16="http://schemas.microsoft.com/office/drawing/2014/main" id="{D1C75CD6-C74F-4A4D-B005-FD17912A0681}"/>
                      </a:ext>
                    </a:extLst>
                  </p:cNvPr>
                  <p:cNvSpPr/>
                  <p:nvPr/>
                </p:nvSpPr>
                <p:spPr bwMode="auto">
                  <a:xfrm>
                    <a:off x="5415" y="1632"/>
                    <a:ext cx="24" cy="50"/>
                  </a:xfrm>
                  <a:custGeom>
                    <a:gdLst>
                      <a:gd fmla="*/ 20 w 24" name="T0"/>
                      <a:gd fmla="*/ 0 h 50" name="T1"/>
                      <a:gd fmla="*/ 0 w 24" name="T2"/>
                      <a:gd fmla="*/ 46 h 50" name="T3"/>
                      <a:gd fmla="*/ 24 w 24" name="T4"/>
                      <a:gd fmla="*/ 50 h 50" name="T5"/>
                      <a:gd fmla="*/ 20 w 24" name="T6"/>
                      <a:gd fmla="*/ 0 h 50" name="T7"/>
                    </a:gdLst>
                    <a:cxnLst>
                      <a:cxn ang="0">
                        <a:pos x="T0" y="T1"/>
                      </a:cxn>
                      <a:cxn ang="0">
                        <a:pos x="T2" y="T3"/>
                      </a:cxn>
                      <a:cxn ang="0">
                        <a:pos x="T4" y="T5"/>
                      </a:cxn>
                      <a:cxn ang="0">
                        <a:pos x="T6" y="T7"/>
                      </a:cxn>
                    </a:cxnLst>
                    <a:rect b="b" l="0" r="r" t="0"/>
                    <a:pathLst>
                      <a:path h="50" w="24">
                        <a:moveTo>
                          <a:pt x="20" y="0"/>
                        </a:moveTo>
                        <a:lnTo>
                          <a:pt x="0" y="46"/>
                        </a:lnTo>
                        <a:lnTo>
                          <a:pt x="24" y="50"/>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Freeform 179">
                    <a:extLst>
                      <a:ext uri="{FF2B5EF4-FFF2-40B4-BE49-F238E27FC236}">
                        <a16:creationId xmlns:a16="http://schemas.microsoft.com/office/drawing/2014/main" id="{D328BC51-9388-4CB3-A5ED-90564732004B}"/>
                      </a:ext>
                    </a:extLst>
                  </p:cNvPr>
                  <p:cNvSpPr/>
                  <p:nvPr/>
                </p:nvSpPr>
                <p:spPr bwMode="auto">
                  <a:xfrm>
                    <a:off x="5288" y="1588"/>
                    <a:ext cx="4" cy="12"/>
                  </a:xfrm>
                  <a:custGeom>
                    <a:gdLst>
                      <a:gd fmla="*/ 0 w 4" name="T0"/>
                      <a:gd fmla="*/ 0 h 12" name="T1"/>
                      <a:gd fmla="*/ 4 w 4" name="T2"/>
                      <a:gd fmla="*/ 12 h 12" name="T3"/>
                      <a:gd fmla="*/ 4 w 4" name="T4"/>
                      <a:gd fmla="*/ 12 h 12" name="T5"/>
                      <a:gd fmla="*/ 0 w 4" name="T6"/>
                      <a:gd fmla="*/ 0 h 12" name="T7"/>
                      <a:gd fmla="*/ 0 w 4" name="T8"/>
                      <a:gd fmla="*/ 0 h 12" name="T9"/>
                    </a:gdLst>
                    <a:cxnLst>
                      <a:cxn ang="0">
                        <a:pos x="T0" y="T1"/>
                      </a:cxn>
                      <a:cxn ang="0">
                        <a:pos x="T2" y="T3"/>
                      </a:cxn>
                      <a:cxn ang="0">
                        <a:pos x="T4" y="T5"/>
                      </a:cxn>
                      <a:cxn ang="0">
                        <a:pos x="T6" y="T7"/>
                      </a:cxn>
                      <a:cxn ang="0">
                        <a:pos x="T8" y="T9"/>
                      </a:cxn>
                    </a:cxnLst>
                    <a:rect b="b" l="0" r="r" t="0"/>
                    <a:pathLst>
                      <a:path h="12" w="4">
                        <a:moveTo>
                          <a:pt x="0" y="0"/>
                        </a:moveTo>
                        <a:lnTo>
                          <a:pt x="4" y="12"/>
                        </a:lnTo>
                        <a:lnTo>
                          <a:pt x="4" y="12"/>
                        </a:lnTo>
                        <a:lnTo>
                          <a:pt x="0"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180">
                    <a:extLst>
                      <a:ext uri="{FF2B5EF4-FFF2-40B4-BE49-F238E27FC236}">
                        <a16:creationId xmlns:a16="http://schemas.microsoft.com/office/drawing/2014/main" id="{8C39728C-0DAB-4534-864F-2BAB7C5181E4}"/>
                      </a:ext>
                    </a:extLst>
                  </p:cNvPr>
                  <p:cNvSpPr/>
                  <p:nvPr/>
                </p:nvSpPr>
                <p:spPr bwMode="auto">
                  <a:xfrm>
                    <a:off x="5288" y="1588"/>
                    <a:ext cx="4" cy="12"/>
                  </a:xfrm>
                  <a:custGeom>
                    <a:gdLst>
                      <a:gd fmla="*/ 0 w 4" name="T0"/>
                      <a:gd fmla="*/ 0 h 12" name="T1"/>
                      <a:gd fmla="*/ 4 w 4" name="T2"/>
                      <a:gd fmla="*/ 12 h 12" name="T3"/>
                      <a:gd fmla="*/ 4 w 4" name="T4"/>
                      <a:gd fmla="*/ 12 h 12" name="T5"/>
                      <a:gd fmla="*/ 0 w 4" name="T6"/>
                      <a:gd fmla="*/ 0 h 12" name="T7"/>
                      <a:gd fmla="*/ 0 w 4" name="T8"/>
                      <a:gd fmla="*/ 0 h 12" name="T9"/>
                    </a:gdLst>
                    <a:cxnLst>
                      <a:cxn ang="0">
                        <a:pos x="T0" y="T1"/>
                      </a:cxn>
                      <a:cxn ang="0">
                        <a:pos x="T2" y="T3"/>
                      </a:cxn>
                      <a:cxn ang="0">
                        <a:pos x="T4" y="T5"/>
                      </a:cxn>
                      <a:cxn ang="0">
                        <a:pos x="T6" y="T7"/>
                      </a:cxn>
                      <a:cxn ang="0">
                        <a:pos x="T8" y="T9"/>
                      </a:cxn>
                    </a:cxnLst>
                    <a:rect b="b" l="0" r="r" t="0"/>
                    <a:pathLst>
                      <a:path h="12" w="4">
                        <a:moveTo>
                          <a:pt x="0" y="0"/>
                        </a:moveTo>
                        <a:lnTo>
                          <a:pt x="4" y="12"/>
                        </a:lnTo>
                        <a:lnTo>
                          <a:pt x="4" y="12"/>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181">
                    <a:extLst>
                      <a:ext uri="{FF2B5EF4-FFF2-40B4-BE49-F238E27FC236}">
                        <a16:creationId xmlns:a16="http://schemas.microsoft.com/office/drawing/2014/main" id="{52F0B546-EC49-4DB1-B306-FDA779611388}"/>
                      </a:ext>
                    </a:extLst>
                  </p:cNvPr>
                  <p:cNvSpPr/>
                  <p:nvPr/>
                </p:nvSpPr>
                <p:spPr bwMode="auto">
                  <a:xfrm>
                    <a:off x="5288" y="1588"/>
                    <a:ext cx="32" cy="14"/>
                  </a:xfrm>
                  <a:custGeom>
                    <a:gdLst>
                      <a:gd fmla="*/ 0 w 32" name="T0"/>
                      <a:gd fmla="*/ 0 h 14" name="T1"/>
                      <a:gd fmla="*/ 4 w 32" name="T2"/>
                      <a:gd fmla="*/ 12 h 14" name="T3"/>
                      <a:gd fmla="*/ 32 w 32" name="T4"/>
                      <a:gd fmla="*/ 14 h 14" name="T5"/>
                      <a:gd fmla="*/ 0 w 32" name="T6"/>
                      <a:gd fmla="*/ 0 h 14" name="T7"/>
                    </a:gdLst>
                    <a:cxnLst>
                      <a:cxn ang="0">
                        <a:pos x="T0" y="T1"/>
                      </a:cxn>
                      <a:cxn ang="0">
                        <a:pos x="T2" y="T3"/>
                      </a:cxn>
                      <a:cxn ang="0">
                        <a:pos x="T4" y="T5"/>
                      </a:cxn>
                      <a:cxn ang="0">
                        <a:pos x="T6" y="T7"/>
                      </a:cxn>
                    </a:cxnLst>
                    <a:rect b="b" l="0" r="r" t="0"/>
                    <a:pathLst>
                      <a:path h="14" w="32">
                        <a:moveTo>
                          <a:pt x="0" y="0"/>
                        </a:moveTo>
                        <a:lnTo>
                          <a:pt x="4" y="12"/>
                        </a:lnTo>
                        <a:lnTo>
                          <a:pt x="32" y="14"/>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182">
                    <a:extLst>
                      <a:ext uri="{FF2B5EF4-FFF2-40B4-BE49-F238E27FC236}">
                        <a16:creationId xmlns:a16="http://schemas.microsoft.com/office/drawing/2014/main" id="{AA1D0E06-8B42-42F9-A077-7250315A511F}"/>
                      </a:ext>
                    </a:extLst>
                  </p:cNvPr>
                  <p:cNvSpPr/>
                  <p:nvPr/>
                </p:nvSpPr>
                <p:spPr bwMode="auto">
                  <a:xfrm>
                    <a:off x="5288" y="1588"/>
                    <a:ext cx="32" cy="14"/>
                  </a:xfrm>
                  <a:custGeom>
                    <a:gdLst>
                      <a:gd fmla="*/ 0 w 32" name="T0"/>
                      <a:gd fmla="*/ 0 h 14" name="T1"/>
                      <a:gd fmla="*/ 4 w 32" name="T2"/>
                      <a:gd fmla="*/ 12 h 14" name="T3"/>
                      <a:gd fmla="*/ 32 w 32" name="T4"/>
                      <a:gd fmla="*/ 14 h 14" name="T5"/>
                      <a:gd fmla="*/ 0 w 32" name="T6"/>
                      <a:gd fmla="*/ 0 h 14" name="T7"/>
                    </a:gdLst>
                    <a:cxnLst>
                      <a:cxn ang="0">
                        <a:pos x="T0" y="T1"/>
                      </a:cxn>
                      <a:cxn ang="0">
                        <a:pos x="T2" y="T3"/>
                      </a:cxn>
                      <a:cxn ang="0">
                        <a:pos x="T4" y="T5"/>
                      </a:cxn>
                      <a:cxn ang="0">
                        <a:pos x="T6" y="T7"/>
                      </a:cxn>
                    </a:cxnLst>
                    <a:rect b="b" l="0" r="r" t="0"/>
                    <a:pathLst>
                      <a:path h="14" w="32">
                        <a:moveTo>
                          <a:pt x="0" y="0"/>
                        </a:moveTo>
                        <a:lnTo>
                          <a:pt x="4" y="12"/>
                        </a:lnTo>
                        <a:lnTo>
                          <a:pt x="32" y="1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183">
                    <a:extLst>
                      <a:ext uri="{FF2B5EF4-FFF2-40B4-BE49-F238E27FC236}">
                        <a16:creationId xmlns:a16="http://schemas.microsoft.com/office/drawing/2014/main" id="{D871FA1C-272E-4053-973E-811AED5B94A2}"/>
                      </a:ext>
                    </a:extLst>
                  </p:cNvPr>
                  <p:cNvSpPr/>
                  <p:nvPr/>
                </p:nvSpPr>
                <p:spPr bwMode="auto">
                  <a:xfrm>
                    <a:off x="5292" y="1600"/>
                    <a:ext cx="28" cy="2"/>
                  </a:xfrm>
                  <a:custGeom>
                    <a:gdLst>
                      <a:gd fmla="*/ 0 w 28" name="T0"/>
                      <a:gd fmla="*/ 0 h 2" name="T1"/>
                      <a:gd fmla="*/ 0 w 28" name="T2"/>
                      <a:gd fmla="*/ 0 h 2" name="T3"/>
                      <a:gd fmla="*/ 28 w 28" name="T4"/>
                      <a:gd fmla="*/ 2 h 2" name="T5"/>
                      <a:gd fmla="*/ 28 w 28" name="T6"/>
                      <a:gd fmla="*/ 2 h 2" name="T7"/>
                      <a:gd fmla="*/ 0 w 28" name="T8"/>
                      <a:gd fmla="*/ 0 h 2" name="T9"/>
                      <a:gd fmla="*/ 0 w 28" name="T10"/>
                      <a:gd fmla="*/ 0 h 2" name="T11"/>
                    </a:gdLst>
                    <a:cxnLst>
                      <a:cxn ang="0">
                        <a:pos x="T0" y="T1"/>
                      </a:cxn>
                      <a:cxn ang="0">
                        <a:pos x="T2" y="T3"/>
                      </a:cxn>
                      <a:cxn ang="0">
                        <a:pos x="T4" y="T5"/>
                      </a:cxn>
                      <a:cxn ang="0">
                        <a:pos x="T6" y="T7"/>
                      </a:cxn>
                      <a:cxn ang="0">
                        <a:pos x="T8" y="T9"/>
                      </a:cxn>
                      <a:cxn ang="0">
                        <a:pos x="T10" y="T11"/>
                      </a:cxn>
                    </a:cxnLst>
                    <a:rect b="b" l="0" r="r" t="0"/>
                    <a:pathLst>
                      <a:path h="2" w="28">
                        <a:moveTo>
                          <a:pt x="0" y="0"/>
                        </a:moveTo>
                        <a:lnTo>
                          <a:pt x="0" y="0"/>
                        </a:lnTo>
                        <a:lnTo>
                          <a:pt x="28" y="2"/>
                        </a:lnTo>
                        <a:lnTo>
                          <a:pt x="28" y="2"/>
                        </a:lnTo>
                        <a:lnTo>
                          <a:pt x="0" y="0"/>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184">
                    <a:extLst>
                      <a:ext uri="{FF2B5EF4-FFF2-40B4-BE49-F238E27FC236}">
                        <a16:creationId xmlns:a16="http://schemas.microsoft.com/office/drawing/2014/main" id="{44D4D685-12FE-47F0-888F-A3B60533FA77}"/>
                      </a:ext>
                    </a:extLst>
                  </p:cNvPr>
                  <p:cNvSpPr/>
                  <p:nvPr/>
                </p:nvSpPr>
                <p:spPr bwMode="auto">
                  <a:xfrm>
                    <a:off x="5292" y="1600"/>
                    <a:ext cx="28" cy="2"/>
                  </a:xfrm>
                  <a:custGeom>
                    <a:gdLst>
                      <a:gd fmla="*/ 0 w 28" name="T0"/>
                      <a:gd fmla="*/ 0 h 2" name="T1"/>
                      <a:gd fmla="*/ 0 w 28" name="T2"/>
                      <a:gd fmla="*/ 0 h 2" name="T3"/>
                      <a:gd fmla="*/ 28 w 28" name="T4"/>
                      <a:gd fmla="*/ 2 h 2" name="T5"/>
                      <a:gd fmla="*/ 28 w 28" name="T6"/>
                      <a:gd fmla="*/ 2 h 2" name="T7"/>
                      <a:gd fmla="*/ 0 w 28" name="T8"/>
                      <a:gd fmla="*/ 0 h 2" name="T9"/>
                      <a:gd fmla="*/ 0 w 28" name="T10"/>
                      <a:gd fmla="*/ 0 h 2" name="T11"/>
                    </a:gdLst>
                    <a:cxnLst>
                      <a:cxn ang="0">
                        <a:pos x="T0" y="T1"/>
                      </a:cxn>
                      <a:cxn ang="0">
                        <a:pos x="T2" y="T3"/>
                      </a:cxn>
                      <a:cxn ang="0">
                        <a:pos x="T4" y="T5"/>
                      </a:cxn>
                      <a:cxn ang="0">
                        <a:pos x="T6" y="T7"/>
                      </a:cxn>
                      <a:cxn ang="0">
                        <a:pos x="T8" y="T9"/>
                      </a:cxn>
                      <a:cxn ang="0">
                        <a:pos x="T10" y="T11"/>
                      </a:cxn>
                    </a:cxnLst>
                    <a:rect b="b" l="0" r="r" t="0"/>
                    <a:pathLst>
                      <a:path h="2" w="28">
                        <a:moveTo>
                          <a:pt x="0" y="0"/>
                        </a:moveTo>
                        <a:lnTo>
                          <a:pt x="0" y="0"/>
                        </a:lnTo>
                        <a:lnTo>
                          <a:pt x="28" y="2"/>
                        </a:lnTo>
                        <a:lnTo>
                          <a:pt x="28" y="2"/>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185">
                    <a:extLst>
                      <a:ext uri="{FF2B5EF4-FFF2-40B4-BE49-F238E27FC236}">
                        <a16:creationId xmlns:a16="http://schemas.microsoft.com/office/drawing/2014/main" id="{844F02AC-27E4-47AC-BC5C-A4B6D2182D9B}"/>
                      </a:ext>
                    </a:extLst>
                  </p:cNvPr>
                  <p:cNvSpPr/>
                  <p:nvPr/>
                </p:nvSpPr>
                <p:spPr bwMode="auto">
                  <a:xfrm>
                    <a:off x="5228" y="1708"/>
                    <a:ext cx="434" cy="344"/>
                  </a:xfrm>
                  <a:custGeom>
                    <a:gdLst>
                      <a:gd fmla="*/ 14 w 216" name="T0"/>
                      <a:gd fmla="*/ 87 h 171" name="T1"/>
                      <a:gd fmla="*/ 93 w 216" name="T2"/>
                      <a:gd fmla="*/ 20 h 171" name="T3"/>
                      <a:gd fmla="*/ 216 w 216" name="T4"/>
                      <a:gd fmla="*/ 0 h 171" name="T5"/>
                      <a:gd fmla="*/ 157 w 216" name="T6"/>
                      <a:gd fmla="*/ 125 h 171" name="T7"/>
                      <a:gd fmla="*/ 14 w 216" name="T8"/>
                      <a:gd fmla="*/ 87 h 171" name="T9"/>
                    </a:gdLst>
                    <a:cxnLst>
                      <a:cxn ang="0">
                        <a:pos x="T0" y="T1"/>
                      </a:cxn>
                      <a:cxn ang="0">
                        <a:pos x="T2" y="T3"/>
                      </a:cxn>
                      <a:cxn ang="0">
                        <a:pos x="T4" y="T5"/>
                      </a:cxn>
                      <a:cxn ang="0">
                        <a:pos x="T6" y="T7"/>
                      </a:cxn>
                      <a:cxn ang="0">
                        <a:pos x="T8" y="T9"/>
                      </a:cxn>
                    </a:cxnLst>
                    <a:rect b="b" l="0" r="r" t="0"/>
                    <a:pathLst>
                      <a:path h="171" w="216">
                        <a:moveTo>
                          <a:pt x="14" y="87"/>
                        </a:moveTo>
                        <a:cubicBezTo>
                          <a:pt x="14" y="87"/>
                          <a:pt x="0" y="20"/>
                          <a:pt x="93" y="20"/>
                        </a:cubicBezTo>
                        <a:cubicBezTo>
                          <a:pt x="186" y="20"/>
                          <a:pt x="216" y="0"/>
                          <a:pt x="216" y="0"/>
                        </a:cubicBezTo>
                        <a:cubicBezTo>
                          <a:pt x="216" y="0"/>
                          <a:pt x="192" y="79"/>
                          <a:pt x="157" y="125"/>
                        </a:cubicBezTo>
                        <a:cubicBezTo>
                          <a:pt x="122" y="171"/>
                          <a:pt x="8" y="125"/>
                          <a:pt x="14" y="8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186">
                    <a:extLst>
                      <a:ext uri="{FF2B5EF4-FFF2-40B4-BE49-F238E27FC236}">
                        <a16:creationId xmlns:a16="http://schemas.microsoft.com/office/drawing/2014/main" id="{E87140D6-9B37-4C03-B7EB-9125FDEE65E5}"/>
                      </a:ext>
                    </a:extLst>
                  </p:cNvPr>
                  <p:cNvSpPr/>
                  <p:nvPr/>
                </p:nvSpPr>
                <p:spPr bwMode="auto">
                  <a:xfrm flipH="1">
                    <a:off x="5650" y="1748"/>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187">
                    <a:extLst>
                      <a:ext uri="{FF2B5EF4-FFF2-40B4-BE49-F238E27FC236}">
                        <a16:creationId xmlns:a16="http://schemas.microsoft.com/office/drawing/2014/main" id="{71E94570-3949-482F-901E-8A97A1BC5A39}"/>
                      </a:ext>
                    </a:extLst>
                  </p:cNvPr>
                  <p:cNvSpPr/>
                  <p:nvPr/>
                </p:nvSpPr>
                <p:spPr bwMode="auto">
                  <a:xfrm>
                    <a:off x="5270" y="1708"/>
                    <a:ext cx="392" cy="119"/>
                  </a:xfrm>
                  <a:custGeom>
                    <a:gdLst>
                      <a:gd fmla="*/ 195 w 195" name="T0"/>
                      <a:gd fmla="*/ 0 h 59" name="T1"/>
                      <a:gd fmla="*/ 186 w 195" name="T2"/>
                      <a:gd fmla="*/ 5 h 59" name="T3"/>
                      <a:gd fmla="*/ 183 w 195" name="T4"/>
                      <a:gd fmla="*/ 6 h 59" name="T5"/>
                      <a:gd fmla="*/ 72 w 195" name="T6"/>
                      <a:gd fmla="*/ 20 h 59" name="T7"/>
                      <a:gd fmla="*/ 0 w 195" name="T8"/>
                      <a:gd fmla="*/ 50 h 59" name="T9"/>
                      <a:gd fmla="*/ 11 w 195" name="T10"/>
                      <a:gd fmla="*/ 59 h 59" name="T11"/>
                      <a:gd fmla="*/ 81 w 195" name="T12"/>
                      <a:gd fmla="*/ 34 h 59" name="T13"/>
                      <a:gd fmla="*/ 189 w 195" name="T14"/>
                      <a:gd fmla="*/ 21 h 59" name="T15"/>
                      <a:gd fmla="*/ 189 w 195" name="T16"/>
                      <a:gd fmla="*/ 20 h 59" name="T17"/>
                      <a:gd fmla="*/ 195 w 195" name="T18"/>
                      <a:gd fmla="*/ 0 h 59" name="T19"/>
                      <a:gd fmla="*/ 195 w 195" name="T20"/>
                      <a:gd fmla="*/ 0 h 59" name="T21"/>
                      <a:gd fmla="*/ 195 w 195" name="T22"/>
                      <a:gd fmla="*/ 0 h 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 w="195">
                        <a:moveTo>
                          <a:pt x="195" y="0"/>
                        </a:moveTo>
                        <a:cubicBezTo>
                          <a:pt x="195" y="0"/>
                          <a:pt x="193" y="2"/>
                          <a:pt x="186" y="5"/>
                        </a:cubicBezTo>
                        <a:cubicBezTo>
                          <a:pt x="185" y="5"/>
                          <a:pt x="184" y="5"/>
                          <a:pt x="183" y="6"/>
                        </a:cubicBezTo>
                        <a:cubicBezTo>
                          <a:pt x="166" y="12"/>
                          <a:pt x="132" y="20"/>
                          <a:pt x="72" y="20"/>
                        </a:cubicBezTo>
                        <a:cubicBezTo>
                          <a:pt x="29" y="20"/>
                          <a:pt x="9" y="34"/>
                          <a:pt x="0" y="50"/>
                        </a:cubicBezTo>
                        <a:cubicBezTo>
                          <a:pt x="4" y="53"/>
                          <a:pt x="7" y="56"/>
                          <a:pt x="11" y="59"/>
                        </a:cubicBezTo>
                        <a:cubicBezTo>
                          <a:pt x="22" y="45"/>
                          <a:pt x="42" y="34"/>
                          <a:pt x="81" y="34"/>
                        </a:cubicBezTo>
                        <a:cubicBezTo>
                          <a:pt x="138" y="34"/>
                          <a:pt x="171" y="26"/>
                          <a:pt x="189" y="21"/>
                        </a:cubicBezTo>
                        <a:cubicBezTo>
                          <a:pt x="189" y="20"/>
                          <a:pt x="189" y="20"/>
                          <a:pt x="189" y="20"/>
                        </a:cubicBezTo>
                        <a:cubicBezTo>
                          <a:pt x="193" y="8"/>
                          <a:pt x="195" y="1"/>
                          <a:pt x="195" y="0"/>
                        </a:cubicBezTo>
                        <a:cubicBezTo>
                          <a:pt x="195" y="0"/>
                          <a:pt x="195" y="0"/>
                          <a:pt x="195" y="0"/>
                        </a:cubicBezTo>
                        <a:cubicBezTo>
                          <a:pt x="195" y="0"/>
                          <a:pt x="195" y="0"/>
                          <a:pt x="19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188">
                    <a:extLst>
                      <a:ext uri="{FF2B5EF4-FFF2-40B4-BE49-F238E27FC236}">
                        <a16:creationId xmlns:a16="http://schemas.microsoft.com/office/drawing/2014/main" id="{9572D961-20D5-4D67-B870-C4A44EF137D1}"/>
                      </a:ext>
                    </a:extLst>
                  </p:cNvPr>
                  <p:cNvSpPr/>
                  <p:nvPr/>
                </p:nvSpPr>
                <p:spPr bwMode="auto">
                  <a:xfrm>
                    <a:off x="5292" y="1807"/>
                    <a:ext cx="233" cy="182"/>
                  </a:xfrm>
                  <a:custGeom>
                    <a:gdLst>
                      <a:gd fmla="*/ 8 w 116" name="T0"/>
                      <a:gd fmla="*/ 46 h 91" name="T1"/>
                      <a:gd fmla="*/ 50 w 116" name="T2"/>
                      <a:gd fmla="*/ 11 h 91" name="T3"/>
                      <a:gd fmla="*/ 116 w 116" name="T4"/>
                      <a:gd fmla="*/ 0 h 91" name="T5"/>
                      <a:gd fmla="*/ 84 w 116" name="T6"/>
                      <a:gd fmla="*/ 67 h 91" name="T7"/>
                      <a:gd fmla="*/ 8 w 116" name="T8"/>
                      <a:gd fmla="*/ 46 h 91" name="T9"/>
                    </a:gdLst>
                    <a:cxnLst>
                      <a:cxn ang="0">
                        <a:pos x="T0" y="T1"/>
                      </a:cxn>
                      <a:cxn ang="0">
                        <a:pos x="T2" y="T3"/>
                      </a:cxn>
                      <a:cxn ang="0">
                        <a:pos x="T4" y="T5"/>
                      </a:cxn>
                      <a:cxn ang="0">
                        <a:pos x="T6" y="T7"/>
                      </a:cxn>
                      <a:cxn ang="0">
                        <a:pos x="T8" y="T9"/>
                      </a:cxn>
                    </a:cxnLst>
                    <a:rect b="b" l="0" r="r" t="0"/>
                    <a:pathLst>
                      <a:path h="91" w="115">
                        <a:moveTo>
                          <a:pt x="8" y="46"/>
                        </a:moveTo>
                        <a:cubicBezTo>
                          <a:pt x="8" y="46"/>
                          <a:pt x="0" y="11"/>
                          <a:pt x="50" y="11"/>
                        </a:cubicBezTo>
                        <a:cubicBezTo>
                          <a:pt x="100" y="11"/>
                          <a:pt x="116" y="0"/>
                          <a:pt x="116" y="0"/>
                        </a:cubicBezTo>
                        <a:cubicBezTo>
                          <a:pt x="116" y="0"/>
                          <a:pt x="103" y="42"/>
                          <a:pt x="84" y="67"/>
                        </a:cubicBezTo>
                        <a:cubicBezTo>
                          <a:pt x="65" y="91"/>
                          <a:pt x="4" y="67"/>
                          <a:pt x="8" y="46"/>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189">
                    <a:extLst>
                      <a:ext uri="{FF2B5EF4-FFF2-40B4-BE49-F238E27FC236}">
                        <a16:creationId xmlns:a16="http://schemas.microsoft.com/office/drawing/2014/main" id="{AB9FD75F-78DB-41F8-8AB9-7CC57DF25454}"/>
                      </a:ext>
                    </a:extLst>
                  </p:cNvPr>
                  <p:cNvSpPr/>
                  <p:nvPr/>
                </p:nvSpPr>
                <p:spPr bwMode="auto">
                  <a:xfrm>
                    <a:off x="4821" y="1678"/>
                    <a:ext cx="931" cy="1253"/>
                  </a:xfrm>
                  <a:custGeom>
                    <a:gdLst>
                      <a:gd fmla="*/ 44 w 464" name="T0"/>
                      <a:gd fmla="*/ 474 h 624" name="T1"/>
                      <a:gd fmla="*/ 66 w 464" name="T2"/>
                      <a:gd fmla="*/ 67 h 624" name="T3"/>
                      <a:gd fmla="*/ 317 w 464" name="T4"/>
                      <a:gd fmla="*/ 196 h 624" name="T5"/>
                      <a:gd fmla="*/ 288 w 464" name="T6"/>
                      <a:gd fmla="*/ 603 h 624" name="T7"/>
                      <a:gd fmla="*/ 44 w 464" name="T8"/>
                      <a:gd fmla="*/ 474 h 624" name="T9"/>
                    </a:gdLst>
                    <a:cxnLst>
                      <a:cxn ang="0">
                        <a:pos x="T0" y="T1"/>
                      </a:cxn>
                      <a:cxn ang="0">
                        <a:pos x="T2" y="T3"/>
                      </a:cxn>
                      <a:cxn ang="0">
                        <a:pos x="T4" y="T5"/>
                      </a:cxn>
                      <a:cxn ang="0">
                        <a:pos x="T6" y="T7"/>
                      </a:cxn>
                      <a:cxn ang="0">
                        <a:pos x="T8" y="T9"/>
                      </a:cxn>
                    </a:cxnLst>
                    <a:rect b="b" l="0" r="r" t="0"/>
                    <a:pathLst>
                      <a:path h="624" w="463">
                        <a:moveTo>
                          <a:pt x="44" y="474"/>
                        </a:moveTo>
                        <a:cubicBezTo>
                          <a:pt x="44" y="474"/>
                          <a:pt x="0" y="135"/>
                          <a:pt x="66" y="67"/>
                        </a:cubicBezTo>
                        <a:cubicBezTo>
                          <a:pt x="132" y="0"/>
                          <a:pt x="251" y="35"/>
                          <a:pt x="317" y="196"/>
                        </a:cubicBezTo>
                        <a:cubicBezTo>
                          <a:pt x="383" y="357"/>
                          <a:pt x="464" y="582"/>
                          <a:pt x="288" y="603"/>
                        </a:cubicBezTo>
                        <a:cubicBezTo>
                          <a:pt x="113" y="624"/>
                          <a:pt x="52" y="558"/>
                          <a:pt x="44" y="474"/>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190">
                    <a:extLst>
                      <a:ext uri="{FF2B5EF4-FFF2-40B4-BE49-F238E27FC236}">
                        <a16:creationId xmlns:a16="http://schemas.microsoft.com/office/drawing/2014/main" id="{38D3E2FD-25BD-4B23-806E-32BF8ACB6B2B}"/>
                      </a:ext>
                    </a:extLst>
                  </p:cNvPr>
                  <p:cNvSpPr/>
                  <p:nvPr/>
                </p:nvSpPr>
                <p:spPr bwMode="auto">
                  <a:xfrm>
                    <a:off x="4901" y="2405"/>
                    <a:ext cx="739" cy="526"/>
                  </a:xfrm>
                  <a:custGeom>
                    <a:gdLst>
                      <a:gd fmla="*/ 0 w 368" name="T0"/>
                      <a:gd fmla="*/ 75 h 262" name="T1"/>
                      <a:gd fmla="*/ 4 w 368" name="T2"/>
                      <a:gd fmla="*/ 112 h 262" name="T3"/>
                      <a:gd fmla="*/ 248 w 368" name="T4"/>
                      <a:gd fmla="*/ 241 h 262" name="T5"/>
                      <a:gd fmla="*/ 342 w 368" name="T6"/>
                      <a:gd fmla="*/ 22 h 262" name="T7"/>
                      <a:gd fmla="*/ 218 w 368" name="T8"/>
                      <a:gd fmla="*/ 0 h 262" name="T9"/>
                      <a:gd fmla="*/ 0 w 368" name="T10"/>
                      <a:gd fmla="*/ 75 h 262" name="T11"/>
                    </a:gdLst>
                    <a:cxnLst>
                      <a:cxn ang="0">
                        <a:pos x="T0" y="T1"/>
                      </a:cxn>
                      <a:cxn ang="0">
                        <a:pos x="T2" y="T3"/>
                      </a:cxn>
                      <a:cxn ang="0">
                        <a:pos x="T4" y="T5"/>
                      </a:cxn>
                      <a:cxn ang="0">
                        <a:pos x="T6" y="T7"/>
                      </a:cxn>
                      <a:cxn ang="0">
                        <a:pos x="T8" y="T9"/>
                      </a:cxn>
                      <a:cxn ang="0">
                        <a:pos x="T10" y="T11"/>
                      </a:cxn>
                    </a:cxnLst>
                    <a:rect b="b" l="0" r="r" t="0"/>
                    <a:pathLst>
                      <a:path h="262" w="368">
                        <a:moveTo>
                          <a:pt x="0" y="75"/>
                        </a:moveTo>
                        <a:cubicBezTo>
                          <a:pt x="2" y="98"/>
                          <a:pt x="4" y="112"/>
                          <a:pt x="4" y="112"/>
                        </a:cubicBezTo>
                        <a:cubicBezTo>
                          <a:pt x="12" y="196"/>
                          <a:pt x="73" y="262"/>
                          <a:pt x="248" y="241"/>
                        </a:cubicBezTo>
                        <a:cubicBezTo>
                          <a:pt x="360" y="227"/>
                          <a:pt x="368" y="131"/>
                          <a:pt x="342" y="22"/>
                        </a:cubicBezTo>
                        <a:cubicBezTo>
                          <a:pt x="304" y="7"/>
                          <a:pt x="262" y="0"/>
                          <a:pt x="218" y="0"/>
                        </a:cubicBezTo>
                        <a:cubicBezTo>
                          <a:pt x="134" y="0"/>
                          <a:pt x="58" y="28"/>
                          <a:pt x="0" y="75"/>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Oval 191">
                    <a:extLst>
                      <a:ext uri="{FF2B5EF4-FFF2-40B4-BE49-F238E27FC236}">
                        <a16:creationId xmlns:a16="http://schemas.microsoft.com/office/drawing/2014/main" id="{E5E400C1-CF28-4B3C-A208-03FBE5E0A063}"/>
                      </a:ext>
                    </a:extLst>
                  </p:cNvPr>
                  <p:cNvSpPr>
                    <a:spLocks noChangeArrowheads="1"/>
                  </p:cNvSpPr>
                  <p:nvPr/>
                </p:nvSpPr>
                <p:spPr bwMode="auto">
                  <a:xfrm>
                    <a:off x="4987" y="2098"/>
                    <a:ext cx="235" cy="23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Oval 192">
                    <a:extLst>
                      <a:ext uri="{FF2B5EF4-FFF2-40B4-BE49-F238E27FC236}">
                        <a16:creationId xmlns:a16="http://schemas.microsoft.com/office/drawing/2014/main" id="{DEAC3BAF-8767-4E27-B735-0FA143E272F5}"/>
                      </a:ext>
                    </a:extLst>
                  </p:cNvPr>
                  <p:cNvSpPr>
                    <a:spLocks noChangeArrowheads="1"/>
                  </p:cNvSpPr>
                  <p:nvPr/>
                </p:nvSpPr>
                <p:spPr bwMode="auto">
                  <a:xfrm>
                    <a:off x="5138" y="2200"/>
                    <a:ext cx="62" cy="6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Oval 193">
                    <a:extLst>
                      <a:ext uri="{FF2B5EF4-FFF2-40B4-BE49-F238E27FC236}">
                        <a16:creationId xmlns:a16="http://schemas.microsoft.com/office/drawing/2014/main" id="{ED66BFF7-4BEF-4B04-B2D9-232339D705AD}"/>
                      </a:ext>
                    </a:extLst>
                  </p:cNvPr>
                  <p:cNvSpPr>
                    <a:spLocks noChangeArrowheads="1"/>
                  </p:cNvSpPr>
                  <p:nvPr/>
                </p:nvSpPr>
                <p:spPr bwMode="auto">
                  <a:xfrm>
                    <a:off x="5302" y="2078"/>
                    <a:ext cx="235" cy="23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Oval 194">
                    <a:extLst>
                      <a:ext uri="{FF2B5EF4-FFF2-40B4-BE49-F238E27FC236}">
                        <a16:creationId xmlns:a16="http://schemas.microsoft.com/office/drawing/2014/main" id="{D25E8E06-84AF-4CF6-AF4A-BB5BA93751BA}"/>
                      </a:ext>
                    </a:extLst>
                  </p:cNvPr>
                  <p:cNvSpPr>
                    <a:spLocks noChangeArrowheads="1"/>
                  </p:cNvSpPr>
                  <p:nvPr/>
                </p:nvSpPr>
                <p:spPr bwMode="auto">
                  <a:xfrm>
                    <a:off x="5359" y="2198"/>
                    <a:ext cx="62" cy="6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195">
                    <a:extLst>
                      <a:ext uri="{FF2B5EF4-FFF2-40B4-BE49-F238E27FC236}">
                        <a16:creationId xmlns:a16="http://schemas.microsoft.com/office/drawing/2014/main" id="{0959E521-6751-43C0-94B6-0463DA03E2F3}"/>
                      </a:ext>
                    </a:extLst>
                  </p:cNvPr>
                  <p:cNvSpPr/>
                  <p:nvPr/>
                </p:nvSpPr>
                <p:spPr bwMode="auto">
                  <a:xfrm>
                    <a:off x="5069" y="2592"/>
                    <a:ext cx="520" cy="132"/>
                  </a:xfrm>
                  <a:custGeom>
                    <a:gdLst>
                      <a:gd fmla="*/ 235 w 259" name="T0"/>
                      <a:gd fmla="*/ 6 h 66" name="T1"/>
                      <a:gd fmla="*/ 240 w 259" name="T2"/>
                      <a:gd fmla="*/ 11 h 66" name="T3"/>
                      <a:gd fmla="*/ 235 w 259" name="T4"/>
                      <a:gd fmla="*/ 5 h 66" name="T5"/>
                      <a:gd fmla="*/ 235 w 259" name="T6"/>
                      <a:gd fmla="*/ 6 h 66" name="T7"/>
                      <a:gd fmla="*/ 240 w 259" name="T8"/>
                      <a:gd fmla="*/ 11 h 66" name="T9"/>
                      <a:gd fmla="*/ 235 w 259" name="T10"/>
                      <a:gd fmla="*/ 5 h 66" name="T11"/>
                      <a:gd fmla="*/ 234 w 259" name="T12"/>
                      <a:gd fmla="*/ 6 h 66" name="T13"/>
                      <a:gd fmla="*/ 204 w 259" name="T14"/>
                      <a:gd fmla="*/ 23 h 66" name="T15"/>
                      <a:gd fmla="*/ 131 w 259" name="T16"/>
                      <a:gd fmla="*/ 38 h 66" name="T17"/>
                      <a:gd fmla="*/ 23 w 259" name="T18"/>
                      <a:gd fmla="*/ 10 h 66" name="T19"/>
                      <a:gd fmla="*/ 4 w 259" name="T20"/>
                      <a:gd fmla="*/ 16 h 66" name="T21"/>
                      <a:gd fmla="*/ 10 w 259" name="T22"/>
                      <a:gd fmla="*/ 35 h 66" name="T23"/>
                      <a:gd fmla="*/ 131 w 259" name="T24"/>
                      <a:gd fmla="*/ 66 h 66" name="T25"/>
                      <a:gd fmla="*/ 220 w 259" name="T26"/>
                      <a:gd fmla="*/ 47 h 66" name="T27"/>
                      <a:gd fmla="*/ 253 w 259" name="T28"/>
                      <a:gd fmla="*/ 27 h 66" name="T29"/>
                      <a:gd fmla="*/ 254 w 259" name="T30"/>
                      <a:gd fmla="*/ 7 h 66" name="T31"/>
                      <a:gd fmla="*/ 235 w 259" name="T32"/>
                      <a:gd fmla="*/ 6 h 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6" w="259">
                        <a:moveTo>
                          <a:pt x="235" y="6"/>
                        </a:moveTo>
                        <a:cubicBezTo>
                          <a:pt x="240" y="11"/>
                          <a:pt x="240" y="11"/>
                          <a:pt x="240" y="11"/>
                        </a:cubicBezTo>
                        <a:cubicBezTo>
                          <a:pt x="235" y="5"/>
                          <a:pt x="235" y="5"/>
                          <a:pt x="235" y="5"/>
                        </a:cubicBezTo>
                        <a:cubicBezTo>
                          <a:pt x="235" y="6"/>
                          <a:pt x="235" y="6"/>
                          <a:pt x="235" y="6"/>
                        </a:cubicBezTo>
                        <a:cubicBezTo>
                          <a:pt x="240" y="11"/>
                          <a:pt x="240" y="11"/>
                          <a:pt x="240" y="11"/>
                        </a:cubicBezTo>
                        <a:cubicBezTo>
                          <a:pt x="235" y="5"/>
                          <a:pt x="235" y="5"/>
                          <a:pt x="235" y="5"/>
                        </a:cubicBezTo>
                        <a:cubicBezTo>
                          <a:pt x="234" y="6"/>
                          <a:pt x="234" y="6"/>
                          <a:pt x="234" y="6"/>
                        </a:cubicBezTo>
                        <a:cubicBezTo>
                          <a:pt x="232" y="8"/>
                          <a:pt x="221" y="16"/>
                          <a:pt x="204" y="23"/>
                        </a:cubicBezTo>
                        <a:cubicBezTo>
                          <a:pt x="186" y="31"/>
                          <a:pt x="161" y="38"/>
                          <a:pt x="131" y="38"/>
                        </a:cubicBezTo>
                        <a:cubicBezTo>
                          <a:pt x="100" y="38"/>
                          <a:pt x="64" y="31"/>
                          <a:pt x="23" y="10"/>
                        </a:cubicBezTo>
                        <a:cubicBezTo>
                          <a:pt x="16" y="6"/>
                          <a:pt x="7" y="9"/>
                          <a:pt x="4" y="16"/>
                        </a:cubicBezTo>
                        <a:cubicBezTo>
                          <a:pt x="0" y="23"/>
                          <a:pt x="3" y="31"/>
                          <a:pt x="10" y="35"/>
                        </a:cubicBezTo>
                        <a:cubicBezTo>
                          <a:pt x="55" y="58"/>
                          <a:pt x="96" y="66"/>
                          <a:pt x="131" y="66"/>
                        </a:cubicBezTo>
                        <a:cubicBezTo>
                          <a:pt x="169" y="66"/>
                          <a:pt x="199" y="57"/>
                          <a:pt x="220" y="47"/>
                        </a:cubicBezTo>
                        <a:cubicBezTo>
                          <a:pt x="241" y="37"/>
                          <a:pt x="252" y="27"/>
                          <a:pt x="253" y="27"/>
                        </a:cubicBezTo>
                        <a:cubicBezTo>
                          <a:pt x="259" y="22"/>
                          <a:pt x="259" y="13"/>
                          <a:pt x="254" y="7"/>
                        </a:cubicBezTo>
                        <a:cubicBezTo>
                          <a:pt x="249" y="1"/>
                          <a:pt x="240" y="0"/>
                          <a:pt x="235" y="6"/>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196">
                    <a:extLst>
                      <a:ext uri="{FF2B5EF4-FFF2-40B4-BE49-F238E27FC236}">
                        <a16:creationId xmlns:a16="http://schemas.microsoft.com/office/drawing/2014/main" id="{58EE27CB-DAAB-4C9B-9E2E-2D55D2915327}"/>
                      </a:ext>
                    </a:extLst>
                  </p:cNvPr>
                  <p:cNvSpPr/>
                  <p:nvPr/>
                </p:nvSpPr>
                <p:spPr bwMode="auto">
                  <a:xfrm>
                    <a:off x="5347" y="2568"/>
                    <a:ext cx="54" cy="144"/>
                  </a:xfrm>
                  <a:custGeom>
                    <a:gdLst>
                      <a:gd fmla="*/ 1 w 27" name="T0"/>
                      <a:gd fmla="*/ 12 h 72" name="T1"/>
                      <a:gd fmla="*/ 7 w 27" name="T2"/>
                      <a:gd fmla="*/ 63 h 72" name="T3"/>
                      <a:gd fmla="*/ 18 w 27" name="T4"/>
                      <a:gd fmla="*/ 72 h 72" name="T5"/>
                      <a:gd fmla="*/ 27 w 27" name="T6"/>
                      <a:gd fmla="*/ 60 h 72" name="T7"/>
                      <a:gd fmla="*/ 20 w 27" name="T8"/>
                      <a:gd fmla="*/ 9 h 72" name="T9"/>
                      <a:gd fmla="*/ 9 w 27" name="T10"/>
                      <a:gd fmla="*/ 1 h 72" name="T11"/>
                      <a:gd fmla="*/ 1 w 27" name="T12"/>
                      <a:gd fmla="*/ 12 h 72" name="T13"/>
                    </a:gdLst>
                    <a:cxnLst>
                      <a:cxn ang="0">
                        <a:pos x="T0" y="T1"/>
                      </a:cxn>
                      <a:cxn ang="0">
                        <a:pos x="T2" y="T3"/>
                      </a:cxn>
                      <a:cxn ang="0">
                        <a:pos x="T4" y="T5"/>
                      </a:cxn>
                      <a:cxn ang="0">
                        <a:pos x="T6" y="T7"/>
                      </a:cxn>
                      <a:cxn ang="0">
                        <a:pos x="T8" y="T9"/>
                      </a:cxn>
                      <a:cxn ang="0">
                        <a:pos x="T10" y="T11"/>
                      </a:cxn>
                      <a:cxn ang="0">
                        <a:pos x="T12" y="T13"/>
                      </a:cxn>
                    </a:cxnLst>
                    <a:rect b="b" l="0" r="r" t="0"/>
                    <a:pathLst>
                      <a:path h="72" w="27">
                        <a:moveTo>
                          <a:pt x="1" y="12"/>
                        </a:moveTo>
                        <a:cubicBezTo>
                          <a:pt x="7" y="63"/>
                          <a:pt x="7" y="63"/>
                          <a:pt x="7" y="63"/>
                        </a:cubicBezTo>
                        <a:cubicBezTo>
                          <a:pt x="7" y="68"/>
                          <a:pt x="12" y="72"/>
                          <a:pt x="18" y="72"/>
                        </a:cubicBezTo>
                        <a:cubicBezTo>
                          <a:pt x="23" y="71"/>
                          <a:pt x="27" y="66"/>
                          <a:pt x="27" y="60"/>
                        </a:cubicBezTo>
                        <a:cubicBezTo>
                          <a:pt x="20" y="9"/>
                          <a:pt x="20" y="9"/>
                          <a:pt x="20" y="9"/>
                        </a:cubicBezTo>
                        <a:cubicBezTo>
                          <a:pt x="20" y="4"/>
                          <a:pt x="15" y="0"/>
                          <a:pt x="9" y="1"/>
                        </a:cubicBezTo>
                        <a:cubicBezTo>
                          <a:pt x="4" y="1"/>
                          <a:pt x="0" y="6"/>
                          <a:pt x="1" y="12"/>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Oval 197">
                    <a:extLst>
                      <a:ext uri="{FF2B5EF4-FFF2-40B4-BE49-F238E27FC236}">
                        <a16:creationId xmlns:a16="http://schemas.microsoft.com/office/drawing/2014/main" id="{EC31C9E2-0631-496A-A0DA-C62F15B64997}"/>
                      </a:ext>
                    </a:extLst>
                  </p:cNvPr>
                  <p:cNvSpPr>
                    <a:spLocks noChangeArrowheads="1"/>
                  </p:cNvSpPr>
                  <p:nvPr/>
                </p:nvSpPr>
                <p:spPr bwMode="auto">
                  <a:xfrm>
                    <a:off x="5204" y="2435"/>
                    <a:ext cx="295" cy="157"/>
                  </a:xfrm>
                  <a:prstGeom prst="ellipse">
                    <a:avLst/>
                  </a:pr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198">
                    <a:extLst>
                      <a:ext uri="{FF2B5EF4-FFF2-40B4-BE49-F238E27FC236}">
                        <a16:creationId xmlns:a16="http://schemas.microsoft.com/office/drawing/2014/main" id="{8D63FE4C-F541-4C82-A7D5-10DDCE3C1C09}"/>
                      </a:ext>
                    </a:extLst>
                  </p:cNvPr>
                  <p:cNvSpPr/>
                  <p:nvPr/>
                </p:nvSpPr>
                <p:spPr bwMode="auto">
                  <a:xfrm>
                    <a:off x="5204" y="2459"/>
                    <a:ext cx="295" cy="133"/>
                  </a:xfrm>
                  <a:custGeom>
                    <a:gdLst>
                      <a:gd fmla="*/ 127 w 147" name="T0"/>
                      <a:gd fmla="*/ 0 h 66" name="T1"/>
                      <a:gd fmla="*/ 132 w 147" name="T2"/>
                      <a:gd fmla="*/ 13 h 66" name="T3"/>
                      <a:gd fmla="*/ 74 w 147" name="T4"/>
                      <a:gd fmla="*/ 45 h 66" name="T5"/>
                      <a:gd fmla="*/ 15 w 147" name="T6"/>
                      <a:gd fmla="*/ 13 h 66" name="T7"/>
                      <a:gd fmla="*/ 20 w 147" name="T8"/>
                      <a:gd fmla="*/ 0 h 66" name="T9"/>
                      <a:gd fmla="*/ 0 w 147" name="T10"/>
                      <a:gd fmla="*/ 27 h 66" name="T11"/>
                      <a:gd fmla="*/ 74 w 147" name="T12"/>
                      <a:gd fmla="*/ 66 h 66" name="T13"/>
                      <a:gd fmla="*/ 147 w 147" name="T14"/>
                      <a:gd fmla="*/ 27 h 66" name="T15"/>
                      <a:gd fmla="*/ 127 w 147"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47">
                        <a:moveTo>
                          <a:pt x="127" y="0"/>
                        </a:moveTo>
                        <a:cubicBezTo>
                          <a:pt x="130" y="4"/>
                          <a:pt x="132" y="9"/>
                          <a:pt x="132" y="13"/>
                        </a:cubicBezTo>
                        <a:cubicBezTo>
                          <a:pt x="132" y="31"/>
                          <a:pt x="106" y="45"/>
                          <a:pt x="74" y="45"/>
                        </a:cubicBezTo>
                        <a:cubicBezTo>
                          <a:pt x="41" y="45"/>
                          <a:pt x="15" y="31"/>
                          <a:pt x="15" y="13"/>
                        </a:cubicBezTo>
                        <a:cubicBezTo>
                          <a:pt x="15" y="9"/>
                          <a:pt x="17" y="4"/>
                          <a:pt x="20" y="0"/>
                        </a:cubicBezTo>
                        <a:cubicBezTo>
                          <a:pt x="8" y="7"/>
                          <a:pt x="0" y="17"/>
                          <a:pt x="0" y="27"/>
                        </a:cubicBezTo>
                        <a:cubicBezTo>
                          <a:pt x="0" y="48"/>
                          <a:pt x="33" y="66"/>
                          <a:pt x="74" y="66"/>
                        </a:cubicBezTo>
                        <a:cubicBezTo>
                          <a:pt x="114" y="66"/>
                          <a:pt x="147" y="48"/>
                          <a:pt x="147" y="27"/>
                        </a:cubicBezTo>
                        <a:cubicBezTo>
                          <a:pt x="147" y="17"/>
                          <a:pt x="139" y="7"/>
                          <a:pt x="127" y="0"/>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199">
                    <a:extLst>
                      <a:ext uri="{FF2B5EF4-FFF2-40B4-BE49-F238E27FC236}">
                        <a16:creationId xmlns:a16="http://schemas.microsoft.com/office/drawing/2014/main" id="{A7D213B8-687A-43BF-8CCE-817DE03F0A54}"/>
                      </a:ext>
                    </a:extLst>
                  </p:cNvPr>
                  <p:cNvSpPr>
                    <a:spLocks noEditPoints="1"/>
                  </p:cNvSpPr>
                  <p:nvPr/>
                </p:nvSpPr>
                <p:spPr bwMode="auto">
                  <a:xfrm>
                    <a:off x="4937" y="1813"/>
                    <a:ext cx="18" cy="22"/>
                  </a:xfrm>
                  <a:custGeom>
                    <a:gdLst>
                      <a:gd fmla="*/ 8 w 9" name="T0"/>
                      <a:gd fmla="*/ 0 h 11" name="T1"/>
                      <a:gd fmla="*/ 8 w 9" name="T2"/>
                      <a:gd fmla="*/ 0 h 11" name="T3"/>
                      <a:gd fmla="*/ 0 w 9" name="T4"/>
                      <a:gd fmla="*/ 11 h 11" name="T5"/>
                      <a:gd fmla="*/ 0 w 9" name="T6"/>
                      <a:gd fmla="*/ 11 h 11" name="T7"/>
                      <a:gd fmla="*/ 8 w 9" name="T8"/>
                      <a:gd fmla="*/ 0 h 11" name="T9"/>
                      <a:gd fmla="*/ 8 w 9" name="T10"/>
                      <a:gd fmla="*/ 0 h 11" name="T11"/>
                      <a:gd fmla="*/ 9 w 9" name="T12"/>
                      <a:gd fmla="*/ 0 h 11" name="T13"/>
                      <a:gd fmla="*/ 9 w 9" name="T14"/>
                      <a:gd fmla="*/ 0 h 11" name="T15"/>
                      <a:gd fmla="*/ 9 w 9" name="T16"/>
                      <a:gd fmla="*/ 0 h 11" name="T17"/>
                      <a:gd fmla="*/ 9 w 9" name="T18"/>
                      <a:gd fmla="*/ 0 h 11" name="T19"/>
                      <a:gd fmla="*/ 9 w 9" name="T20"/>
                      <a:gd fmla="*/ 0 h 11" name="T21"/>
                      <a:gd fmla="*/ 9 w 9" name="T22"/>
                      <a:gd fmla="*/ 0 h 11" name="T23"/>
                      <a:gd fmla="*/ 9 w 9" name="T24"/>
                      <a:gd fmla="*/ 0 h 11" name="T25"/>
                      <a:gd fmla="*/ 9 w 9" name="T26"/>
                      <a:gd fmla="*/ 0 h 11" name="T27"/>
                      <a:gd fmla="*/ 9 w 9" name="T28"/>
                      <a:gd fmla="*/ 0 h 11" name="T29"/>
                      <a:gd fmla="*/ 9 w 9" name="T30"/>
                      <a:gd fmla="*/ 0 h 11" name="T31"/>
                      <a:gd fmla="*/ 9 w 9" name="T32"/>
                      <a:gd fmla="*/ 0 h 11" name="T33"/>
                      <a:gd fmla="*/ 9 w 9" name="T34"/>
                      <a:gd fmla="*/ 0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9">
                        <a:moveTo>
                          <a:pt x="8" y="0"/>
                        </a:moveTo>
                        <a:cubicBezTo>
                          <a:pt x="8" y="0"/>
                          <a:pt x="8" y="0"/>
                          <a:pt x="8" y="0"/>
                        </a:cubicBezTo>
                        <a:cubicBezTo>
                          <a:pt x="5" y="3"/>
                          <a:pt x="3" y="7"/>
                          <a:pt x="0" y="11"/>
                        </a:cubicBezTo>
                        <a:cubicBezTo>
                          <a:pt x="0" y="11"/>
                          <a:pt x="0" y="11"/>
                          <a:pt x="0" y="11"/>
                        </a:cubicBezTo>
                        <a:cubicBezTo>
                          <a:pt x="3" y="7"/>
                          <a:pt x="5" y="3"/>
                          <a:pt x="8" y="0"/>
                        </a:cubicBezTo>
                        <a:cubicBezTo>
                          <a:pt x="8" y="0"/>
                          <a:pt x="8" y="0"/>
                          <a:pt x="8"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200">
                    <a:extLst>
                      <a:ext uri="{FF2B5EF4-FFF2-40B4-BE49-F238E27FC236}">
                        <a16:creationId xmlns:a16="http://schemas.microsoft.com/office/drawing/2014/main" id="{532D902D-EDC8-4B79-9A37-E6956C70186F}"/>
                      </a:ext>
                    </a:extLst>
                  </p:cNvPr>
                  <p:cNvSpPr>
                    <a:spLocks noEditPoints="1"/>
                  </p:cNvSpPr>
                  <p:nvPr/>
                </p:nvSpPr>
                <p:spPr bwMode="auto">
                  <a:xfrm>
                    <a:off x="4881" y="1770"/>
                    <a:ext cx="130" cy="860"/>
                  </a:xfrm>
                  <a:custGeom>
                    <a:gdLst>
                      <a:gd fmla="*/ 14 w 65" name="T0"/>
                      <a:gd fmla="*/ 428 h 428" name="T1"/>
                      <a:gd fmla="*/ 14 w 65" name="T2"/>
                      <a:gd fmla="*/ 428 h 428" name="T3"/>
                      <a:gd fmla="*/ 14 w 65" name="T4"/>
                      <a:gd fmla="*/ 428 h 428" name="T5"/>
                      <a:gd fmla="*/ 10 w 65" name="T6"/>
                      <a:gd fmla="*/ 396 h 428" name="T7"/>
                      <a:gd fmla="*/ 14 w 65" name="T8"/>
                      <a:gd fmla="*/ 428 h 428" name="T9"/>
                      <a:gd fmla="*/ 10 w 65" name="T10"/>
                      <a:gd fmla="*/ 396 h 428" name="T11"/>
                      <a:gd fmla="*/ 65 w 65" name="T12"/>
                      <a:gd fmla="*/ 0 h 428" name="T13"/>
                      <a:gd fmla="*/ 37 w 65" name="T14"/>
                      <a:gd fmla="*/ 21 h 428" name="T15"/>
                      <a:gd fmla="*/ 37 w 65" name="T16"/>
                      <a:gd fmla="*/ 21 h 428" name="T17"/>
                      <a:gd fmla="*/ 37 w 65" name="T18"/>
                      <a:gd fmla="*/ 21 h 428" name="T19"/>
                      <a:gd fmla="*/ 37 w 65" name="T20"/>
                      <a:gd fmla="*/ 21 h 428" name="T21"/>
                      <a:gd fmla="*/ 37 w 65" name="T22"/>
                      <a:gd fmla="*/ 21 h 428" name="T23"/>
                      <a:gd fmla="*/ 37 w 65" name="T24"/>
                      <a:gd fmla="*/ 21 h 428" name="T25"/>
                      <a:gd fmla="*/ 37 w 65" name="T26"/>
                      <a:gd fmla="*/ 21 h 428" name="T27"/>
                      <a:gd fmla="*/ 37 w 65" name="T28"/>
                      <a:gd fmla="*/ 21 h 428" name="T29"/>
                      <a:gd fmla="*/ 36 w 65" name="T30"/>
                      <a:gd fmla="*/ 21 h 428" name="T31"/>
                      <a:gd fmla="*/ 36 w 65" name="T32"/>
                      <a:gd fmla="*/ 21 h 428" name="T33"/>
                      <a:gd fmla="*/ 28 w 65" name="T34"/>
                      <a:gd fmla="*/ 32 h 428" name="T35"/>
                      <a:gd fmla="*/ 36 w 65" name="T36"/>
                      <a:gd fmla="*/ 61 h 428" name="T37"/>
                      <a:gd fmla="*/ 35 w 65" name="T38"/>
                      <a:gd fmla="*/ 70 h 428" name="T39"/>
                      <a:gd fmla="*/ 35 w 65" name="T40"/>
                      <a:gd fmla="*/ 70 h 428" name="T41"/>
                      <a:gd fmla="*/ 6 w 65" name="T42"/>
                      <a:gd fmla="*/ 108 h 428" name="T43"/>
                      <a:gd fmla="*/ 4 w 65" name="T44"/>
                      <a:gd fmla="*/ 126 h 428" name="T45"/>
                      <a:gd fmla="*/ 1 w 65" name="T46"/>
                      <a:gd fmla="*/ 171 h 428" name="T47"/>
                      <a:gd fmla="*/ 0 w 65" name="T48"/>
                      <a:gd fmla="*/ 211 h 428" name="T49"/>
                      <a:gd fmla="*/ 10 w 65" name="T50"/>
                      <a:gd fmla="*/ 391 h 428" name="T51"/>
                      <a:gd fmla="*/ 48 w 65" name="T52"/>
                      <a:gd fmla="*/ 364 h 428" name="T53"/>
                      <a:gd fmla="*/ 65 w 65" name="T54"/>
                      <a:gd fmla="*/ 0 h 42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28" w="65">
                        <a:moveTo>
                          <a:pt x="14" y="428"/>
                        </a:moveTo>
                        <a:cubicBezTo>
                          <a:pt x="14" y="428"/>
                          <a:pt x="14" y="428"/>
                          <a:pt x="14" y="428"/>
                        </a:cubicBezTo>
                        <a:cubicBezTo>
                          <a:pt x="14" y="428"/>
                          <a:pt x="14" y="428"/>
                          <a:pt x="14" y="428"/>
                        </a:cubicBezTo>
                        <a:moveTo>
                          <a:pt x="10" y="396"/>
                        </a:moveTo>
                        <a:cubicBezTo>
                          <a:pt x="12" y="416"/>
                          <a:pt x="14" y="428"/>
                          <a:pt x="14" y="428"/>
                        </a:cubicBezTo>
                        <a:cubicBezTo>
                          <a:pt x="14" y="428"/>
                          <a:pt x="12" y="416"/>
                          <a:pt x="10" y="396"/>
                        </a:cubicBezTo>
                        <a:moveTo>
                          <a:pt x="65" y="0"/>
                        </a:moveTo>
                        <a:cubicBezTo>
                          <a:pt x="55" y="5"/>
                          <a:pt x="46" y="12"/>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6" y="21"/>
                        </a:cubicBezTo>
                        <a:cubicBezTo>
                          <a:pt x="36" y="21"/>
                          <a:pt x="36" y="21"/>
                          <a:pt x="36" y="21"/>
                        </a:cubicBezTo>
                        <a:cubicBezTo>
                          <a:pt x="33" y="24"/>
                          <a:pt x="31" y="28"/>
                          <a:pt x="28" y="32"/>
                        </a:cubicBezTo>
                        <a:cubicBezTo>
                          <a:pt x="35" y="42"/>
                          <a:pt x="36" y="53"/>
                          <a:pt x="36" y="61"/>
                        </a:cubicBezTo>
                        <a:cubicBezTo>
                          <a:pt x="36" y="66"/>
                          <a:pt x="35" y="70"/>
                          <a:pt x="35" y="70"/>
                        </a:cubicBezTo>
                        <a:cubicBezTo>
                          <a:pt x="35" y="70"/>
                          <a:pt x="35" y="70"/>
                          <a:pt x="35" y="70"/>
                        </a:cubicBezTo>
                        <a:cubicBezTo>
                          <a:pt x="37" y="83"/>
                          <a:pt x="25" y="97"/>
                          <a:pt x="6" y="108"/>
                        </a:cubicBezTo>
                        <a:cubicBezTo>
                          <a:pt x="5" y="114"/>
                          <a:pt x="4" y="120"/>
                          <a:pt x="4" y="126"/>
                        </a:cubicBezTo>
                        <a:cubicBezTo>
                          <a:pt x="2" y="141"/>
                          <a:pt x="1" y="156"/>
                          <a:pt x="1" y="171"/>
                        </a:cubicBezTo>
                        <a:cubicBezTo>
                          <a:pt x="0" y="184"/>
                          <a:pt x="0" y="198"/>
                          <a:pt x="0" y="211"/>
                        </a:cubicBezTo>
                        <a:cubicBezTo>
                          <a:pt x="0" y="280"/>
                          <a:pt x="6" y="350"/>
                          <a:pt x="10" y="391"/>
                        </a:cubicBezTo>
                        <a:cubicBezTo>
                          <a:pt x="22" y="381"/>
                          <a:pt x="35" y="372"/>
                          <a:pt x="48" y="364"/>
                        </a:cubicBezTo>
                        <a:cubicBezTo>
                          <a:pt x="40" y="284"/>
                          <a:pt x="23" y="71"/>
                          <a:pt x="6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201">
                    <a:extLst>
                      <a:ext uri="{FF2B5EF4-FFF2-40B4-BE49-F238E27FC236}">
                        <a16:creationId xmlns:a16="http://schemas.microsoft.com/office/drawing/2014/main" id="{9B3090BF-FCC8-42AB-882E-1FD2B9B9699D}"/>
                      </a:ext>
                    </a:extLst>
                  </p:cNvPr>
                  <p:cNvSpPr>
                    <a:spLocks noEditPoints="1"/>
                  </p:cNvSpPr>
                  <p:nvPr/>
                </p:nvSpPr>
                <p:spPr bwMode="auto">
                  <a:xfrm>
                    <a:off x="5401" y="2889"/>
                    <a:ext cx="4" cy="0"/>
                  </a:xfrm>
                  <a:custGeom>
                    <a:gdLst>
                      <a:gd fmla="*/ 0 w 2" name="T0"/>
                      <a:gd fmla="*/ 0 w 2" name="T1"/>
                      <a:gd fmla="*/ 0 w 2" name="T2"/>
                      <a:gd fmla="*/ 0 w 2" name="T3"/>
                      <a:gd fmla="*/ 1 w 2" name="T4"/>
                      <a:gd fmla="*/ 1 w 2" name="T5"/>
                      <a:gd fmla="*/ 1 w 2" name="T6"/>
                      <a:gd fmla="*/ 1 w 2" name="T7"/>
                      <a:gd fmla="*/ 1 w 2" name="T8"/>
                      <a:gd fmla="*/ 1 w 2" name="T9"/>
                      <a:gd fmla="*/ 1 w 2" name="T10"/>
                      <a:gd fmla="*/ 1 w 2" name="T11"/>
                      <a:gd fmla="*/ 1 w 2" name="T12"/>
                      <a:gd fmla="*/ 1 w 2" name="T13"/>
                      <a:gd fmla="*/ 1 w 2" name="T14"/>
                      <a:gd fmla="*/ 1 w 2" name="T15"/>
                      <a:gd fmla="*/ 2 w 2" name="T16"/>
                      <a:gd fmla="*/ 2 w 2" name="T17"/>
                      <a:gd fmla="*/ 2 w 2" name="T18"/>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b="b" l="0" r="r" t="0"/>
                    <a:pathLst>
                      <a:path w="2">
                        <a:moveTo>
                          <a:pt x="0" y="0"/>
                        </a:moveTo>
                        <a:cubicBezTo>
                          <a:pt x="0" y="0"/>
                          <a:pt x="0" y="0"/>
                          <a:pt x="0" y="0"/>
                        </a:cubicBez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202">
                    <a:extLst>
                      <a:ext uri="{FF2B5EF4-FFF2-40B4-BE49-F238E27FC236}">
                        <a16:creationId xmlns:a16="http://schemas.microsoft.com/office/drawing/2014/main" id="{A6A44B33-C666-4FF8-8EBD-3F2C68EF6256}"/>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Freeform 203">
                    <a:extLst>
                      <a:ext uri="{FF2B5EF4-FFF2-40B4-BE49-F238E27FC236}">
                        <a16:creationId xmlns:a16="http://schemas.microsoft.com/office/drawing/2014/main" id="{C9DAB56E-B630-4F81-BDDF-4F0B48CDDDF3}"/>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204">
                    <a:extLst>
                      <a:ext uri="{FF2B5EF4-FFF2-40B4-BE49-F238E27FC236}">
                        <a16:creationId xmlns:a16="http://schemas.microsoft.com/office/drawing/2014/main" id="{65EA92D7-4A49-48A0-AB3D-DA9B21958B97}"/>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 name="Freeform 206">
                  <a:extLst>
                    <a:ext uri="{FF2B5EF4-FFF2-40B4-BE49-F238E27FC236}">
                      <a16:creationId xmlns:a16="http://schemas.microsoft.com/office/drawing/2014/main" id="{E72DA91A-BDEB-4650-9E59-E5E57EC7A9D7}"/>
                    </a:ext>
                  </a:extLst>
                </p:cNvPr>
                <p:cNvSpPr/>
                <p:nvPr/>
              </p:nvSpPr>
              <p:spPr bwMode="auto">
                <a:xfrm flipH="1">
                  <a:off x="8016863" y="106597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07">
                  <a:extLst>
                    <a:ext uri="{FF2B5EF4-FFF2-40B4-BE49-F238E27FC236}">
                      <a16:creationId xmlns:a16="http://schemas.microsoft.com/office/drawing/2014/main" id="{F1B25BCB-95CC-42EA-9212-989F33F2E817}"/>
                    </a:ext>
                  </a:extLst>
                </p:cNvPr>
                <p:cNvSpPr/>
                <p:nvPr/>
              </p:nvSpPr>
              <p:spPr bwMode="auto">
                <a:xfrm flipH="1">
                  <a:off x="8016863" y="106597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08">
                  <a:extLst>
                    <a:ext uri="{FF2B5EF4-FFF2-40B4-BE49-F238E27FC236}">
                      <a16:creationId xmlns:a16="http://schemas.microsoft.com/office/drawing/2014/main" id="{5B91CC2F-0800-4643-AFCA-824FB4679D70}"/>
                    </a:ext>
                  </a:extLst>
                </p:cNvPr>
                <p:cNvSpPr>
                  <a:spLocks noEditPoints="1"/>
                </p:cNvSpPr>
                <p:nvPr/>
              </p:nvSpPr>
              <p:spPr bwMode="auto">
                <a:xfrm flipH="1">
                  <a:off x="8016863" y="10659740"/>
                  <a:ext cx="0" cy="0"/>
                </a:xfrm>
                <a:custGeom>
                  <a:cxnLst>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209">
                  <a:extLst>
                    <a:ext uri="{FF2B5EF4-FFF2-40B4-BE49-F238E27FC236}">
                      <a16:creationId xmlns:a16="http://schemas.microsoft.com/office/drawing/2014/main" id="{BF7D1E16-F76A-4F95-955F-0B1FDF604A6E}"/>
                    </a:ext>
                  </a:extLst>
                </p:cNvPr>
                <p:cNvSpPr>
                  <a:spLocks noChangeArrowheads="1"/>
                </p:cNvSpPr>
                <p:nvPr/>
              </p:nvSpPr>
              <p:spPr bwMode="auto">
                <a:xfrm>
                  <a:off x="8016863" y="10659740"/>
                  <a:ext cx="1587" cy="1588"/>
                </a:xfrm>
                <a:prstGeom prst="ellipse">
                  <a:avLst/>
                </a:pr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10">
                  <a:extLst>
                    <a:ext uri="{FF2B5EF4-FFF2-40B4-BE49-F238E27FC236}">
                      <a16:creationId xmlns:a16="http://schemas.microsoft.com/office/drawing/2014/main" id="{36A6859D-9479-4A97-BF7E-6CA5A4532C24}"/>
                    </a:ext>
                  </a:extLst>
                </p:cNvPr>
                <p:cNvSpPr/>
                <p:nvPr/>
              </p:nvSpPr>
              <p:spPr bwMode="auto">
                <a:xfrm>
                  <a:off x="7223113" y="10043790"/>
                  <a:ext cx="1063625" cy="628650"/>
                </a:xfrm>
                <a:custGeom>
                  <a:gdLst>
                    <a:gd fmla="*/ 38 w 334" name="T0"/>
                    <a:gd fmla="*/ 0 h 197" name="T1"/>
                    <a:gd fmla="*/ 0 w 334" name="T2"/>
                    <a:gd fmla="*/ 27 h 197" name="T3"/>
                    <a:gd fmla="*/ 0 w 334" name="T4"/>
                    <a:gd fmla="*/ 32 h 197" name="T5"/>
                    <a:gd fmla="*/ 4 w 334" name="T6"/>
                    <a:gd fmla="*/ 64 h 197" name="T7"/>
                    <a:gd fmla="*/ 4 w 334" name="T8"/>
                    <a:gd fmla="*/ 64 h 197" name="T9"/>
                    <a:gd fmla="*/ 4 w 334" name="T10"/>
                    <a:gd fmla="*/ 64 h 197" name="T11"/>
                    <a:gd fmla="*/ 4 w 334" name="T12"/>
                    <a:gd fmla="*/ 64 h 197" name="T13"/>
                    <a:gd fmla="*/ 187 w 334" name="T14"/>
                    <a:gd fmla="*/ 197 h 197" name="T15"/>
                    <a:gd fmla="*/ 248 w 334" name="T16"/>
                    <a:gd fmla="*/ 193 h 197" name="T17"/>
                    <a:gd fmla="*/ 249 w 334" name="T18"/>
                    <a:gd fmla="*/ 193 h 197" name="T19"/>
                    <a:gd fmla="*/ 249 w 334" name="T20"/>
                    <a:gd fmla="*/ 193 h 197" name="T21"/>
                    <a:gd fmla="*/ 249 w 334" name="T22"/>
                    <a:gd fmla="*/ 193 h 197" name="T23"/>
                    <a:gd fmla="*/ 249 w 334" name="T24"/>
                    <a:gd fmla="*/ 193 h 197" name="T25"/>
                    <a:gd fmla="*/ 249 w 334" name="T26"/>
                    <a:gd fmla="*/ 193 h 197" name="T27"/>
                    <a:gd fmla="*/ 249 w 334" name="T28"/>
                    <a:gd fmla="*/ 193 h 197" name="T29"/>
                    <a:gd fmla="*/ 249 w 334" name="T30"/>
                    <a:gd fmla="*/ 193 h 197" name="T31"/>
                    <a:gd fmla="*/ 249 w 334" name="T32"/>
                    <a:gd fmla="*/ 193 h 197" name="T33"/>
                    <a:gd fmla="*/ 249 w 334" name="T34"/>
                    <a:gd fmla="*/ 193 h 197" name="T35"/>
                    <a:gd fmla="*/ 249 w 334" name="T36"/>
                    <a:gd fmla="*/ 193 h 197" name="T37"/>
                    <a:gd fmla="*/ 249 w 334" name="T38"/>
                    <a:gd fmla="*/ 193 h 197" name="T39"/>
                    <a:gd fmla="*/ 249 w 334" name="T40"/>
                    <a:gd fmla="*/ 193 h 197" name="T41"/>
                    <a:gd fmla="*/ 249 w 334" name="T42"/>
                    <a:gd fmla="*/ 193 h 197" name="T43"/>
                    <a:gd fmla="*/ 250 w 334" name="T44"/>
                    <a:gd fmla="*/ 193 h 197" name="T45"/>
                    <a:gd fmla="*/ 250 w 334" name="T46"/>
                    <a:gd fmla="*/ 193 h 197" name="T47"/>
                    <a:gd fmla="*/ 250 w 334" name="T48"/>
                    <a:gd fmla="*/ 193 h 197" name="T49"/>
                    <a:gd fmla="*/ 250 w 334" name="T50"/>
                    <a:gd fmla="*/ 193 h 197" name="T51"/>
                    <a:gd fmla="*/ 250 w 334" name="T52"/>
                    <a:gd fmla="*/ 193 h 197" name="T53"/>
                    <a:gd fmla="*/ 250 w 334" name="T54"/>
                    <a:gd fmla="*/ 193 h 197" name="T55"/>
                    <a:gd fmla="*/ 250 w 334" name="T56"/>
                    <a:gd fmla="*/ 193 h 197" name="T57"/>
                    <a:gd fmla="*/ 250 w 334" name="T58"/>
                    <a:gd fmla="*/ 193 h 197" name="T59"/>
                    <a:gd fmla="*/ 251 w 334" name="T60"/>
                    <a:gd fmla="*/ 193 h 197" name="T61"/>
                    <a:gd fmla="*/ 251 w 334" name="T62"/>
                    <a:gd fmla="*/ 193 h 197" name="T63"/>
                    <a:gd fmla="*/ 334 w 334" name="T64"/>
                    <a:gd fmla="*/ 146 h 197" name="T65"/>
                    <a:gd fmla="*/ 286 w 334" name="T66"/>
                    <a:gd fmla="*/ 159 h 197" name="T67"/>
                    <a:gd fmla="*/ 225 w 334" name="T68"/>
                    <a:gd fmla="*/ 163 h 197" name="T69"/>
                    <a:gd fmla="*/ 42 w 334" name="T70"/>
                    <a:gd fmla="*/ 31 h 197" name="T71"/>
                    <a:gd fmla="*/ 38 w 334" name="T72"/>
                    <a:gd fmla="*/ 0 h 19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7" w="334">
                      <a:moveTo>
                        <a:pt x="38" y="0"/>
                      </a:moveTo>
                      <a:cubicBezTo>
                        <a:pt x="25" y="8"/>
                        <a:pt x="12" y="17"/>
                        <a:pt x="0" y="27"/>
                      </a:cubicBezTo>
                      <a:cubicBezTo>
                        <a:pt x="0" y="29"/>
                        <a:pt x="0" y="30"/>
                        <a:pt x="0" y="32"/>
                      </a:cubicBezTo>
                      <a:cubicBezTo>
                        <a:pt x="2" y="52"/>
                        <a:pt x="4" y="64"/>
                        <a:pt x="4" y="64"/>
                      </a:cubicBezTo>
                      <a:cubicBezTo>
                        <a:pt x="4" y="64"/>
                        <a:pt x="4" y="64"/>
                        <a:pt x="4" y="64"/>
                      </a:cubicBezTo>
                      <a:cubicBezTo>
                        <a:pt x="4" y="64"/>
                        <a:pt x="4" y="64"/>
                        <a:pt x="4" y="64"/>
                      </a:cubicBezTo>
                      <a:cubicBezTo>
                        <a:pt x="4" y="64"/>
                        <a:pt x="4" y="64"/>
                        <a:pt x="4" y="64"/>
                      </a:cubicBezTo>
                      <a:cubicBezTo>
                        <a:pt x="11" y="137"/>
                        <a:pt x="58" y="197"/>
                        <a:pt x="187" y="197"/>
                      </a:cubicBezTo>
                      <a:cubicBezTo>
                        <a:pt x="206" y="197"/>
                        <a:pt x="226" y="195"/>
                        <a:pt x="248" y="193"/>
                      </a:cubicBezTo>
                      <a:cubicBezTo>
                        <a:pt x="248" y="193"/>
                        <a:pt x="248"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1" y="193"/>
                      </a:cubicBezTo>
                      <a:cubicBezTo>
                        <a:pt x="251" y="193"/>
                        <a:pt x="251" y="193"/>
                        <a:pt x="251" y="193"/>
                      </a:cubicBezTo>
                      <a:cubicBezTo>
                        <a:pt x="292" y="187"/>
                        <a:pt x="318" y="170"/>
                        <a:pt x="334" y="146"/>
                      </a:cubicBezTo>
                      <a:cubicBezTo>
                        <a:pt x="321" y="152"/>
                        <a:pt x="305" y="157"/>
                        <a:pt x="286" y="159"/>
                      </a:cubicBezTo>
                      <a:cubicBezTo>
                        <a:pt x="264" y="162"/>
                        <a:pt x="244" y="163"/>
                        <a:pt x="225" y="163"/>
                      </a:cubicBezTo>
                      <a:cubicBezTo>
                        <a:pt x="96" y="163"/>
                        <a:pt x="49" y="104"/>
                        <a:pt x="42" y="31"/>
                      </a:cubicBezTo>
                      <a:cubicBezTo>
                        <a:pt x="42" y="31"/>
                        <a:pt x="40" y="19"/>
                        <a:pt x="38"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11">
                  <a:extLst>
                    <a:ext uri="{FF2B5EF4-FFF2-40B4-BE49-F238E27FC236}">
                      <a16:creationId xmlns:a16="http://schemas.microsoft.com/office/drawing/2014/main" id="{FCF32602-0EA1-4634-AD7F-1CEF4437373F}"/>
                    </a:ext>
                  </a:extLst>
                </p:cNvPr>
                <p:cNvSpPr/>
                <p:nvPr/>
              </p:nvSpPr>
              <p:spPr bwMode="auto">
                <a:xfrm>
                  <a:off x="6659550" y="8829352"/>
                  <a:ext cx="687387" cy="542925"/>
                </a:xfrm>
                <a:custGeom>
                  <a:gdLst>
                    <a:gd fmla="*/ 202 w 216" name="T0"/>
                    <a:gd fmla="*/ 87 h 170" name="T1"/>
                    <a:gd fmla="*/ 123 w 216" name="T2"/>
                    <a:gd fmla="*/ 20 h 170" name="T3"/>
                    <a:gd fmla="*/ 0 w 216" name="T4"/>
                    <a:gd fmla="*/ 0 h 170" name="T5"/>
                    <a:gd fmla="*/ 59 w 216" name="T6"/>
                    <a:gd fmla="*/ 125 h 170" name="T7"/>
                    <a:gd fmla="*/ 202 w 216" name="T8"/>
                    <a:gd fmla="*/ 87 h 170" name="T9"/>
                  </a:gdLst>
                  <a:cxnLst>
                    <a:cxn ang="0">
                      <a:pos x="T0" y="T1"/>
                    </a:cxn>
                    <a:cxn ang="0">
                      <a:pos x="T2" y="T3"/>
                    </a:cxn>
                    <a:cxn ang="0">
                      <a:pos x="T4" y="T5"/>
                    </a:cxn>
                    <a:cxn ang="0">
                      <a:pos x="T6" y="T7"/>
                    </a:cxn>
                    <a:cxn ang="0">
                      <a:pos x="T8" y="T9"/>
                    </a:cxn>
                  </a:cxnLst>
                  <a:rect b="b" l="0" r="r" t="0"/>
                  <a:pathLst>
                    <a:path h="170" w="216">
                      <a:moveTo>
                        <a:pt x="202" y="87"/>
                      </a:moveTo>
                      <a:cubicBezTo>
                        <a:pt x="202" y="87"/>
                        <a:pt x="216" y="20"/>
                        <a:pt x="123" y="20"/>
                      </a:cubicBezTo>
                      <a:cubicBezTo>
                        <a:pt x="30" y="20"/>
                        <a:pt x="0" y="0"/>
                        <a:pt x="0" y="0"/>
                      </a:cubicBezTo>
                      <a:cubicBezTo>
                        <a:pt x="0" y="0"/>
                        <a:pt x="24" y="79"/>
                        <a:pt x="59" y="125"/>
                      </a:cubicBezTo>
                      <a:cubicBezTo>
                        <a:pt x="94" y="170"/>
                        <a:pt x="208" y="125"/>
                        <a:pt x="202" y="8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12">
                  <a:extLst>
                    <a:ext uri="{FF2B5EF4-FFF2-40B4-BE49-F238E27FC236}">
                      <a16:creationId xmlns:a16="http://schemas.microsoft.com/office/drawing/2014/main" id="{A65B223B-B24B-42A4-BDEF-DE17D8B800AD}"/>
                    </a:ext>
                  </a:extLst>
                </p:cNvPr>
                <p:cNvSpPr/>
                <p:nvPr/>
              </p:nvSpPr>
              <p:spPr bwMode="auto">
                <a:xfrm>
                  <a:off x="6884975" y="8883327"/>
                  <a:ext cx="436562" cy="296863"/>
                </a:xfrm>
                <a:custGeom>
                  <a:gdLst>
                    <a:gd fmla="*/ 0 w 137" name="T0"/>
                    <a:gd fmla="*/ 0 h 93" name="T1"/>
                    <a:gd fmla="*/ 0 w 137" name="T2"/>
                    <a:gd fmla="*/ 15 h 93" name="T3"/>
                    <a:gd fmla="*/ 44 w 137" name="T4"/>
                    <a:gd fmla="*/ 16 h 93" name="T5"/>
                    <a:gd fmla="*/ 123 w 137" name="T6"/>
                    <a:gd fmla="*/ 83 h 93" name="T7"/>
                    <a:gd fmla="*/ 122 w 137" name="T8"/>
                    <a:gd fmla="*/ 93 h 93" name="T9"/>
                    <a:gd fmla="*/ 131 w 137" name="T10"/>
                    <a:gd fmla="*/ 70 h 93" name="T11"/>
                    <a:gd fmla="*/ 131 w 137" name="T12"/>
                    <a:gd fmla="*/ 70 h 93" name="T13"/>
                    <a:gd fmla="*/ 131 w 137" name="T14"/>
                    <a:gd fmla="*/ 70 h 93" name="T15"/>
                    <a:gd fmla="*/ 131 w 137" name="T16"/>
                    <a:gd fmla="*/ 70 h 93" name="T17"/>
                    <a:gd fmla="*/ 132 w 137" name="T18"/>
                    <a:gd fmla="*/ 61 h 93" name="T19"/>
                    <a:gd fmla="*/ 124 w 137" name="T20"/>
                    <a:gd fmla="*/ 32 h 93" name="T21"/>
                    <a:gd fmla="*/ 52 w 137" name="T22"/>
                    <a:gd fmla="*/ 3 h 93" name="T23"/>
                    <a:gd fmla="*/ 0 w 137" name="T24"/>
                    <a:gd fmla="*/ 0 h 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3" w="137">
                      <a:moveTo>
                        <a:pt x="0" y="0"/>
                      </a:moveTo>
                      <a:cubicBezTo>
                        <a:pt x="0" y="15"/>
                        <a:pt x="0" y="15"/>
                        <a:pt x="0" y="15"/>
                      </a:cubicBezTo>
                      <a:cubicBezTo>
                        <a:pt x="13" y="16"/>
                        <a:pt x="27" y="16"/>
                        <a:pt x="44" y="16"/>
                      </a:cubicBezTo>
                      <a:cubicBezTo>
                        <a:pt x="137" y="16"/>
                        <a:pt x="123" y="83"/>
                        <a:pt x="123" y="83"/>
                      </a:cubicBezTo>
                      <a:cubicBezTo>
                        <a:pt x="123" y="86"/>
                        <a:pt x="123" y="90"/>
                        <a:pt x="122" y="93"/>
                      </a:cubicBezTo>
                      <a:cubicBezTo>
                        <a:pt x="129" y="85"/>
                        <a:pt x="132" y="77"/>
                        <a:pt x="131" y="70"/>
                      </a:cubicBezTo>
                      <a:cubicBezTo>
                        <a:pt x="131" y="70"/>
                        <a:pt x="131" y="70"/>
                        <a:pt x="131" y="70"/>
                      </a:cubicBezTo>
                      <a:cubicBezTo>
                        <a:pt x="131" y="70"/>
                        <a:pt x="131" y="70"/>
                        <a:pt x="131" y="70"/>
                      </a:cubicBezTo>
                      <a:cubicBezTo>
                        <a:pt x="131" y="70"/>
                        <a:pt x="131" y="70"/>
                        <a:pt x="131" y="70"/>
                      </a:cubicBezTo>
                      <a:cubicBezTo>
                        <a:pt x="131" y="70"/>
                        <a:pt x="132" y="66"/>
                        <a:pt x="132" y="61"/>
                      </a:cubicBezTo>
                      <a:cubicBezTo>
                        <a:pt x="132" y="53"/>
                        <a:pt x="131" y="42"/>
                        <a:pt x="124" y="32"/>
                      </a:cubicBezTo>
                      <a:cubicBezTo>
                        <a:pt x="115" y="17"/>
                        <a:pt x="95" y="3"/>
                        <a:pt x="52" y="3"/>
                      </a:cubicBezTo>
                      <a:cubicBezTo>
                        <a:pt x="32" y="3"/>
                        <a:pt x="14" y="2"/>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13">
                  <a:extLst>
                    <a:ext uri="{FF2B5EF4-FFF2-40B4-BE49-F238E27FC236}">
                      <a16:creationId xmlns:a16="http://schemas.microsoft.com/office/drawing/2014/main" id="{8E395BA8-80E1-4220-83A4-62E6D0959797}"/>
                    </a:ext>
                  </a:extLst>
                </p:cNvPr>
                <p:cNvSpPr/>
                <p:nvPr/>
              </p:nvSpPr>
              <p:spPr bwMode="auto">
                <a:xfrm>
                  <a:off x="6875450" y="8986515"/>
                  <a:ext cx="369887" cy="288925"/>
                </a:xfrm>
                <a:custGeom>
                  <a:gdLst>
                    <a:gd fmla="*/ 109 w 116" name="T0"/>
                    <a:gd fmla="*/ 46 h 91" name="T1"/>
                    <a:gd fmla="*/ 66 w 116" name="T2"/>
                    <a:gd fmla="*/ 10 h 91" name="T3"/>
                    <a:gd fmla="*/ 0 w 116" name="T4"/>
                    <a:gd fmla="*/ 0 h 91" name="T5"/>
                    <a:gd fmla="*/ 32 w 116" name="T6"/>
                    <a:gd fmla="*/ 66 h 91" name="T7"/>
                    <a:gd fmla="*/ 109 w 116" name="T8"/>
                    <a:gd fmla="*/ 46 h 91" name="T9"/>
                  </a:gdLst>
                  <a:cxnLst>
                    <a:cxn ang="0">
                      <a:pos x="T0" y="T1"/>
                    </a:cxn>
                    <a:cxn ang="0">
                      <a:pos x="T2" y="T3"/>
                    </a:cxn>
                    <a:cxn ang="0">
                      <a:pos x="T4" y="T5"/>
                    </a:cxn>
                    <a:cxn ang="0">
                      <a:pos x="T6" y="T7"/>
                    </a:cxn>
                    <a:cxn ang="0">
                      <a:pos x="T8" y="T9"/>
                    </a:cxn>
                  </a:cxnLst>
                  <a:rect b="b" l="0" r="r" t="0"/>
                  <a:pathLst>
                    <a:path h="91" w="115">
                      <a:moveTo>
                        <a:pt x="109" y="46"/>
                      </a:moveTo>
                      <a:cubicBezTo>
                        <a:pt x="109" y="46"/>
                        <a:pt x="116" y="10"/>
                        <a:pt x="66" y="10"/>
                      </a:cubicBezTo>
                      <a:cubicBezTo>
                        <a:pt x="17" y="10"/>
                        <a:pt x="0" y="0"/>
                        <a:pt x="0" y="0"/>
                      </a:cubicBezTo>
                      <a:cubicBezTo>
                        <a:pt x="0" y="0"/>
                        <a:pt x="13" y="42"/>
                        <a:pt x="32" y="66"/>
                      </a:cubicBezTo>
                      <a:cubicBezTo>
                        <a:pt x="51" y="91"/>
                        <a:pt x="112" y="66"/>
                        <a:pt x="109" y="46"/>
                      </a:cubicBezTo>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14">
                  <a:extLst>
                    <a:ext uri="{FF2B5EF4-FFF2-40B4-BE49-F238E27FC236}">
                      <a16:creationId xmlns:a16="http://schemas.microsoft.com/office/drawing/2014/main" id="{998E929E-085B-4195-BD91-F507B97A30AD}"/>
                    </a:ext>
                  </a:extLst>
                </p:cNvPr>
                <p:cNvSpPr/>
                <p:nvPr/>
              </p:nvSpPr>
              <p:spPr bwMode="auto">
                <a:xfrm>
                  <a:off x="8494700" y="10388277"/>
                  <a:ext cx="841375" cy="401638"/>
                </a:xfrm>
                <a:custGeom>
                  <a:gdLst>
                    <a:gd fmla="*/ 5 w 264" name="T0"/>
                    <a:gd fmla="*/ 0 h 126" name="T1"/>
                    <a:gd fmla="*/ 7 w 264" name="T2"/>
                    <a:gd fmla="*/ 7 h 126" name="T3"/>
                    <a:gd fmla="*/ 0 w 264" name="T4"/>
                    <a:gd fmla="*/ 45 h 126" name="T5"/>
                    <a:gd fmla="*/ 6 w 264" name="T6"/>
                    <a:gd fmla="*/ 82 h 126" name="T7"/>
                    <a:gd fmla="*/ 6 w 264" name="T8"/>
                    <a:gd fmla="*/ 82 h 126" name="T9"/>
                    <a:gd fmla="*/ 8 w 264" name="T10"/>
                    <a:gd fmla="*/ 86 h 126" name="T11"/>
                    <a:gd fmla="*/ 8 w 264" name="T12"/>
                    <a:gd fmla="*/ 86 h 126" name="T13"/>
                    <a:gd fmla="*/ 11 w 264" name="T14"/>
                    <a:gd fmla="*/ 93 h 126" name="T15"/>
                    <a:gd fmla="*/ 11 w 264" name="T16"/>
                    <a:gd fmla="*/ 93 h 126" name="T17"/>
                    <a:gd fmla="*/ 13 w 264" name="T18"/>
                    <a:gd fmla="*/ 96 h 126" name="T19"/>
                    <a:gd fmla="*/ 13 w 264" name="T20"/>
                    <a:gd fmla="*/ 96 h 126" name="T21"/>
                    <a:gd fmla="*/ 15 w 264" name="T22"/>
                    <a:gd fmla="*/ 99 h 126" name="T23"/>
                    <a:gd fmla="*/ 16 w 264" name="T24"/>
                    <a:gd fmla="*/ 99 h 126" name="T25"/>
                    <a:gd fmla="*/ 17 w 264" name="T26"/>
                    <a:gd fmla="*/ 102 h 126" name="T27"/>
                    <a:gd fmla="*/ 18 w 264" name="T28"/>
                    <a:gd fmla="*/ 102 h 126" name="T29"/>
                    <a:gd fmla="*/ 22 w 264" name="T30"/>
                    <a:gd fmla="*/ 107 h 126" name="T31"/>
                    <a:gd fmla="*/ 23 w 264" name="T32"/>
                    <a:gd fmla="*/ 107 h 126" name="T33"/>
                    <a:gd fmla="*/ 25 w 264" name="T34"/>
                    <a:gd fmla="*/ 109 h 126" name="T35"/>
                    <a:gd fmla="*/ 25 w 264" name="T36"/>
                    <a:gd fmla="*/ 109 h 126" name="T37"/>
                    <a:gd fmla="*/ 28 w 264" name="T38"/>
                    <a:gd fmla="*/ 110 h 126" name="T39"/>
                    <a:gd fmla="*/ 28 w 264" name="T40"/>
                    <a:gd fmla="*/ 111 h 126" name="T41"/>
                    <a:gd fmla="*/ 30 w 264" name="T42"/>
                    <a:gd fmla="*/ 112 h 126" name="T43"/>
                    <a:gd fmla="*/ 31 w 264" name="T44"/>
                    <a:gd fmla="*/ 112 h 126" name="T45"/>
                    <a:gd fmla="*/ 33 w 264" name="T46"/>
                    <a:gd fmla="*/ 113 h 126" name="T47"/>
                    <a:gd fmla="*/ 33 w 264" name="T48"/>
                    <a:gd fmla="*/ 113 h 126" name="T49"/>
                    <a:gd fmla="*/ 36 w 264" name="T50"/>
                    <a:gd fmla="*/ 114 h 126" name="T51"/>
                    <a:gd fmla="*/ 37 w 264" name="T52"/>
                    <a:gd fmla="*/ 114 h 126" name="T53"/>
                    <a:gd fmla="*/ 39 w 264" name="T54"/>
                    <a:gd fmla="*/ 114 h 126" name="T55"/>
                    <a:gd fmla="*/ 40 w 264" name="T56"/>
                    <a:gd fmla="*/ 114 h 126" name="T57"/>
                    <a:gd fmla="*/ 42 w 264" name="T58"/>
                    <a:gd fmla="*/ 115 h 126" name="T59"/>
                    <a:gd fmla="*/ 74 w 264" name="T60"/>
                    <a:gd fmla="*/ 92 h 126" name="T61"/>
                    <a:gd fmla="*/ 111 w 264" name="T62"/>
                    <a:gd fmla="*/ 126 h 126" name="T63"/>
                    <a:gd fmla="*/ 148 w 264" name="T64"/>
                    <a:gd fmla="*/ 90 h 126" name="T65"/>
                    <a:gd fmla="*/ 182 w 264" name="T66"/>
                    <a:gd fmla="*/ 117 h 126" name="T67"/>
                    <a:gd fmla="*/ 218 w 264" name="T68"/>
                    <a:gd fmla="*/ 81 h 126" name="T69"/>
                    <a:gd fmla="*/ 232 w 264" name="T70"/>
                    <a:gd fmla="*/ 86 h 126" name="T71"/>
                    <a:gd fmla="*/ 264 w 264" name="T72"/>
                    <a:gd fmla="*/ 34 h 126" name="T73"/>
                    <a:gd fmla="*/ 258 w 264" name="T74"/>
                    <a:gd fmla="*/ 4 h 126" name="T75"/>
                    <a:gd fmla="*/ 258 w 264" name="T76"/>
                    <a:gd fmla="*/ 0 h 126" name="T77"/>
                    <a:gd fmla="*/ 5 w 264" name="T78"/>
                    <a:gd fmla="*/ 0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264">
                      <a:moveTo>
                        <a:pt x="5" y="0"/>
                      </a:moveTo>
                      <a:cubicBezTo>
                        <a:pt x="5" y="2"/>
                        <a:pt x="6" y="5"/>
                        <a:pt x="7" y="7"/>
                      </a:cubicBezTo>
                      <a:cubicBezTo>
                        <a:pt x="2" y="18"/>
                        <a:pt x="0" y="31"/>
                        <a:pt x="0" y="45"/>
                      </a:cubicBezTo>
                      <a:cubicBezTo>
                        <a:pt x="0" y="59"/>
                        <a:pt x="2" y="71"/>
                        <a:pt x="6" y="82"/>
                      </a:cubicBezTo>
                      <a:cubicBezTo>
                        <a:pt x="6" y="82"/>
                        <a:pt x="6" y="82"/>
                        <a:pt x="6" y="82"/>
                      </a:cubicBezTo>
                      <a:cubicBezTo>
                        <a:pt x="7" y="84"/>
                        <a:pt x="7" y="85"/>
                        <a:pt x="8" y="86"/>
                      </a:cubicBezTo>
                      <a:cubicBezTo>
                        <a:pt x="8" y="86"/>
                        <a:pt x="8" y="86"/>
                        <a:pt x="8" y="86"/>
                      </a:cubicBezTo>
                      <a:cubicBezTo>
                        <a:pt x="9" y="88"/>
                        <a:pt x="10" y="91"/>
                        <a:pt x="11" y="93"/>
                      </a:cubicBezTo>
                      <a:cubicBezTo>
                        <a:pt x="11" y="93"/>
                        <a:pt x="11" y="93"/>
                        <a:pt x="11" y="93"/>
                      </a:cubicBezTo>
                      <a:cubicBezTo>
                        <a:pt x="12" y="94"/>
                        <a:pt x="13" y="95"/>
                        <a:pt x="13" y="96"/>
                      </a:cubicBezTo>
                      <a:cubicBezTo>
                        <a:pt x="13" y="96"/>
                        <a:pt x="13" y="96"/>
                        <a:pt x="13" y="96"/>
                      </a:cubicBezTo>
                      <a:cubicBezTo>
                        <a:pt x="14" y="97"/>
                        <a:pt x="15" y="98"/>
                        <a:pt x="15" y="99"/>
                      </a:cubicBezTo>
                      <a:cubicBezTo>
                        <a:pt x="16" y="99"/>
                        <a:pt x="16" y="99"/>
                        <a:pt x="16" y="99"/>
                      </a:cubicBezTo>
                      <a:cubicBezTo>
                        <a:pt x="16" y="100"/>
                        <a:pt x="17" y="101"/>
                        <a:pt x="17" y="102"/>
                      </a:cubicBezTo>
                      <a:cubicBezTo>
                        <a:pt x="18" y="102"/>
                        <a:pt x="18" y="102"/>
                        <a:pt x="18" y="102"/>
                      </a:cubicBezTo>
                      <a:cubicBezTo>
                        <a:pt x="19" y="104"/>
                        <a:pt x="21" y="105"/>
                        <a:pt x="22" y="107"/>
                      </a:cubicBezTo>
                      <a:cubicBezTo>
                        <a:pt x="23" y="107"/>
                        <a:pt x="23" y="107"/>
                        <a:pt x="23" y="107"/>
                      </a:cubicBezTo>
                      <a:cubicBezTo>
                        <a:pt x="23" y="108"/>
                        <a:pt x="24" y="108"/>
                        <a:pt x="25" y="109"/>
                      </a:cubicBezTo>
                      <a:cubicBezTo>
                        <a:pt x="25" y="109"/>
                        <a:pt x="25" y="109"/>
                        <a:pt x="25" y="109"/>
                      </a:cubicBezTo>
                      <a:cubicBezTo>
                        <a:pt x="26" y="109"/>
                        <a:pt x="27" y="110"/>
                        <a:pt x="28" y="110"/>
                      </a:cubicBezTo>
                      <a:cubicBezTo>
                        <a:pt x="28" y="111"/>
                        <a:pt x="28" y="111"/>
                        <a:pt x="28" y="111"/>
                      </a:cubicBezTo>
                      <a:cubicBezTo>
                        <a:pt x="29" y="111"/>
                        <a:pt x="29" y="111"/>
                        <a:pt x="30" y="112"/>
                      </a:cubicBezTo>
                      <a:cubicBezTo>
                        <a:pt x="31" y="112"/>
                        <a:pt x="31" y="112"/>
                        <a:pt x="31" y="112"/>
                      </a:cubicBezTo>
                      <a:cubicBezTo>
                        <a:pt x="32" y="112"/>
                        <a:pt x="32" y="113"/>
                        <a:pt x="33" y="113"/>
                      </a:cubicBezTo>
                      <a:cubicBezTo>
                        <a:pt x="33" y="113"/>
                        <a:pt x="33" y="113"/>
                        <a:pt x="33" y="113"/>
                      </a:cubicBezTo>
                      <a:cubicBezTo>
                        <a:pt x="34" y="113"/>
                        <a:pt x="35" y="114"/>
                        <a:pt x="36" y="114"/>
                      </a:cubicBezTo>
                      <a:cubicBezTo>
                        <a:pt x="37" y="114"/>
                        <a:pt x="37" y="114"/>
                        <a:pt x="37" y="114"/>
                      </a:cubicBezTo>
                      <a:cubicBezTo>
                        <a:pt x="37" y="114"/>
                        <a:pt x="38" y="114"/>
                        <a:pt x="39" y="114"/>
                      </a:cubicBezTo>
                      <a:cubicBezTo>
                        <a:pt x="40" y="114"/>
                        <a:pt x="40" y="114"/>
                        <a:pt x="40" y="114"/>
                      </a:cubicBezTo>
                      <a:cubicBezTo>
                        <a:pt x="40" y="115"/>
                        <a:pt x="41" y="115"/>
                        <a:pt x="42" y="115"/>
                      </a:cubicBezTo>
                      <a:cubicBezTo>
                        <a:pt x="55" y="115"/>
                        <a:pt x="66" y="106"/>
                        <a:pt x="74" y="92"/>
                      </a:cubicBezTo>
                      <a:cubicBezTo>
                        <a:pt x="81" y="112"/>
                        <a:pt x="95" y="126"/>
                        <a:pt x="111" y="126"/>
                      </a:cubicBezTo>
                      <a:cubicBezTo>
                        <a:pt x="127" y="126"/>
                        <a:pt x="141" y="111"/>
                        <a:pt x="148" y="90"/>
                      </a:cubicBezTo>
                      <a:cubicBezTo>
                        <a:pt x="156" y="106"/>
                        <a:pt x="168" y="117"/>
                        <a:pt x="182" y="117"/>
                      </a:cubicBezTo>
                      <a:cubicBezTo>
                        <a:pt x="198" y="117"/>
                        <a:pt x="211" y="103"/>
                        <a:pt x="218" y="81"/>
                      </a:cubicBezTo>
                      <a:cubicBezTo>
                        <a:pt x="222" y="85"/>
                        <a:pt x="227" y="86"/>
                        <a:pt x="232" y="86"/>
                      </a:cubicBezTo>
                      <a:cubicBezTo>
                        <a:pt x="250" y="86"/>
                        <a:pt x="264" y="63"/>
                        <a:pt x="264" y="34"/>
                      </a:cubicBezTo>
                      <a:cubicBezTo>
                        <a:pt x="264" y="23"/>
                        <a:pt x="262" y="12"/>
                        <a:pt x="258" y="4"/>
                      </a:cubicBezTo>
                      <a:cubicBezTo>
                        <a:pt x="258" y="2"/>
                        <a:pt x="258" y="1"/>
                        <a:pt x="258" y="0"/>
                      </a:cubicBezTo>
                      <a:lnTo>
                        <a:pt x="5"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15">
                  <a:extLst>
                    <a:ext uri="{FF2B5EF4-FFF2-40B4-BE49-F238E27FC236}">
                      <a16:creationId xmlns:a16="http://schemas.microsoft.com/office/drawing/2014/main" id="{0DE641AF-3E9A-45E6-B597-13F17D058383}"/>
                    </a:ext>
                  </a:extLst>
                </p:cNvPr>
                <p:cNvSpPr/>
                <p:nvPr/>
              </p:nvSpPr>
              <p:spPr bwMode="auto">
                <a:xfrm>
                  <a:off x="8494700" y="10024740"/>
                  <a:ext cx="885825" cy="363538"/>
                </a:xfrm>
                <a:custGeom>
                  <a:gdLst>
                    <a:gd fmla="*/ 278 w 278" name="T0"/>
                    <a:gd fmla="*/ 114 h 114" name="T1"/>
                    <a:gd fmla="*/ 139 w 278" name="T2"/>
                    <a:gd fmla="*/ 0 h 114" name="T3"/>
                    <a:gd fmla="*/ 0 w 278" name="T4"/>
                    <a:gd fmla="*/ 114 h 114" name="T5"/>
                    <a:gd fmla="*/ 278 w 278" name="T6"/>
                    <a:gd fmla="*/ 114 h 114" name="T7"/>
                  </a:gdLst>
                  <a:cxnLst>
                    <a:cxn ang="0">
                      <a:pos x="T0" y="T1"/>
                    </a:cxn>
                    <a:cxn ang="0">
                      <a:pos x="T2" y="T3"/>
                    </a:cxn>
                    <a:cxn ang="0">
                      <a:pos x="T4" y="T5"/>
                    </a:cxn>
                    <a:cxn ang="0">
                      <a:pos x="T6" y="T7"/>
                    </a:cxn>
                  </a:cxnLst>
                  <a:rect b="b" l="0" r="r" t="0"/>
                  <a:pathLst>
                    <a:path h="114" w="278">
                      <a:moveTo>
                        <a:pt x="278" y="114"/>
                      </a:moveTo>
                      <a:cubicBezTo>
                        <a:pt x="278" y="51"/>
                        <a:pt x="216" y="0"/>
                        <a:pt x="139" y="0"/>
                      </a:cubicBezTo>
                      <a:cubicBezTo>
                        <a:pt x="62" y="0"/>
                        <a:pt x="0" y="51"/>
                        <a:pt x="0" y="114"/>
                      </a:cubicBezTo>
                      <a:lnTo>
                        <a:pt x="278"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16">
                  <a:extLst>
                    <a:ext uri="{FF2B5EF4-FFF2-40B4-BE49-F238E27FC236}">
                      <a16:creationId xmlns:a16="http://schemas.microsoft.com/office/drawing/2014/main" id="{989B8A5E-59BC-4F21-9AA5-F995E45620EF}"/>
                    </a:ext>
                  </a:extLst>
                </p:cNvPr>
                <p:cNvSpPr/>
                <p:nvPr/>
              </p:nvSpPr>
              <p:spPr bwMode="auto">
                <a:xfrm>
                  <a:off x="8494700" y="10121577"/>
                  <a:ext cx="885825" cy="266700"/>
                </a:xfrm>
                <a:custGeom>
                  <a:gdLst>
                    <a:gd fmla="*/ 278 w 278" name="T0"/>
                    <a:gd fmla="*/ 84 h 84" name="T1"/>
                    <a:gd fmla="*/ 276 w 278" name="T2"/>
                    <a:gd fmla="*/ 63 h 84" name="T3"/>
                    <a:gd fmla="*/ 140 w 278" name="T4"/>
                    <a:gd fmla="*/ 0 h 84" name="T5"/>
                    <a:gd fmla="*/ 1 w 278" name="T6"/>
                    <a:gd fmla="*/ 70 h 84" name="T7"/>
                    <a:gd fmla="*/ 0 w 278" name="T8"/>
                    <a:gd fmla="*/ 84 h 84" name="T9"/>
                    <a:gd fmla="*/ 278 w 278" name="T10"/>
                    <a:gd fmla="*/ 84 h 84" name="T11"/>
                  </a:gdLst>
                  <a:cxnLst>
                    <a:cxn ang="0">
                      <a:pos x="T0" y="T1"/>
                    </a:cxn>
                    <a:cxn ang="0">
                      <a:pos x="T2" y="T3"/>
                    </a:cxn>
                    <a:cxn ang="0">
                      <a:pos x="T4" y="T5"/>
                    </a:cxn>
                    <a:cxn ang="0">
                      <a:pos x="T6" y="T7"/>
                    </a:cxn>
                    <a:cxn ang="0">
                      <a:pos x="T8" y="T9"/>
                    </a:cxn>
                    <a:cxn ang="0">
                      <a:pos x="T10" y="T11"/>
                    </a:cxn>
                  </a:cxnLst>
                  <a:rect b="b" l="0" r="r" t="0"/>
                  <a:pathLst>
                    <a:path h="84" w="278">
                      <a:moveTo>
                        <a:pt x="278" y="84"/>
                      </a:moveTo>
                      <a:cubicBezTo>
                        <a:pt x="278" y="77"/>
                        <a:pt x="277" y="70"/>
                        <a:pt x="276" y="63"/>
                      </a:cubicBezTo>
                      <a:cubicBezTo>
                        <a:pt x="251" y="26"/>
                        <a:pt x="200" y="0"/>
                        <a:pt x="140" y="0"/>
                      </a:cubicBezTo>
                      <a:cubicBezTo>
                        <a:pt x="77" y="0"/>
                        <a:pt x="23" y="29"/>
                        <a:pt x="1" y="70"/>
                      </a:cubicBezTo>
                      <a:cubicBezTo>
                        <a:pt x="0" y="75"/>
                        <a:pt x="0" y="79"/>
                        <a:pt x="0" y="84"/>
                      </a:cubicBezTo>
                      <a:lnTo>
                        <a:pt x="278" y="84"/>
                      </a:ln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17">
                  <a:extLst>
                    <a:ext uri="{FF2B5EF4-FFF2-40B4-BE49-F238E27FC236}">
                      <a16:creationId xmlns:a16="http://schemas.microsoft.com/office/drawing/2014/main" id="{FC9CBE96-88EC-410B-A2ED-A9A6D0D352DE}"/>
                    </a:ext>
                  </a:extLst>
                </p:cNvPr>
                <p:cNvSpPr/>
                <p:nvPr/>
              </p:nvSpPr>
              <p:spPr bwMode="auto">
                <a:xfrm>
                  <a:off x="8331188" y="10112052"/>
                  <a:ext cx="280987" cy="276225"/>
                </a:xfrm>
                <a:custGeom>
                  <a:gdLst>
                    <a:gd fmla="*/ 88 w 88" name="T0"/>
                    <a:gd fmla="*/ 39 h 87" name="T1"/>
                    <a:gd fmla="*/ 40 w 88" name="T2"/>
                    <a:gd fmla="*/ 19 h 87" name="T3"/>
                    <a:gd fmla="*/ 27 w 88" name="T4"/>
                    <a:gd fmla="*/ 87 h 87" name="T5"/>
                    <a:gd fmla="*/ 82 w 88" name="T6"/>
                    <a:gd fmla="*/ 87 h 87" name="T7"/>
                    <a:gd fmla="*/ 88 w 88" name="T8"/>
                    <a:gd fmla="*/ 39 h 87" name="T9"/>
                  </a:gdLst>
                  <a:cxnLst>
                    <a:cxn ang="0">
                      <a:pos x="T0" y="T1"/>
                    </a:cxn>
                    <a:cxn ang="0">
                      <a:pos x="T2" y="T3"/>
                    </a:cxn>
                    <a:cxn ang="0">
                      <a:pos x="T4" y="T5"/>
                    </a:cxn>
                    <a:cxn ang="0">
                      <a:pos x="T6" y="T7"/>
                    </a:cxn>
                    <a:cxn ang="0">
                      <a:pos x="T8" y="T9"/>
                    </a:cxn>
                  </a:cxnLst>
                  <a:rect b="b" l="0" r="r" t="0"/>
                  <a:pathLst>
                    <a:path h="87" w="88">
                      <a:moveTo>
                        <a:pt x="88" y="39"/>
                      </a:moveTo>
                      <a:cubicBezTo>
                        <a:pt x="88" y="39"/>
                        <a:pt x="65" y="39"/>
                        <a:pt x="40" y="19"/>
                      </a:cubicBezTo>
                      <a:cubicBezTo>
                        <a:pt x="15" y="0"/>
                        <a:pt x="0" y="63"/>
                        <a:pt x="27" y="87"/>
                      </a:cubicBezTo>
                      <a:cubicBezTo>
                        <a:pt x="82" y="87"/>
                        <a:pt x="82" y="87"/>
                        <a:pt x="82" y="87"/>
                      </a:cubicBezTo>
                      <a:lnTo>
                        <a:pt x="88" y="39"/>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18">
                  <a:extLst>
                    <a:ext uri="{FF2B5EF4-FFF2-40B4-BE49-F238E27FC236}">
                      <a16:creationId xmlns:a16="http://schemas.microsoft.com/office/drawing/2014/main" id="{3A8481AA-C74B-48EF-8000-239837D72B7F}"/>
                    </a:ext>
                  </a:extLst>
                </p:cNvPr>
                <p:cNvSpPr/>
                <p:nvPr/>
              </p:nvSpPr>
              <p:spPr bwMode="auto">
                <a:xfrm>
                  <a:off x="8542325" y="10223177"/>
                  <a:ext cx="69850" cy="165100"/>
                </a:xfrm>
                <a:custGeom>
                  <a:gdLst>
                    <a:gd fmla="*/ 16 w 22" name="T0"/>
                    <a:gd fmla="*/ 52 h 52" name="T1"/>
                    <a:gd fmla="*/ 22 w 22" name="T2"/>
                    <a:gd fmla="*/ 4 h 52" name="T3"/>
                    <a:gd fmla="*/ 3 w 22" name="T4"/>
                    <a:gd fmla="*/ 0 h 52" name="T5"/>
                    <a:gd fmla="*/ 6 w 22" name="T6"/>
                    <a:gd fmla="*/ 39 h 52" name="T7"/>
                    <a:gd fmla="*/ 2 w 22" name="T8"/>
                    <a:gd fmla="*/ 52 h 52" name="T9"/>
                    <a:gd fmla="*/ 16 w 22" name="T10"/>
                    <a:gd fmla="*/ 52 h 52" name="T11"/>
                  </a:gdLst>
                  <a:cxnLst>
                    <a:cxn ang="0">
                      <a:pos x="T0" y="T1"/>
                    </a:cxn>
                    <a:cxn ang="0">
                      <a:pos x="T2" y="T3"/>
                    </a:cxn>
                    <a:cxn ang="0">
                      <a:pos x="T4" y="T5"/>
                    </a:cxn>
                    <a:cxn ang="0">
                      <a:pos x="T6" y="T7"/>
                    </a:cxn>
                    <a:cxn ang="0">
                      <a:pos x="T8" y="T9"/>
                    </a:cxn>
                    <a:cxn ang="0">
                      <a:pos x="T10" y="T11"/>
                    </a:cxn>
                  </a:cxnLst>
                  <a:rect b="b" l="0" r="r" t="0"/>
                  <a:pathLst>
                    <a:path h="52" w="22">
                      <a:moveTo>
                        <a:pt x="16" y="52"/>
                      </a:moveTo>
                      <a:cubicBezTo>
                        <a:pt x="22" y="4"/>
                        <a:pt x="22" y="4"/>
                        <a:pt x="22" y="4"/>
                      </a:cubicBezTo>
                      <a:cubicBezTo>
                        <a:pt x="22" y="4"/>
                        <a:pt x="14" y="4"/>
                        <a:pt x="3" y="0"/>
                      </a:cubicBezTo>
                      <a:cubicBezTo>
                        <a:pt x="0" y="13"/>
                        <a:pt x="3" y="27"/>
                        <a:pt x="6" y="39"/>
                      </a:cubicBezTo>
                      <a:cubicBezTo>
                        <a:pt x="5" y="43"/>
                        <a:pt x="3" y="47"/>
                        <a:pt x="2" y="52"/>
                      </a:cubicBezTo>
                      <a:lnTo>
                        <a:pt x="16" y="52"/>
                      </a:ln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219">
                  <a:extLst>
                    <a:ext uri="{FF2B5EF4-FFF2-40B4-BE49-F238E27FC236}">
                      <a16:creationId xmlns:a16="http://schemas.microsoft.com/office/drawing/2014/main" id="{876DC3BD-61BD-4B5D-8F08-E029A5A25CFC}"/>
                    </a:ext>
                  </a:extLst>
                </p:cNvPr>
                <p:cNvSpPr/>
                <p:nvPr/>
              </p:nvSpPr>
              <p:spPr bwMode="auto">
                <a:xfrm>
                  <a:off x="8564550" y="10150152"/>
                  <a:ext cx="850900" cy="639763"/>
                </a:xfrm>
                <a:custGeom>
                  <a:gdLst>
                    <a:gd fmla="*/ 261 w 267" name="T0"/>
                    <a:gd fmla="*/ 79 h 201" name="T1"/>
                    <a:gd fmla="*/ 63 w 267" name="T2"/>
                    <a:gd fmla="*/ 6 h 201" name="T3"/>
                    <a:gd fmla="*/ 9 w 267" name="T4"/>
                    <a:gd fmla="*/ 82 h 201" name="T5"/>
                    <a:gd fmla="*/ 2 w 267" name="T6"/>
                    <a:gd fmla="*/ 120 h 201" name="T7"/>
                    <a:gd fmla="*/ 45 w 267" name="T8"/>
                    <a:gd fmla="*/ 190 h 201" name="T9"/>
                    <a:gd fmla="*/ 77 w 267" name="T10"/>
                    <a:gd fmla="*/ 167 h 201" name="T11"/>
                    <a:gd fmla="*/ 114 w 267" name="T12"/>
                    <a:gd fmla="*/ 201 h 201" name="T13"/>
                    <a:gd fmla="*/ 151 w 267" name="T14"/>
                    <a:gd fmla="*/ 165 h 201" name="T15"/>
                    <a:gd fmla="*/ 184 w 267" name="T16"/>
                    <a:gd fmla="*/ 192 h 201" name="T17"/>
                    <a:gd fmla="*/ 221 w 267" name="T18"/>
                    <a:gd fmla="*/ 156 h 201" name="T19"/>
                    <a:gd fmla="*/ 235 w 267" name="T20"/>
                    <a:gd fmla="*/ 161 h 201" name="T21"/>
                    <a:gd fmla="*/ 267 w 267" name="T22"/>
                    <a:gd fmla="*/ 109 h 201" name="T23"/>
                    <a:gd fmla="*/ 261 w 267" name="T24"/>
                    <a:gd fmla="*/ 79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267">
                      <a:moveTo>
                        <a:pt x="261" y="79"/>
                      </a:moveTo>
                      <a:cubicBezTo>
                        <a:pt x="264" y="16"/>
                        <a:pt x="156" y="0"/>
                        <a:pt x="63" y="6"/>
                      </a:cubicBezTo>
                      <a:cubicBezTo>
                        <a:pt x="0" y="11"/>
                        <a:pt x="0" y="52"/>
                        <a:pt x="9" y="82"/>
                      </a:cubicBezTo>
                      <a:cubicBezTo>
                        <a:pt x="5" y="93"/>
                        <a:pt x="2" y="106"/>
                        <a:pt x="2" y="120"/>
                      </a:cubicBezTo>
                      <a:cubicBezTo>
                        <a:pt x="2" y="159"/>
                        <a:pt x="22" y="190"/>
                        <a:pt x="45" y="190"/>
                      </a:cubicBezTo>
                      <a:cubicBezTo>
                        <a:pt x="58" y="190"/>
                        <a:pt x="69" y="181"/>
                        <a:pt x="77" y="167"/>
                      </a:cubicBezTo>
                      <a:cubicBezTo>
                        <a:pt x="84" y="187"/>
                        <a:pt x="98" y="201"/>
                        <a:pt x="114" y="201"/>
                      </a:cubicBezTo>
                      <a:cubicBezTo>
                        <a:pt x="130" y="201"/>
                        <a:pt x="144" y="186"/>
                        <a:pt x="151" y="165"/>
                      </a:cubicBezTo>
                      <a:cubicBezTo>
                        <a:pt x="159" y="181"/>
                        <a:pt x="171" y="192"/>
                        <a:pt x="184" y="192"/>
                      </a:cubicBezTo>
                      <a:cubicBezTo>
                        <a:pt x="200" y="192"/>
                        <a:pt x="214" y="178"/>
                        <a:pt x="221" y="156"/>
                      </a:cubicBezTo>
                      <a:cubicBezTo>
                        <a:pt x="225" y="160"/>
                        <a:pt x="230" y="161"/>
                        <a:pt x="235" y="161"/>
                      </a:cubicBezTo>
                      <a:cubicBezTo>
                        <a:pt x="253" y="161"/>
                        <a:pt x="267" y="138"/>
                        <a:pt x="267" y="109"/>
                      </a:cubicBezTo>
                      <a:cubicBezTo>
                        <a:pt x="267" y="98"/>
                        <a:pt x="265" y="87"/>
                        <a:pt x="261" y="7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220">
                  <a:extLst>
                    <a:ext uri="{FF2B5EF4-FFF2-40B4-BE49-F238E27FC236}">
                      <a16:creationId xmlns:a16="http://schemas.microsoft.com/office/drawing/2014/main" id="{63964957-188B-46A4-BD53-5D6269B456C1}"/>
                    </a:ext>
                  </a:extLst>
                </p:cNvPr>
                <p:cNvSpPr/>
                <p:nvPr/>
              </p:nvSpPr>
              <p:spPr bwMode="auto">
                <a:xfrm>
                  <a:off x="8586775" y="10296202"/>
                  <a:ext cx="828675" cy="493713"/>
                </a:xfrm>
                <a:custGeom>
                  <a:gdLst>
                    <a:gd fmla="*/ 254 w 260" name="T0"/>
                    <a:gd fmla="*/ 33 h 155" name="T1"/>
                    <a:gd fmla="*/ 243 w 260" name="T2"/>
                    <a:gd fmla="*/ 0 h 155" name="T3"/>
                    <a:gd fmla="*/ 244 w 260" name="T4"/>
                    <a:gd fmla="*/ 13 h 155" name="T5"/>
                    <a:gd fmla="*/ 250 w 260" name="T6"/>
                    <a:gd fmla="*/ 43 h 155" name="T7"/>
                    <a:gd fmla="*/ 218 w 260" name="T8"/>
                    <a:gd fmla="*/ 95 h 155" name="T9"/>
                    <a:gd fmla="*/ 204 w 260" name="T10"/>
                    <a:gd fmla="*/ 90 h 155" name="T11"/>
                    <a:gd fmla="*/ 167 w 260" name="T12"/>
                    <a:gd fmla="*/ 126 h 155" name="T13"/>
                    <a:gd fmla="*/ 134 w 260" name="T14"/>
                    <a:gd fmla="*/ 99 h 155" name="T15"/>
                    <a:gd fmla="*/ 97 w 260" name="T16"/>
                    <a:gd fmla="*/ 135 h 155" name="T17"/>
                    <a:gd fmla="*/ 60 w 260" name="T18"/>
                    <a:gd fmla="*/ 101 h 155" name="T19"/>
                    <a:gd fmla="*/ 28 w 260" name="T20"/>
                    <a:gd fmla="*/ 124 h 155" name="T21"/>
                    <a:gd fmla="*/ 0 w 260" name="T22"/>
                    <a:gd fmla="*/ 107 h 155" name="T23"/>
                    <a:gd fmla="*/ 38 w 260" name="T24"/>
                    <a:gd fmla="*/ 144 h 155" name="T25"/>
                    <a:gd fmla="*/ 70 w 260" name="T26"/>
                    <a:gd fmla="*/ 121 h 155" name="T27"/>
                    <a:gd fmla="*/ 107 w 260" name="T28"/>
                    <a:gd fmla="*/ 155 h 155" name="T29"/>
                    <a:gd fmla="*/ 144 w 260" name="T30"/>
                    <a:gd fmla="*/ 119 h 155" name="T31"/>
                    <a:gd fmla="*/ 177 w 260" name="T32"/>
                    <a:gd fmla="*/ 146 h 155" name="T33"/>
                    <a:gd fmla="*/ 214 w 260" name="T34"/>
                    <a:gd fmla="*/ 110 h 155" name="T35"/>
                    <a:gd fmla="*/ 228 w 260" name="T36"/>
                    <a:gd fmla="*/ 115 h 155" name="T37"/>
                    <a:gd fmla="*/ 260 w 260" name="T38"/>
                    <a:gd fmla="*/ 63 h 155" name="T39"/>
                    <a:gd fmla="*/ 254 w 260" name="T40"/>
                    <a:gd fmla="*/ 33 h 1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5" w="260">
                      <a:moveTo>
                        <a:pt x="254" y="33"/>
                      </a:moveTo>
                      <a:cubicBezTo>
                        <a:pt x="254" y="20"/>
                        <a:pt x="250" y="9"/>
                        <a:pt x="243" y="0"/>
                      </a:cubicBezTo>
                      <a:cubicBezTo>
                        <a:pt x="244" y="4"/>
                        <a:pt x="244" y="8"/>
                        <a:pt x="244" y="13"/>
                      </a:cubicBezTo>
                      <a:cubicBezTo>
                        <a:pt x="248" y="21"/>
                        <a:pt x="250" y="32"/>
                        <a:pt x="250" y="43"/>
                      </a:cubicBezTo>
                      <a:cubicBezTo>
                        <a:pt x="250" y="72"/>
                        <a:pt x="236" y="95"/>
                        <a:pt x="218" y="95"/>
                      </a:cubicBezTo>
                      <a:cubicBezTo>
                        <a:pt x="213" y="95"/>
                        <a:pt x="208" y="93"/>
                        <a:pt x="204" y="90"/>
                      </a:cubicBezTo>
                      <a:cubicBezTo>
                        <a:pt x="197" y="112"/>
                        <a:pt x="183" y="126"/>
                        <a:pt x="167" y="126"/>
                      </a:cubicBezTo>
                      <a:cubicBezTo>
                        <a:pt x="154" y="126"/>
                        <a:pt x="142" y="115"/>
                        <a:pt x="134" y="99"/>
                      </a:cubicBezTo>
                      <a:cubicBezTo>
                        <a:pt x="127" y="120"/>
                        <a:pt x="113" y="135"/>
                        <a:pt x="97" y="135"/>
                      </a:cubicBezTo>
                      <a:cubicBezTo>
                        <a:pt x="81" y="135"/>
                        <a:pt x="67" y="121"/>
                        <a:pt x="60" y="101"/>
                      </a:cubicBezTo>
                      <a:cubicBezTo>
                        <a:pt x="52" y="115"/>
                        <a:pt x="41" y="124"/>
                        <a:pt x="28" y="124"/>
                      </a:cubicBezTo>
                      <a:cubicBezTo>
                        <a:pt x="18" y="124"/>
                        <a:pt x="8" y="117"/>
                        <a:pt x="0" y="107"/>
                      </a:cubicBezTo>
                      <a:cubicBezTo>
                        <a:pt x="8" y="129"/>
                        <a:pt x="22" y="144"/>
                        <a:pt x="38" y="144"/>
                      </a:cubicBezTo>
                      <a:cubicBezTo>
                        <a:pt x="51" y="144"/>
                        <a:pt x="62" y="135"/>
                        <a:pt x="70" y="121"/>
                      </a:cubicBezTo>
                      <a:cubicBezTo>
                        <a:pt x="77" y="141"/>
                        <a:pt x="91" y="155"/>
                        <a:pt x="107" y="155"/>
                      </a:cubicBezTo>
                      <a:cubicBezTo>
                        <a:pt x="123" y="155"/>
                        <a:pt x="137" y="140"/>
                        <a:pt x="144" y="119"/>
                      </a:cubicBezTo>
                      <a:cubicBezTo>
                        <a:pt x="152" y="135"/>
                        <a:pt x="164" y="146"/>
                        <a:pt x="177" y="146"/>
                      </a:cubicBezTo>
                      <a:cubicBezTo>
                        <a:pt x="193" y="146"/>
                        <a:pt x="207" y="132"/>
                        <a:pt x="214" y="110"/>
                      </a:cubicBezTo>
                      <a:cubicBezTo>
                        <a:pt x="218" y="114"/>
                        <a:pt x="223" y="115"/>
                        <a:pt x="228" y="115"/>
                      </a:cubicBezTo>
                      <a:cubicBezTo>
                        <a:pt x="246" y="115"/>
                        <a:pt x="260" y="92"/>
                        <a:pt x="260" y="63"/>
                      </a:cubicBezTo>
                      <a:cubicBezTo>
                        <a:pt x="260" y="52"/>
                        <a:pt x="258" y="41"/>
                        <a:pt x="254" y="33"/>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221">
                  <a:extLst>
                    <a:ext uri="{FF2B5EF4-FFF2-40B4-BE49-F238E27FC236}">
                      <a16:creationId xmlns:a16="http://schemas.microsoft.com/office/drawing/2014/main" id="{A05C2B6A-59AE-4232-AA4B-97AB8D9DDAB1}"/>
                    </a:ext>
                  </a:extLst>
                </p:cNvPr>
                <p:cNvSpPr/>
                <p:nvPr/>
              </p:nvSpPr>
              <p:spPr bwMode="auto">
                <a:xfrm>
                  <a:off x="8577250" y="10159677"/>
                  <a:ext cx="592137" cy="177800"/>
                </a:xfrm>
                <a:custGeom>
                  <a:gdLst>
                    <a:gd fmla="*/ 59 w 186" name="T0"/>
                    <a:gd fmla="*/ 3 h 56" name="T1"/>
                    <a:gd fmla="*/ 1 w 186" name="T2"/>
                    <a:gd fmla="*/ 56 h 56" name="T3"/>
                    <a:gd fmla="*/ 104 w 186" name="T4"/>
                    <a:gd fmla="*/ 7 h 56" name="T5"/>
                    <a:gd fmla="*/ 186 w 186" name="T6"/>
                    <a:gd fmla="*/ 12 h 56" name="T7"/>
                    <a:gd fmla="*/ 59 w 186" name="T8"/>
                    <a:gd fmla="*/ 3 h 56" name="T9"/>
                  </a:gdLst>
                  <a:cxnLst>
                    <a:cxn ang="0">
                      <a:pos x="T0" y="T1"/>
                    </a:cxn>
                    <a:cxn ang="0">
                      <a:pos x="T2" y="T3"/>
                    </a:cxn>
                    <a:cxn ang="0">
                      <a:pos x="T4" y="T5"/>
                    </a:cxn>
                    <a:cxn ang="0">
                      <a:pos x="T6" y="T7"/>
                    </a:cxn>
                    <a:cxn ang="0">
                      <a:pos x="T8" y="T9"/>
                    </a:cxn>
                  </a:cxnLst>
                  <a:rect b="b" l="0" r="r" t="0"/>
                  <a:pathLst>
                    <a:path h="56" w="186">
                      <a:moveTo>
                        <a:pt x="59" y="3"/>
                      </a:moveTo>
                      <a:cubicBezTo>
                        <a:pt x="11" y="7"/>
                        <a:pt x="0" y="31"/>
                        <a:pt x="1" y="56"/>
                      </a:cubicBezTo>
                      <a:cubicBezTo>
                        <a:pt x="7" y="35"/>
                        <a:pt x="29" y="4"/>
                        <a:pt x="104" y="7"/>
                      </a:cubicBezTo>
                      <a:cubicBezTo>
                        <a:pt x="142" y="9"/>
                        <a:pt x="168" y="10"/>
                        <a:pt x="186" y="12"/>
                      </a:cubicBezTo>
                      <a:cubicBezTo>
                        <a:pt x="149" y="2"/>
                        <a:pt x="102" y="0"/>
                        <a:pt x="59" y="3"/>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222">
                  <a:extLst>
                    <a:ext uri="{FF2B5EF4-FFF2-40B4-BE49-F238E27FC236}">
                      <a16:creationId xmlns:a16="http://schemas.microsoft.com/office/drawing/2014/main" id="{B9EB5FCB-891E-4980-92DF-5EC3455B95F9}"/>
                    </a:ext>
                  </a:extLst>
                </p:cNvPr>
                <p:cNvSpPr/>
                <p:nvPr/>
              </p:nvSpPr>
              <p:spPr bwMode="auto">
                <a:xfrm>
                  <a:off x="4100500" y="10388277"/>
                  <a:ext cx="844550" cy="401638"/>
                </a:xfrm>
                <a:custGeom>
                  <a:gdLst>
                    <a:gd fmla="*/ 260 w 265" name="T0"/>
                    <a:gd fmla="*/ 0 h 126" name="T1"/>
                    <a:gd fmla="*/ 258 w 265" name="T2"/>
                    <a:gd fmla="*/ 7 h 126" name="T3"/>
                    <a:gd fmla="*/ 265 w 265" name="T4"/>
                    <a:gd fmla="*/ 45 h 126" name="T5"/>
                    <a:gd fmla="*/ 258 w 265" name="T6"/>
                    <a:gd fmla="*/ 82 h 126" name="T7"/>
                    <a:gd fmla="*/ 258 w 265" name="T8"/>
                    <a:gd fmla="*/ 82 h 126" name="T9"/>
                    <a:gd fmla="*/ 257 w 265" name="T10"/>
                    <a:gd fmla="*/ 86 h 126" name="T11"/>
                    <a:gd fmla="*/ 257 w 265" name="T12"/>
                    <a:gd fmla="*/ 86 h 126" name="T13"/>
                    <a:gd fmla="*/ 253 w 265" name="T14"/>
                    <a:gd fmla="*/ 93 h 126" name="T15"/>
                    <a:gd fmla="*/ 253 w 265" name="T16"/>
                    <a:gd fmla="*/ 93 h 126" name="T17"/>
                    <a:gd fmla="*/ 251 w 265" name="T18"/>
                    <a:gd fmla="*/ 96 h 126" name="T19"/>
                    <a:gd fmla="*/ 251 w 265" name="T20"/>
                    <a:gd fmla="*/ 96 h 126" name="T21"/>
                    <a:gd fmla="*/ 249 w 265" name="T22"/>
                    <a:gd fmla="*/ 99 h 126" name="T23"/>
                    <a:gd fmla="*/ 249 w 265" name="T24"/>
                    <a:gd fmla="*/ 99 h 126" name="T25"/>
                    <a:gd fmla="*/ 247 w 265" name="T26"/>
                    <a:gd fmla="*/ 102 h 126" name="T27"/>
                    <a:gd fmla="*/ 247 w 265" name="T28"/>
                    <a:gd fmla="*/ 102 h 126" name="T29"/>
                    <a:gd fmla="*/ 242 w 265" name="T30"/>
                    <a:gd fmla="*/ 107 h 126" name="T31"/>
                    <a:gd fmla="*/ 242 w 265" name="T32"/>
                    <a:gd fmla="*/ 107 h 126" name="T33"/>
                    <a:gd fmla="*/ 240 w 265" name="T34"/>
                    <a:gd fmla="*/ 109 h 126" name="T35"/>
                    <a:gd fmla="*/ 239 w 265" name="T36"/>
                    <a:gd fmla="*/ 109 h 126" name="T37"/>
                    <a:gd fmla="*/ 237 w 265" name="T38"/>
                    <a:gd fmla="*/ 110 h 126" name="T39"/>
                    <a:gd fmla="*/ 236 w 265" name="T40"/>
                    <a:gd fmla="*/ 111 h 126" name="T41"/>
                    <a:gd fmla="*/ 234 w 265" name="T42"/>
                    <a:gd fmla="*/ 112 h 126" name="T43"/>
                    <a:gd fmla="*/ 234 w 265" name="T44"/>
                    <a:gd fmla="*/ 112 h 126" name="T45"/>
                    <a:gd fmla="*/ 231 w 265" name="T46"/>
                    <a:gd fmla="*/ 113 h 126" name="T47"/>
                    <a:gd fmla="*/ 231 w 265" name="T48"/>
                    <a:gd fmla="*/ 113 h 126" name="T49"/>
                    <a:gd fmla="*/ 228 w 265" name="T50"/>
                    <a:gd fmla="*/ 114 h 126" name="T51"/>
                    <a:gd fmla="*/ 228 w 265" name="T52"/>
                    <a:gd fmla="*/ 114 h 126" name="T53"/>
                    <a:gd fmla="*/ 226 w 265" name="T54"/>
                    <a:gd fmla="*/ 114 h 126" name="T55"/>
                    <a:gd fmla="*/ 225 w 265" name="T56"/>
                    <a:gd fmla="*/ 114 h 126" name="T57"/>
                    <a:gd fmla="*/ 222 w 265" name="T58"/>
                    <a:gd fmla="*/ 115 h 126" name="T59"/>
                    <a:gd fmla="*/ 190 w 265" name="T60"/>
                    <a:gd fmla="*/ 92 h 126" name="T61"/>
                    <a:gd fmla="*/ 154 w 265" name="T62"/>
                    <a:gd fmla="*/ 126 h 126" name="T63"/>
                    <a:gd fmla="*/ 116 w 265" name="T64"/>
                    <a:gd fmla="*/ 90 h 126" name="T65"/>
                    <a:gd fmla="*/ 83 w 265" name="T66"/>
                    <a:gd fmla="*/ 117 h 126" name="T67"/>
                    <a:gd fmla="*/ 46 w 265" name="T68"/>
                    <a:gd fmla="*/ 81 h 126" name="T69"/>
                    <a:gd fmla="*/ 32 w 265" name="T70"/>
                    <a:gd fmla="*/ 86 h 126" name="T71"/>
                    <a:gd fmla="*/ 0 w 265" name="T72"/>
                    <a:gd fmla="*/ 34 h 126" name="T73"/>
                    <a:gd fmla="*/ 6 w 265" name="T74"/>
                    <a:gd fmla="*/ 4 h 126" name="T75"/>
                    <a:gd fmla="*/ 6 w 265" name="T76"/>
                    <a:gd fmla="*/ 0 h 126" name="T77"/>
                    <a:gd fmla="*/ 260 w 265" name="T78"/>
                    <a:gd fmla="*/ 0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265">
                      <a:moveTo>
                        <a:pt x="260" y="0"/>
                      </a:moveTo>
                      <a:cubicBezTo>
                        <a:pt x="259" y="2"/>
                        <a:pt x="258" y="5"/>
                        <a:pt x="258" y="7"/>
                      </a:cubicBezTo>
                      <a:cubicBezTo>
                        <a:pt x="262" y="18"/>
                        <a:pt x="265" y="31"/>
                        <a:pt x="265" y="45"/>
                      </a:cubicBezTo>
                      <a:cubicBezTo>
                        <a:pt x="265" y="59"/>
                        <a:pt x="263" y="71"/>
                        <a:pt x="258" y="82"/>
                      </a:cubicBezTo>
                      <a:cubicBezTo>
                        <a:pt x="258" y="82"/>
                        <a:pt x="258" y="82"/>
                        <a:pt x="258" y="82"/>
                      </a:cubicBezTo>
                      <a:cubicBezTo>
                        <a:pt x="258" y="84"/>
                        <a:pt x="257" y="85"/>
                        <a:pt x="257" y="86"/>
                      </a:cubicBezTo>
                      <a:cubicBezTo>
                        <a:pt x="257" y="86"/>
                        <a:pt x="257" y="86"/>
                        <a:pt x="257" y="86"/>
                      </a:cubicBezTo>
                      <a:cubicBezTo>
                        <a:pt x="256" y="88"/>
                        <a:pt x="255" y="91"/>
                        <a:pt x="253" y="93"/>
                      </a:cubicBezTo>
                      <a:cubicBezTo>
                        <a:pt x="253" y="93"/>
                        <a:pt x="253" y="93"/>
                        <a:pt x="253" y="93"/>
                      </a:cubicBezTo>
                      <a:cubicBezTo>
                        <a:pt x="252" y="94"/>
                        <a:pt x="252" y="95"/>
                        <a:pt x="251" y="96"/>
                      </a:cubicBezTo>
                      <a:cubicBezTo>
                        <a:pt x="251" y="96"/>
                        <a:pt x="251" y="96"/>
                        <a:pt x="251" y="96"/>
                      </a:cubicBezTo>
                      <a:cubicBezTo>
                        <a:pt x="250" y="97"/>
                        <a:pt x="250" y="98"/>
                        <a:pt x="249" y="99"/>
                      </a:cubicBezTo>
                      <a:cubicBezTo>
                        <a:pt x="249" y="99"/>
                        <a:pt x="249" y="99"/>
                        <a:pt x="249" y="99"/>
                      </a:cubicBezTo>
                      <a:cubicBezTo>
                        <a:pt x="248" y="100"/>
                        <a:pt x="248" y="101"/>
                        <a:pt x="247" y="102"/>
                      </a:cubicBezTo>
                      <a:cubicBezTo>
                        <a:pt x="247" y="102"/>
                        <a:pt x="247" y="102"/>
                        <a:pt x="247" y="102"/>
                      </a:cubicBezTo>
                      <a:cubicBezTo>
                        <a:pt x="245" y="104"/>
                        <a:pt x="244" y="105"/>
                        <a:pt x="242" y="107"/>
                      </a:cubicBezTo>
                      <a:cubicBezTo>
                        <a:pt x="242" y="107"/>
                        <a:pt x="242" y="107"/>
                        <a:pt x="242" y="107"/>
                      </a:cubicBezTo>
                      <a:cubicBezTo>
                        <a:pt x="241" y="108"/>
                        <a:pt x="240" y="108"/>
                        <a:pt x="240" y="109"/>
                      </a:cubicBezTo>
                      <a:cubicBezTo>
                        <a:pt x="239" y="109"/>
                        <a:pt x="239" y="109"/>
                        <a:pt x="239" y="109"/>
                      </a:cubicBezTo>
                      <a:cubicBezTo>
                        <a:pt x="238" y="109"/>
                        <a:pt x="238" y="110"/>
                        <a:pt x="237" y="110"/>
                      </a:cubicBezTo>
                      <a:cubicBezTo>
                        <a:pt x="236" y="111"/>
                        <a:pt x="236" y="111"/>
                        <a:pt x="236" y="111"/>
                      </a:cubicBezTo>
                      <a:cubicBezTo>
                        <a:pt x="236" y="111"/>
                        <a:pt x="235" y="111"/>
                        <a:pt x="234" y="112"/>
                      </a:cubicBezTo>
                      <a:cubicBezTo>
                        <a:pt x="234" y="112"/>
                        <a:pt x="234" y="112"/>
                        <a:pt x="234" y="112"/>
                      </a:cubicBezTo>
                      <a:cubicBezTo>
                        <a:pt x="233" y="112"/>
                        <a:pt x="232" y="113"/>
                        <a:pt x="231" y="113"/>
                      </a:cubicBezTo>
                      <a:cubicBezTo>
                        <a:pt x="231" y="113"/>
                        <a:pt x="231" y="113"/>
                        <a:pt x="231" y="113"/>
                      </a:cubicBezTo>
                      <a:cubicBezTo>
                        <a:pt x="230" y="113"/>
                        <a:pt x="229" y="114"/>
                        <a:pt x="228" y="114"/>
                      </a:cubicBezTo>
                      <a:cubicBezTo>
                        <a:pt x="228" y="114"/>
                        <a:pt x="228" y="114"/>
                        <a:pt x="228" y="114"/>
                      </a:cubicBezTo>
                      <a:cubicBezTo>
                        <a:pt x="227" y="114"/>
                        <a:pt x="226" y="114"/>
                        <a:pt x="226" y="114"/>
                      </a:cubicBezTo>
                      <a:cubicBezTo>
                        <a:pt x="225" y="114"/>
                        <a:pt x="225" y="114"/>
                        <a:pt x="225" y="114"/>
                      </a:cubicBezTo>
                      <a:cubicBezTo>
                        <a:pt x="224" y="115"/>
                        <a:pt x="223" y="115"/>
                        <a:pt x="222" y="115"/>
                      </a:cubicBezTo>
                      <a:cubicBezTo>
                        <a:pt x="210" y="115"/>
                        <a:pt x="198" y="106"/>
                        <a:pt x="190" y="92"/>
                      </a:cubicBezTo>
                      <a:cubicBezTo>
                        <a:pt x="183" y="112"/>
                        <a:pt x="169" y="126"/>
                        <a:pt x="154" y="126"/>
                      </a:cubicBezTo>
                      <a:cubicBezTo>
                        <a:pt x="138" y="126"/>
                        <a:pt x="123" y="111"/>
                        <a:pt x="116" y="90"/>
                      </a:cubicBezTo>
                      <a:cubicBezTo>
                        <a:pt x="109" y="106"/>
                        <a:pt x="97" y="117"/>
                        <a:pt x="83" y="117"/>
                      </a:cubicBezTo>
                      <a:cubicBezTo>
                        <a:pt x="67" y="117"/>
                        <a:pt x="53" y="103"/>
                        <a:pt x="46" y="81"/>
                      </a:cubicBezTo>
                      <a:cubicBezTo>
                        <a:pt x="42" y="85"/>
                        <a:pt x="37" y="86"/>
                        <a:pt x="32" y="86"/>
                      </a:cubicBezTo>
                      <a:cubicBezTo>
                        <a:pt x="15" y="86"/>
                        <a:pt x="0" y="63"/>
                        <a:pt x="0" y="34"/>
                      </a:cubicBezTo>
                      <a:cubicBezTo>
                        <a:pt x="0" y="23"/>
                        <a:pt x="2" y="12"/>
                        <a:pt x="6" y="4"/>
                      </a:cubicBezTo>
                      <a:cubicBezTo>
                        <a:pt x="6" y="2"/>
                        <a:pt x="6" y="1"/>
                        <a:pt x="6" y="0"/>
                      </a:cubicBezTo>
                      <a:lnTo>
                        <a:pt x="260"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223">
                  <a:extLst>
                    <a:ext uri="{FF2B5EF4-FFF2-40B4-BE49-F238E27FC236}">
                      <a16:creationId xmlns:a16="http://schemas.microsoft.com/office/drawing/2014/main" id="{F3FA3B56-2DB3-43FA-B9AA-FC7DA21CAEE1}"/>
                    </a:ext>
                  </a:extLst>
                </p:cNvPr>
                <p:cNvSpPr/>
                <p:nvPr/>
              </p:nvSpPr>
              <p:spPr bwMode="auto">
                <a:xfrm>
                  <a:off x="4054463" y="10024740"/>
                  <a:ext cx="890587" cy="363538"/>
                </a:xfrm>
                <a:custGeom>
                  <a:gdLst>
                    <a:gd fmla="*/ 0 w 279" name="T0"/>
                    <a:gd fmla="*/ 114 h 114" name="T1"/>
                    <a:gd fmla="*/ 140 w 279" name="T2"/>
                    <a:gd fmla="*/ 0 h 114" name="T3"/>
                    <a:gd fmla="*/ 279 w 279" name="T4"/>
                    <a:gd fmla="*/ 114 h 114" name="T5"/>
                    <a:gd fmla="*/ 0 w 279" name="T6"/>
                    <a:gd fmla="*/ 114 h 114" name="T7"/>
                  </a:gdLst>
                  <a:cxnLst>
                    <a:cxn ang="0">
                      <a:pos x="T0" y="T1"/>
                    </a:cxn>
                    <a:cxn ang="0">
                      <a:pos x="T2" y="T3"/>
                    </a:cxn>
                    <a:cxn ang="0">
                      <a:pos x="T4" y="T5"/>
                    </a:cxn>
                    <a:cxn ang="0">
                      <a:pos x="T6" y="T7"/>
                    </a:cxn>
                  </a:cxnLst>
                  <a:rect b="b" l="0" r="r" t="0"/>
                  <a:pathLst>
                    <a:path h="114" w="279">
                      <a:moveTo>
                        <a:pt x="0" y="114"/>
                      </a:moveTo>
                      <a:cubicBezTo>
                        <a:pt x="0" y="51"/>
                        <a:pt x="63" y="0"/>
                        <a:pt x="140" y="0"/>
                      </a:cubicBezTo>
                      <a:cubicBezTo>
                        <a:pt x="216" y="0"/>
                        <a:pt x="279" y="51"/>
                        <a:pt x="279" y="114"/>
                      </a:cubicBezTo>
                      <a:lnTo>
                        <a:pt x="0"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224">
                  <a:extLst>
                    <a:ext uri="{FF2B5EF4-FFF2-40B4-BE49-F238E27FC236}">
                      <a16:creationId xmlns:a16="http://schemas.microsoft.com/office/drawing/2014/main" id="{D57642F5-176F-4A87-93E3-A28DE131AE1E}"/>
                    </a:ext>
                  </a:extLst>
                </p:cNvPr>
                <p:cNvSpPr/>
                <p:nvPr/>
              </p:nvSpPr>
              <p:spPr bwMode="auto">
                <a:xfrm>
                  <a:off x="4054463" y="10121577"/>
                  <a:ext cx="890587" cy="266700"/>
                </a:xfrm>
                <a:custGeom>
                  <a:gdLst>
                    <a:gd fmla="*/ 0 w 279" name="T0"/>
                    <a:gd fmla="*/ 84 h 84" name="T1"/>
                    <a:gd fmla="*/ 3 w 279" name="T2"/>
                    <a:gd fmla="*/ 63 h 84" name="T3"/>
                    <a:gd fmla="*/ 138 w 279" name="T4"/>
                    <a:gd fmla="*/ 0 h 84" name="T5"/>
                    <a:gd fmla="*/ 278 w 279" name="T6"/>
                    <a:gd fmla="*/ 70 h 84" name="T7"/>
                    <a:gd fmla="*/ 279 w 279" name="T8"/>
                    <a:gd fmla="*/ 84 h 84" name="T9"/>
                    <a:gd fmla="*/ 0 w 279" name="T10"/>
                    <a:gd fmla="*/ 84 h 84" name="T11"/>
                  </a:gdLst>
                  <a:cxnLst>
                    <a:cxn ang="0">
                      <a:pos x="T0" y="T1"/>
                    </a:cxn>
                    <a:cxn ang="0">
                      <a:pos x="T2" y="T3"/>
                    </a:cxn>
                    <a:cxn ang="0">
                      <a:pos x="T4" y="T5"/>
                    </a:cxn>
                    <a:cxn ang="0">
                      <a:pos x="T6" y="T7"/>
                    </a:cxn>
                    <a:cxn ang="0">
                      <a:pos x="T8" y="T9"/>
                    </a:cxn>
                    <a:cxn ang="0">
                      <a:pos x="T10" y="T11"/>
                    </a:cxn>
                  </a:cxnLst>
                  <a:rect b="b" l="0" r="r" t="0"/>
                  <a:pathLst>
                    <a:path h="84" w="279">
                      <a:moveTo>
                        <a:pt x="0" y="84"/>
                      </a:moveTo>
                      <a:cubicBezTo>
                        <a:pt x="0" y="77"/>
                        <a:pt x="1" y="70"/>
                        <a:pt x="3" y="63"/>
                      </a:cubicBezTo>
                      <a:cubicBezTo>
                        <a:pt x="27" y="26"/>
                        <a:pt x="79" y="0"/>
                        <a:pt x="138" y="0"/>
                      </a:cubicBezTo>
                      <a:cubicBezTo>
                        <a:pt x="201" y="0"/>
                        <a:pt x="256" y="29"/>
                        <a:pt x="278" y="70"/>
                      </a:cubicBezTo>
                      <a:cubicBezTo>
                        <a:pt x="278" y="75"/>
                        <a:pt x="279" y="79"/>
                        <a:pt x="279" y="84"/>
                      </a:cubicBezTo>
                      <a:lnTo>
                        <a:pt x="0" y="84"/>
                      </a:ln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25">
                  <a:extLst>
                    <a:ext uri="{FF2B5EF4-FFF2-40B4-BE49-F238E27FC236}">
                      <a16:creationId xmlns:a16="http://schemas.microsoft.com/office/drawing/2014/main" id="{B83C5E04-522D-4E2F-B1D8-E53435A0D55A}"/>
                    </a:ext>
                  </a:extLst>
                </p:cNvPr>
                <p:cNvSpPr/>
                <p:nvPr/>
              </p:nvSpPr>
              <p:spPr bwMode="auto">
                <a:xfrm>
                  <a:off x="4825988" y="10112052"/>
                  <a:ext cx="280987" cy="276225"/>
                </a:xfrm>
                <a:custGeom>
                  <a:gdLst>
                    <a:gd fmla="*/ 0 w 88" name="T0"/>
                    <a:gd fmla="*/ 39 h 87" name="T1"/>
                    <a:gd fmla="*/ 47 w 88" name="T2"/>
                    <a:gd fmla="*/ 19 h 87" name="T3"/>
                    <a:gd fmla="*/ 61 w 88" name="T4"/>
                    <a:gd fmla="*/ 87 h 87" name="T5"/>
                    <a:gd fmla="*/ 6 w 88" name="T6"/>
                    <a:gd fmla="*/ 87 h 87" name="T7"/>
                    <a:gd fmla="*/ 0 w 88" name="T8"/>
                    <a:gd fmla="*/ 39 h 87" name="T9"/>
                  </a:gdLst>
                  <a:cxnLst>
                    <a:cxn ang="0">
                      <a:pos x="T0" y="T1"/>
                    </a:cxn>
                    <a:cxn ang="0">
                      <a:pos x="T2" y="T3"/>
                    </a:cxn>
                    <a:cxn ang="0">
                      <a:pos x="T4" y="T5"/>
                    </a:cxn>
                    <a:cxn ang="0">
                      <a:pos x="T6" y="T7"/>
                    </a:cxn>
                    <a:cxn ang="0">
                      <a:pos x="T8" y="T9"/>
                    </a:cxn>
                  </a:cxnLst>
                  <a:rect b="b" l="0" r="r" t="0"/>
                  <a:pathLst>
                    <a:path h="87" w="88">
                      <a:moveTo>
                        <a:pt x="0" y="39"/>
                      </a:moveTo>
                      <a:cubicBezTo>
                        <a:pt x="0" y="39"/>
                        <a:pt x="22" y="39"/>
                        <a:pt x="47" y="19"/>
                      </a:cubicBezTo>
                      <a:cubicBezTo>
                        <a:pt x="73" y="0"/>
                        <a:pt x="88" y="63"/>
                        <a:pt x="61" y="87"/>
                      </a:cubicBezTo>
                      <a:cubicBezTo>
                        <a:pt x="6" y="87"/>
                        <a:pt x="6" y="87"/>
                        <a:pt x="6" y="87"/>
                      </a:cubicBezTo>
                      <a:lnTo>
                        <a:pt x="0" y="39"/>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26">
                  <a:extLst>
                    <a:ext uri="{FF2B5EF4-FFF2-40B4-BE49-F238E27FC236}">
                      <a16:creationId xmlns:a16="http://schemas.microsoft.com/office/drawing/2014/main" id="{2C7C6C60-7F90-4D52-B4F6-43E6719CAB1A}"/>
                    </a:ext>
                  </a:extLst>
                </p:cNvPr>
                <p:cNvSpPr/>
                <p:nvPr/>
              </p:nvSpPr>
              <p:spPr bwMode="auto">
                <a:xfrm>
                  <a:off x="4825988" y="10223177"/>
                  <a:ext cx="66675" cy="165100"/>
                </a:xfrm>
                <a:custGeom>
                  <a:gdLst>
                    <a:gd fmla="*/ 6 w 21" name="T0"/>
                    <a:gd fmla="*/ 52 h 52" name="T1"/>
                    <a:gd fmla="*/ 0 w 21" name="T2"/>
                    <a:gd fmla="*/ 4 h 52" name="T3"/>
                    <a:gd fmla="*/ 18 w 21" name="T4"/>
                    <a:gd fmla="*/ 0 h 52" name="T5"/>
                    <a:gd fmla="*/ 15 w 21" name="T6"/>
                    <a:gd fmla="*/ 39 h 52" name="T7"/>
                    <a:gd fmla="*/ 19 w 21" name="T8"/>
                    <a:gd fmla="*/ 52 h 52" name="T9"/>
                    <a:gd fmla="*/ 6 w 21" name="T10"/>
                    <a:gd fmla="*/ 52 h 52" name="T11"/>
                  </a:gdLst>
                  <a:cxnLst>
                    <a:cxn ang="0">
                      <a:pos x="T0" y="T1"/>
                    </a:cxn>
                    <a:cxn ang="0">
                      <a:pos x="T2" y="T3"/>
                    </a:cxn>
                    <a:cxn ang="0">
                      <a:pos x="T4" y="T5"/>
                    </a:cxn>
                    <a:cxn ang="0">
                      <a:pos x="T6" y="T7"/>
                    </a:cxn>
                    <a:cxn ang="0">
                      <a:pos x="T8" y="T9"/>
                    </a:cxn>
                    <a:cxn ang="0">
                      <a:pos x="T10" y="T11"/>
                    </a:cxn>
                  </a:cxnLst>
                  <a:rect b="b" l="0" r="r" t="0"/>
                  <a:pathLst>
                    <a:path h="52" w="21">
                      <a:moveTo>
                        <a:pt x="6" y="52"/>
                      </a:moveTo>
                      <a:cubicBezTo>
                        <a:pt x="0" y="4"/>
                        <a:pt x="0" y="4"/>
                        <a:pt x="0" y="4"/>
                      </a:cubicBezTo>
                      <a:cubicBezTo>
                        <a:pt x="0" y="4"/>
                        <a:pt x="7" y="4"/>
                        <a:pt x="18" y="0"/>
                      </a:cubicBezTo>
                      <a:cubicBezTo>
                        <a:pt x="21" y="13"/>
                        <a:pt x="19" y="27"/>
                        <a:pt x="15" y="39"/>
                      </a:cubicBezTo>
                      <a:cubicBezTo>
                        <a:pt x="17" y="43"/>
                        <a:pt x="18" y="47"/>
                        <a:pt x="19" y="52"/>
                      </a:cubicBezTo>
                      <a:lnTo>
                        <a:pt x="6" y="52"/>
                      </a:ln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27">
                  <a:extLst>
                    <a:ext uri="{FF2B5EF4-FFF2-40B4-BE49-F238E27FC236}">
                      <a16:creationId xmlns:a16="http://schemas.microsoft.com/office/drawing/2014/main" id="{D94DA656-FE66-4FF9-8567-941E84A0FA8F}"/>
                    </a:ext>
                  </a:extLst>
                </p:cNvPr>
                <p:cNvSpPr/>
                <p:nvPr/>
              </p:nvSpPr>
              <p:spPr bwMode="auto">
                <a:xfrm>
                  <a:off x="4019538" y="10150152"/>
                  <a:ext cx="854075" cy="639763"/>
                </a:xfrm>
                <a:custGeom>
                  <a:gdLst>
                    <a:gd fmla="*/ 7 w 268" name="T0"/>
                    <a:gd fmla="*/ 79 h 201" name="T1"/>
                    <a:gd fmla="*/ 205 w 268" name="T2"/>
                    <a:gd fmla="*/ 6 h 201" name="T3"/>
                    <a:gd fmla="*/ 258 w 268" name="T4"/>
                    <a:gd fmla="*/ 82 h 201" name="T5"/>
                    <a:gd fmla="*/ 265 w 268" name="T6"/>
                    <a:gd fmla="*/ 120 h 201" name="T7"/>
                    <a:gd fmla="*/ 222 w 268" name="T8"/>
                    <a:gd fmla="*/ 190 h 201" name="T9"/>
                    <a:gd fmla="*/ 191 w 268" name="T10"/>
                    <a:gd fmla="*/ 167 h 201" name="T11"/>
                    <a:gd fmla="*/ 154 w 268" name="T12"/>
                    <a:gd fmla="*/ 201 h 201" name="T13"/>
                    <a:gd fmla="*/ 116 w 268" name="T14"/>
                    <a:gd fmla="*/ 165 h 201" name="T15"/>
                    <a:gd fmla="*/ 83 w 268" name="T16"/>
                    <a:gd fmla="*/ 192 h 201" name="T17"/>
                    <a:gd fmla="*/ 46 w 268" name="T18"/>
                    <a:gd fmla="*/ 156 h 201" name="T19"/>
                    <a:gd fmla="*/ 32 w 268" name="T20"/>
                    <a:gd fmla="*/ 161 h 201" name="T21"/>
                    <a:gd fmla="*/ 0 w 268" name="T22"/>
                    <a:gd fmla="*/ 109 h 201" name="T23"/>
                    <a:gd fmla="*/ 7 w 268" name="T24"/>
                    <a:gd fmla="*/ 79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268">
                      <a:moveTo>
                        <a:pt x="7" y="79"/>
                      </a:moveTo>
                      <a:cubicBezTo>
                        <a:pt x="4" y="16"/>
                        <a:pt x="111" y="0"/>
                        <a:pt x="205" y="6"/>
                      </a:cubicBezTo>
                      <a:cubicBezTo>
                        <a:pt x="268" y="11"/>
                        <a:pt x="267" y="52"/>
                        <a:pt x="258" y="82"/>
                      </a:cubicBezTo>
                      <a:cubicBezTo>
                        <a:pt x="262" y="93"/>
                        <a:pt x="265" y="106"/>
                        <a:pt x="265" y="120"/>
                      </a:cubicBezTo>
                      <a:cubicBezTo>
                        <a:pt x="265" y="159"/>
                        <a:pt x="246" y="190"/>
                        <a:pt x="222" y="190"/>
                      </a:cubicBezTo>
                      <a:cubicBezTo>
                        <a:pt x="210" y="190"/>
                        <a:pt x="198" y="181"/>
                        <a:pt x="191" y="167"/>
                      </a:cubicBezTo>
                      <a:cubicBezTo>
                        <a:pt x="183" y="187"/>
                        <a:pt x="170" y="201"/>
                        <a:pt x="154" y="201"/>
                      </a:cubicBezTo>
                      <a:cubicBezTo>
                        <a:pt x="138" y="201"/>
                        <a:pt x="124" y="186"/>
                        <a:pt x="116" y="165"/>
                      </a:cubicBezTo>
                      <a:cubicBezTo>
                        <a:pt x="109" y="181"/>
                        <a:pt x="97" y="192"/>
                        <a:pt x="83" y="192"/>
                      </a:cubicBezTo>
                      <a:cubicBezTo>
                        <a:pt x="67" y="192"/>
                        <a:pt x="53" y="178"/>
                        <a:pt x="46" y="156"/>
                      </a:cubicBezTo>
                      <a:cubicBezTo>
                        <a:pt x="42" y="160"/>
                        <a:pt x="37" y="161"/>
                        <a:pt x="32" y="161"/>
                      </a:cubicBezTo>
                      <a:cubicBezTo>
                        <a:pt x="15" y="161"/>
                        <a:pt x="0" y="138"/>
                        <a:pt x="0" y="109"/>
                      </a:cubicBezTo>
                      <a:cubicBezTo>
                        <a:pt x="0" y="98"/>
                        <a:pt x="3" y="87"/>
                        <a:pt x="7" y="7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28">
                  <a:extLst>
                    <a:ext uri="{FF2B5EF4-FFF2-40B4-BE49-F238E27FC236}">
                      <a16:creationId xmlns:a16="http://schemas.microsoft.com/office/drawing/2014/main" id="{2DEC1307-B50F-4E1C-AF32-C388DAA9F353}"/>
                    </a:ext>
                  </a:extLst>
                </p:cNvPr>
                <p:cNvSpPr/>
                <p:nvPr/>
              </p:nvSpPr>
              <p:spPr bwMode="auto">
                <a:xfrm>
                  <a:off x="4019538" y="10296202"/>
                  <a:ext cx="828675" cy="493713"/>
                </a:xfrm>
                <a:custGeom>
                  <a:gdLst>
                    <a:gd fmla="*/ 7 w 260" name="T0"/>
                    <a:gd fmla="*/ 33 h 155" name="T1"/>
                    <a:gd fmla="*/ 18 w 260" name="T2"/>
                    <a:gd fmla="*/ 0 h 155" name="T3"/>
                    <a:gd fmla="*/ 17 w 260" name="T4"/>
                    <a:gd fmla="*/ 13 h 155" name="T5"/>
                    <a:gd fmla="*/ 10 w 260" name="T6"/>
                    <a:gd fmla="*/ 43 h 155" name="T7"/>
                    <a:gd fmla="*/ 42 w 260" name="T8"/>
                    <a:gd fmla="*/ 95 h 155" name="T9"/>
                    <a:gd fmla="*/ 56 w 260" name="T10"/>
                    <a:gd fmla="*/ 90 h 155" name="T11"/>
                    <a:gd fmla="*/ 93 w 260" name="T12"/>
                    <a:gd fmla="*/ 126 h 155" name="T13"/>
                    <a:gd fmla="*/ 126 w 260" name="T14"/>
                    <a:gd fmla="*/ 99 h 155" name="T15"/>
                    <a:gd fmla="*/ 164 w 260" name="T16"/>
                    <a:gd fmla="*/ 135 h 155" name="T17"/>
                    <a:gd fmla="*/ 201 w 260" name="T18"/>
                    <a:gd fmla="*/ 101 h 155" name="T19"/>
                    <a:gd fmla="*/ 232 w 260" name="T20"/>
                    <a:gd fmla="*/ 124 h 155" name="T21"/>
                    <a:gd fmla="*/ 260 w 260" name="T22"/>
                    <a:gd fmla="*/ 107 h 155" name="T23"/>
                    <a:gd fmla="*/ 222 w 260" name="T24"/>
                    <a:gd fmla="*/ 144 h 155" name="T25"/>
                    <a:gd fmla="*/ 191 w 260" name="T26"/>
                    <a:gd fmla="*/ 121 h 155" name="T27"/>
                    <a:gd fmla="*/ 154 w 260" name="T28"/>
                    <a:gd fmla="*/ 155 h 155" name="T29"/>
                    <a:gd fmla="*/ 116 w 260" name="T30"/>
                    <a:gd fmla="*/ 119 h 155" name="T31"/>
                    <a:gd fmla="*/ 83 w 260" name="T32"/>
                    <a:gd fmla="*/ 146 h 155" name="T33"/>
                    <a:gd fmla="*/ 46 w 260" name="T34"/>
                    <a:gd fmla="*/ 110 h 155" name="T35"/>
                    <a:gd fmla="*/ 32 w 260" name="T36"/>
                    <a:gd fmla="*/ 115 h 155" name="T37"/>
                    <a:gd fmla="*/ 0 w 260" name="T38"/>
                    <a:gd fmla="*/ 63 h 155" name="T39"/>
                    <a:gd fmla="*/ 7 w 260" name="T40"/>
                    <a:gd fmla="*/ 33 h 1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5" w="260">
                      <a:moveTo>
                        <a:pt x="7" y="33"/>
                      </a:moveTo>
                      <a:cubicBezTo>
                        <a:pt x="6" y="20"/>
                        <a:pt x="10" y="9"/>
                        <a:pt x="18" y="0"/>
                      </a:cubicBezTo>
                      <a:cubicBezTo>
                        <a:pt x="17" y="4"/>
                        <a:pt x="16" y="8"/>
                        <a:pt x="17" y="13"/>
                      </a:cubicBezTo>
                      <a:cubicBezTo>
                        <a:pt x="13" y="21"/>
                        <a:pt x="10" y="32"/>
                        <a:pt x="10" y="43"/>
                      </a:cubicBezTo>
                      <a:cubicBezTo>
                        <a:pt x="10" y="72"/>
                        <a:pt x="25" y="95"/>
                        <a:pt x="42" y="95"/>
                      </a:cubicBezTo>
                      <a:cubicBezTo>
                        <a:pt x="47" y="95"/>
                        <a:pt x="52" y="93"/>
                        <a:pt x="56" y="90"/>
                      </a:cubicBezTo>
                      <a:cubicBezTo>
                        <a:pt x="63" y="112"/>
                        <a:pt x="77" y="126"/>
                        <a:pt x="93" y="126"/>
                      </a:cubicBezTo>
                      <a:cubicBezTo>
                        <a:pt x="107" y="126"/>
                        <a:pt x="119" y="115"/>
                        <a:pt x="126" y="99"/>
                      </a:cubicBezTo>
                      <a:cubicBezTo>
                        <a:pt x="134" y="120"/>
                        <a:pt x="148" y="135"/>
                        <a:pt x="164" y="135"/>
                      </a:cubicBezTo>
                      <a:cubicBezTo>
                        <a:pt x="180" y="135"/>
                        <a:pt x="193" y="121"/>
                        <a:pt x="201" y="101"/>
                      </a:cubicBezTo>
                      <a:cubicBezTo>
                        <a:pt x="208" y="115"/>
                        <a:pt x="220" y="124"/>
                        <a:pt x="232" y="124"/>
                      </a:cubicBezTo>
                      <a:cubicBezTo>
                        <a:pt x="243" y="124"/>
                        <a:pt x="253" y="117"/>
                        <a:pt x="260" y="107"/>
                      </a:cubicBezTo>
                      <a:cubicBezTo>
                        <a:pt x="253" y="129"/>
                        <a:pt x="239" y="144"/>
                        <a:pt x="222" y="144"/>
                      </a:cubicBezTo>
                      <a:cubicBezTo>
                        <a:pt x="210" y="144"/>
                        <a:pt x="198" y="135"/>
                        <a:pt x="191" y="121"/>
                      </a:cubicBezTo>
                      <a:cubicBezTo>
                        <a:pt x="183" y="141"/>
                        <a:pt x="170" y="155"/>
                        <a:pt x="154" y="155"/>
                      </a:cubicBezTo>
                      <a:cubicBezTo>
                        <a:pt x="138" y="155"/>
                        <a:pt x="124" y="140"/>
                        <a:pt x="116" y="119"/>
                      </a:cubicBezTo>
                      <a:cubicBezTo>
                        <a:pt x="109" y="135"/>
                        <a:pt x="97" y="146"/>
                        <a:pt x="83" y="146"/>
                      </a:cubicBezTo>
                      <a:cubicBezTo>
                        <a:pt x="67" y="146"/>
                        <a:pt x="53" y="132"/>
                        <a:pt x="46" y="110"/>
                      </a:cubicBezTo>
                      <a:cubicBezTo>
                        <a:pt x="42" y="114"/>
                        <a:pt x="37" y="115"/>
                        <a:pt x="32" y="115"/>
                      </a:cubicBezTo>
                      <a:cubicBezTo>
                        <a:pt x="15" y="115"/>
                        <a:pt x="0" y="92"/>
                        <a:pt x="0" y="63"/>
                      </a:cubicBezTo>
                      <a:cubicBezTo>
                        <a:pt x="0" y="52"/>
                        <a:pt x="3" y="41"/>
                        <a:pt x="7" y="33"/>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29">
                  <a:extLst>
                    <a:ext uri="{FF2B5EF4-FFF2-40B4-BE49-F238E27FC236}">
                      <a16:creationId xmlns:a16="http://schemas.microsoft.com/office/drawing/2014/main" id="{895D393C-A90D-4F93-A958-047E0D7F90C5}"/>
                    </a:ext>
                  </a:extLst>
                </p:cNvPr>
                <p:cNvSpPr/>
                <p:nvPr/>
              </p:nvSpPr>
              <p:spPr bwMode="auto">
                <a:xfrm>
                  <a:off x="4265600" y="10159677"/>
                  <a:ext cx="595312" cy="177800"/>
                </a:xfrm>
                <a:custGeom>
                  <a:gdLst>
                    <a:gd fmla="*/ 128 w 187" name="T0"/>
                    <a:gd fmla="*/ 3 h 56" name="T1"/>
                    <a:gd fmla="*/ 185 w 187" name="T2"/>
                    <a:gd fmla="*/ 56 h 56" name="T3"/>
                    <a:gd fmla="*/ 82 w 187" name="T4"/>
                    <a:gd fmla="*/ 7 h 56" name="T5"/>
                    <a:gd fmla="*/ 0 w 187" name="T6"/>
                    <a:gd fmla="*/ 12 h 56" name="T7"/>
                    <a:gd fmla="*/ 128 w 187" name="T8"/>
                    <a:gd fmla="*/ 3 h 56" name="T9"/>
                  </a:gdLst>
                  <a:cxnLst>
                    <a:cxn ang="0">
                      <a:pos x="T0" y="T1"/>
                    </a:cxn>
                    <a:cxn ang="0">
                      <a:pos x="T2" y="T3"/>
                    </a:cxn>
                    <a:cxn ang="0">
                      <a:pos x="T4" y="T5"/>
                    </a:cxn>
                    <a:cxn ang="0">
                      <a:pos x="T6" y="T7"/>
                    </a:cxn>
                    <a:cxn ang="0">
                      <a:pos x="T8" y="T9"/>
                    </a:cxn>
                  </a:cxnLst>
                  <a:rect b="b" l="0" r="r" t="0"/>
                  <a:pathLst>
                    <a:path h="56" w="187">
                      <a:moveTo>
                        <a:pt x="128" y="3"/>
                      </a:moveTo>
                      <a:cubicBezTo>
                        <a:pt x="175" y="7"/>
                        <a:pt x="187" y="31"/>
                        <a:pt x="185" y="56"/>
                      </a:cubicBezTo>
                      <a:cubicBezTo>
                        <a:pt x="179" y="35"/>
                        <a:pt x="158" y="4"/>
                        <a:pt x="82" y="7"/>
                      </a:cubicBezTo>
                      <a:cubicBezTo>
                        <a:pt x="44" y="9"/>
                        <a:pt x="18" y="10"/>
                        <a:pt x="0" y="12"/>
                      </a:cubicBezTo>
                      <a:cubicBezTo>
                        <a:pt x="37" y="2"/>
                        <a:pt x="84" y="0"/>
                        <a:pt x="128" y="3"/>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30">
                  <a:extLst>
                    <a:ext uri="{FF2B5EF4-FFF2-40B4-BE49-F238E27FC236}">
                      <a16:creationId xmlns:a16="http://schemas.microsoft.com/office/drawing/2014/main" id="{796409B3-F0D1-4CBC-A4E5-641E53BBFEF8}"/>
                    </a:ext>
                  </a:extLst>
                </p:cNvPr>
                <p:cNvSpPr/>
                <p:nvPr/>
              </p:nvSpPr>
              <p:spPr bwMode="auto">
                <a:xfrm>
                  <a:off x="5348275" y="10388277"/>
                  <a:ext cx="1381125" cy="657225"/>
                </a:xfrm>
                <a:custGeom>
                  <a:gdLst>
                    <a:gd fmla="*/ 0 w 433" name="T0"/>
                    <a:gd fmla="*/ 0 h 206" name="T1"/>
                    <a:gd fmla="*/ 3 w 433" name="T2"/>
                    <a:gd fmla="*/ 5 h 206" name="T3"/>
                    <a:gd fmla="*/ 4 w 433" name="T4"/>
                    <a:gd fmla="*/ 9 h 206" name="T5"/>
                    <a:gd fmla="*/ 7 w 433" name="T6"/>
                    <a:gd fmla="*/ 15 h 206" name="T7"/>
                    <a:gd fmla="*/ 8 w 433" name="T8"/>
                    <a:gd fmla="*/ 18 h 206" name="T9"/>
                    <a:gd fmla="*/ 12 w 433" name="T10"/>
                    <a:gd fmla="*/ 27 h 206" name="T11"/>
                    <a:gd fmla="*/ 232 w 433" name="T12"/>
                    <a:gd fmla="*/ 206 h 206" name="T13"/>
                    <a:gd fmla="*/ 341 w 433" name="T14"/>
                    <a:gd fmla="*/ 89 h 206" name="T15"/>
                    <a:gd fmla="*/ 350 w 433" name="T16"/>
                    <a:gd fmla="*/ 86 h 206" name="T17"/>
                    <a:gd fmla="*/ 351 w 433" name="T18"/>
                    <a:gd fmla="*/ 86 h 206" name="T19"/>
                    <a:gd fmla="*/ 359 w 433" name="T20"/>
                    <a:gd fmla="*/ 83 h 206" name="T21"/>
                    <a:gd fmla="*/ 361 w 433" name="T22"/>
                    <a:gd fmla="*/ 82 h 206" name="T23"/>
                    <a:gd fmla="*/ 368 w 433" name="T24"/>
                    <a:gd fmla="*/ 79 h 206" name="T25"/>
                    <a:gd fmla="*/ 368 w 433" name="T26"/>
                    <a:gd fmla="*/ 79 h 206" name="T27"/>
                    <a:gd fmla="*/ 375 w 433" name="T28"/>
                    <a:gd fmla="*/ 75 h 206" name="T29"/>
                    <a:gd fmla="*/ 376 w 433" name="T30"/>
                    <a:gd fmla="*/ 74 h 206" name="T31"/>
                    <a:gd fmla="*/ 383 w 433" name="T32"/>
                    <a:gd fmla="*/ 70 h 206" name="T33"/>
                    <a:gd fmla="*/ 384 w 433" name="T34"/>
                    <a:gd fmla="*/ 69 h 206" name="T35"/>
                    <a:gd fmla="*/ 390 w 433" name="T36"/>
                    <a:gd fmla="*/ 64 h 206" name="T37"/>
                    <a:gd fmla="*/ 390 w 433" name="T38"/>
                    <a:gd fmla="*/ 64 h 206" name="T39"/>
                    <a:gd fmla="*/ 396 w 433" name="T40"/>
                    <a:gd fmla="*/ 59 h 206" name="T41"/>
                    <a:gd fmla="*/ 397 w 433" name="T42"/>
                    <a:gd fmla="*/ 58 h 206" name="T43"/>
                    <a:gd fmla="*/ 402 w 433" name="T44"/>
                    <a:gd fmla="*/ 52 h 206" name="T45"/>
                    <a:gd fmla="*/ 403 w 433" name="T46"/>
                    <a:gd fmla="*/ 52 h 206" name="T47"/>
                    <a:gd fmla="*/ 413 w 433" name="T48"/>
                    <a:gd fmla="*/ 39 h 206" name="T49"/>
                    <a:gd fmla="*/ 413 w 433" name="T50"/>
                    <a:gd fmla="*/ 38 h 206" name="T51"/>
                    <a:gd fmla="*/ 418 w 433" name="T52"/>
                    <a:gd fmla="*/ 32 h 206" name="T53"/>
                    <a:gd fmla="*/ 418 w 433" name="T54"/>
                    <a:gd fmla="*/ 31 h 206" name="T55"/>
                    <a:gd fmla="*/ 426 w 433" name="T56"/>
                    <a:gd fmla="*/ 17 h 206" name="T57"/>
                    <a:gd fmla="*/ 426 w 433" name="T58"/>
                    <a:gd fmla="*/ 16 h 206" name="T59"/>
                    <a:gd fmla="*/ 430 w 433" name="T60"/>
                    <a:gd fmla="*/ 9 h 206" name="T61"/>
                    <a:gd fmla="*/ 430 w 433" name="T62"/>
                    <a:gd fmla="*/ 8 h 206" name="T63"/>
                    <a:gd fmla="*/ 433 w 433" name="T64"/>
                    <a:gd fmla="*/ 0 h 206" name="T65"/>
                    <a:gd fmla="*/ 0 w 433" name="T66"/>
                    <a:gd fmla="*/ 0 h 20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6" w="432">
                      <a:moveTo>
                        <a:pt x="0" y="0"/>
                      </a:moveTo>
                      <a:cubicBezTo>
                        <a:pt x="1" y="2"/>
                        <a:pt x="2" y="4"/>
                        <a:pt x="3" y="5"/>
                      </a:cubicBezTo>
                      <a:cubicBezTo>
                        <a:pt x="3" y="6"/>
                        <a:pt x="3" y="7"/>
                        <a:pt x="4" y="9"/>
                      </a:cubicBezTo>
                      <a:cubicBezTo>
                        <a:pt x="5" y="11"/>
                        <a:pt x="6" y="13"/>
                        <a:pt x="7" y="15"/>
                      </a:cubicBezTo>
                      <a:cubicBezTo>
                        <a:pt x="7" y="16"/>
                        <a:pt x="7" y="17"/>
                        <a:pt x="8" y="18"/>
                      </a:cubicBezTo>
                      <a:cubicBezTo>
                        <a:pt x="9" y="21"/>
                        <a:pt x="11" y="24"/>
                        <a:pt x="12" y="27"/>
                      </a:cubicBezTo>
                      <a:cubicBezTo>
                        <a:pt x="64" y="137"/>
                        <a:pt x="189" y="54"/>
                        <a:pt x="232" y="206"/>
                      </a:cubicBezTo>
                      <a:cubicBezTo>
                        <a:pt x="232" y="206"/>
                        <a:pt x="268" y="109"/>
                        <a:pt x="341" y="89"/>
                      </a:cubicBezTo>
                      <a:cubicBezTo>
                        <a:pt x="344" y="88"/>
                        <a:pt x="347" y="87"/>
                        <a:pt x="350" y="86"/>
                      </a:cubicBezTo>
                      <a:cubicBezTo>
                        <a:pt x="350" y="86"/>
                        <a:pt x="351" y="86"/>
                        <a:pt x="351" y="86"/>
                      </a:cubicBezTo>
                      <a:cubicBezTo>
                        <a:pt x="354" y="85"/>
                        <a:pt x="357" y="84"/>
                        <a:pt x="359" y="83"/>
                      </a:cubicBezTo>
                      <a:cubicBezTo>
                        <a:pt x="360" y="82"/>
                        <a:pt x="360" y="82"/>
                        <a:pt x="361" y="82"/>
                      </a:cubicBezTo>
                      <a:cubicBezTo>
                        <a:pt x="363" y="81"/>
                        <a:pt x="366" y="80"/>
                        <a:pt x="368" y="79"/>
                      </a:cubicBezTo>
                      <a:cubicBezTo>
                        <a:pt x="368" y="79"/>
                        <a:pt x="368" y="79"/>
                        <a:pt x="368" y="79"/>
                      </a:cubicBezTo>
                      <a:cubicBezTo>
                        <a:pt x="371" y="77"/>
                        <a:pt x="373" y="76"/>
                        <a:pt x="375" y="75"/>
                      </a:cubicBezTo>
                      <a:cubicBezTo>
                        <a:pt x="376" y="74"/>
                        <a:pt x="376" y="74"/>
                        <a:pt x="376" y="74"/>
                      </a:cubicBezTo>
                      <a:cubicBezTo>
                        <a:pt x="379" y="72"/>
                        <a:pt x="381" y="71"/>
                        <a:pt x="383" y="70"/>
                      </a:cubicBezTo>
                      <a:cubicBezTo>
                        <a:pt x="384" y="69"/>
                        <a:pt x="384" y="69"/>
                        <a:pt x="384" y="69"/>
                      </a:cubicBezTo>
                      <a:cubicBezTo>
                        <a:pt x="386" y="67"/>
                        <a:pt x="388" y="66"/>
                        <a:pt x="390" y="64"/>
                      </a:cubicBezTo>
                      <a:cubicBezTo>
                        <a:pt x="390" y="64"/>
                        <a:pt x="390" y="64"/>
                        <a:pt x="390" y="64"/>
                      </a:cubicBezTo>
                      <a:cubicBezTo>
                        <a:pt x="392" y="62"/>
                        <a:pt x="394" y="60"/>
                        <a:pt x="396" y="59"/>
                      </a:cubicBezTo>
                      <a:cubicBezTo>
                        <a:pt x="397" y="58"/>
                        <a:pt x="397" y="58"/>
                        <a:pt x="397" y="58"/>
                      </a:cubicBezTo>
                      <a:cubicBezTo>
                        <a:pt x="399" y="56"/>
                        <a:pt x="401" y="54"/>
                        <a:pt x="402" y="52"/>
                      </a:cubicBezTo>
                      <a:cubicBezTo>
                        <a:pt x="403" y="52"/>
                        <a:pt x="403" y="52"/>
                        <a:pt x="403" y="52"/>
                      </a:cubicBezTo>
                      <a:cubicBezTo>
                        <a:pt x="406" y="48"/>
                        <a:pt x="410" y="44"/>
                        <a:pt x="413" y="39"/>
                      </a:cubicBezTo>
                      <a:cubicBezTo>
                        <a:pt x="413" y="38"/>
                        <a:pt x="413" y="38"/>
                        <a:pt x="413" y="38"/>
                      </a:cubicBezTo>
                      <a:cubicBezTo>
                        <a:pt x="415" y="36"/>
                        <a:pt x="416" y="34"/>
                        <a:pt x="418" y="32"/>
                      </a:cubicBezTo>
                      <a:cubicBezTo>
                        <a:pt x="418" y="31"/>
                        <a:pt x="418" y="31"/>
                        <a:pt x="418" y="31"/>
                      </a:cubicBezTo>
                      <a:cubicBezTo>
                        <a:pt x="421" y="27"/>
                        <a:pt x="424" y="22"/>
                        <a:pt x="426" y="17"/>
                      </a:cubicBezTo>
                      <a:cubicBezTo>
                        <a:pt x="426" y="16"/>
                        <a:pt x="426" y="16"/>
                        <a:pt x="426" y="16"/>
                      </a:cubicBezTo>
                      <a:cubicBezTo>
                        <a:pt x="427" y="14"/>
                        <a:pt x="429" y="11"/>
                        <a:pt x="430" y="9"/>
                      </a:cubicBezTo>
                      <a:cubicBezTo>
                        <a:pt x="430" y="8"/>
                        <a:pt x="430" y="8"/>
                        <a:pt x="430" y="8"/>
                      </a:cubicBezTo>
                      <a:cubicBezTo>
                        <a:pt x="431" y="6"/>
                        <a:pt x="432" y="3"/>
                        <a:pt x="433" y="0"/>
                      </a:cubicBezTo>
                      <a:lnTo>
                        <a:pt x="0"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31">
                  <a:extLst>
                    <a:ext uri="{FF2B5EF4-FFF2-40B4-BE49-F238E27FC236}">
                      <a16:creationId xmlns:a16="http://schemas.microsoft.com/office/drawing/2014/main" id="{0D6A7127-4F98-421B-BF03-ECD6225B665C}"/>
                    </a:ext>
                  </a:extLst>
                </p:cNvPr>
                <p:cNvSpPr/>
                <p:nvPr/>
              </p:nvSpPr>
              <p:spPr bwMode="auto">
                <a:xfrm>
                  <a:off x="4960925" y="9961240"/>
                  <a:ext cx="2287587" cy="427038"/>
                </a:xfrm>
                <a:custGeom>
                  <a:gdLst>
                    <a:gd fmla="*/ 718 w 718" name="T0"/>
                    <a:gd fmla="*/ 134 h 134" name="T1"/>
                    <a:gd fmla="*/ 359 w 718" name="T2"/>
                    <a:gd fmla="*/ 0 h 134" name="T3"/>
                    <a:gd fmla="*/ 0 w 718" name="T4"/>
                    <a:gd fmla="*/ 134 h 134" name="T5"/>
                    <a:gd fmla="*/ 718 w 718" name="T6"/>
                    <a:gd fmla="*/ 134 h 134" name="T7"/>
                  </a:gdLst>
                  <a:cxnLst>
                    <a:cxn ang="0">
                      <a:pos x="T0" y="T1"/>
                    </a:cxn>
                    <a:cxn ang="0">
                      <a:pos x="T2" y="T3"/>
                    </a:cxn>
                    <a:cxn ang="0">
                      <a:pos x="T4" y="T5"/>
                    </a:cxn>
                    <a:cxn ang="0">
                      <a:pos x="T6" y="T7"/>
                    </a:cxn>
                  </a:cxnLst>
                  <a:rect b="b" l="0" r="r" t="0"/>
                  <a:pathLst>
                    <a:path h="134" w="718">
                      <a:moveTo>
                        <a:pt x="718" y="134"/>
                      </a:moveTo>
                      <a:cubicBezTo>
                        <a:pt x="632" y="52"/>
                        <a:pt x="503" y="0"/>
                        <a:pt x="359" y="0"/>
                      </a:cubicBezTo>
                      <a:cubicBezTo>
                        <a:pt x="214" y="0"/>
                        <a:pt x="85" y="52"/>
                        <a:pt x="0" y="134"/>
                      </a:cubicBezTo>
                      <a:lnTo>
                        <a:pt x="718" y="134"/>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Oval 232">
                  <a:extLst>
                    <a:ext uri="{FF2B5EF4-FFF2-40B4-BE49-F238E27FC236}">
                      <a16:creationId xmlns:a16="http://schemas.microsoft.com/office/drawing/2014/main" id="{70E84AEA-EE55-4398-AFF6-9CE2F7C4289C}"/>
                    </a:ext>
                  </a:extLst>
                </p:cNvPr>
                <p:cNvSpPr>
                  <a:spLocks noChangeArrowheads="1"/>
                </p:cNvSpPr>
                <p:nvPr/>
              </p:nvSpPr>
              <p:spPr bwMode="auto">
                <a:xfrm>
                  <a:off x="6681775" y="9215115"/>
                  <a:ext cx="407987" cy="4079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Oval 233">
                  <a:extLst>
                    <a:ext uri="{FF2B5EF4-FFF2-40B4-BE49-F238E27FC236}">
                      <a16:creationId xmlns:a16="http://schemas.microsoft.com/office/drawing/2014/main" id="{C9E214F4-769E-47D9-825F-BAF262EE7355}"/>
                    </a:ext>
                  </a:extLst>
                </p:cNvPr>
                <p:cNvSpPr>
                  <a:spLocks noChangeArrowheads="1"/>
                </p:cNvSpPr>
                <p:nvPr/>
              </p:nvSpPr>
              <p:spPr bwMode="auto">
                <a:xfrm>
                  <a:off x="6780200" y="9313540"/>
                  <a:ext cx="206375" cy="207963"/>
                </a:xfrm>
                <a:prstGeom prst="ellipse">
                  <a:avLst/>
                </a:pr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Oval 234">
                  <a:extLst>
                    <a:ext uri="{FF2B5EF4-FFF2-40B4-BE49-F238E27FC236}">
                      <a16:creationId xmlns:a16="http://schemas.microsoft.com/office/drawing/2014/main" id="{307B15FB-E520-4B7F-8227-8DD10F67C925}"/>
                    </a:ext>
                  </a:extLst>
                </p:cNvPr>
                <p:cNvSpPr>
                  <a:spLocks noChangeArrowheads="1"/>
                </p:cNvSpPr>
                <p:nvPr/>
              </p:nvSpPr>
              <p:spPr bwMode="auto">
                <a:xfrm>
                  <a:off x="4999025" y="9215115"/>
                  <a:ext cx="407987" cy="4079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Oval 235">
                  <a:extLst>
                    <a:ext uri="{FF2B5EF4-FFF2-40B4-BE49-F238E27FC236}">
                      <a16:creationId xmlns:a16="http://schemas.microsoft.com/office/drawing/2014/main" id="{38736CC6-ED8C-4D16-8B27-5556B93747B6}"/>
                    </a:ext>
                  </a:extLst>
                </p:cNvPr>
                <p:cNvSpPr>
                  <a:spLocks noChangeArrowheads="1"/>
                </p:cNvSpPr>
                <p:nvPr/>
              </p:nvSpPr>
              <p:spPr bwMode="auto">
                <a:xfrm>
                  <a:off x="5100625" y="9313540"/>
                  <a:ext cx="203200" cy="207963"/>
                </a:xfrm>
                <a:prstGeom prst="ellipse">
                  <a:avLst/>
                </a:pr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Oval 236">
                  <a:extLst>
                    <a:ext uri="{FF2B5EF4-FFF2-40B4-BE49-F238E27FC236}">
                      <a16:creationId xmlns:a16="http://schemas.microsoft.com/office/drawing/2014/main" id="{B4F36EA5-03FB-4855-BC33-D65ABD43D928}"/>
                    </a:ext>
                  </a:extLst>
                </p:cNvPr>
                <p:cNvSpPr>
                  <a:spLocks noChangeArrowheads="1"/>
                </p:cNvSpPr>
                <p:nvPr/>
              </p:nvSpPr>
              <p:spPr bwMode="auto">
                <a:xfrm>
                  <a:off x="5240325" y="8540427"/>
                  <a:ext cx="1527175" cy="15255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237">
                  <a:extLst>
                    <a:ext uri="{FF2B5EF4-FFF2-40B4-BE49-F238E27FC236}">
                      <a16:creationId xmlns:a16="http://schemas.microsoft.com/office/drawing/2014/main" id="{1D11DE44-E99C-46D2-A7B3-7E33E54C8828}"/>
                    </a:ext>
                  </a:extLst>
                </p:cNvPr>
                <p:cNvSpPr>
                  <a:spLocks noChangeArrowheads="1"/>
                </p:cNvSpPr>
                <p:nvPr/>
              </p:nvSpPr>
              <p:spPr bwMode="auto">
                <a:xfrm>
                  <a:off x="5464163" y="9196065"/>
                  <a:ext cx="373062" cy="3762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Oval 238">
                  <a:extLst>
                    <a:ext uri="{FF2B5EF4-FFF2-40B4-BE49-F238E27FC236}">
                      <a16:creationId xmlns:a16="http://schemas.microsoft.com/office/drawing/2014/main" id="{8ECD0F76-0718-4A7A-AE3B-8EF151745CDB}"/>
                    </a:ext>
                  </a:extLst>
                </p:cNvPr>
                <p:cNvSpPr>
                  <a:spLocks noChangeArrowheads="1"/>
                </p:cNvSpPr>
                <p:nvPr/>
              </p:nvSpPr>
              <p:spPr bwMode="auto">
                <a:xfrm>
                  <a:off x="5699113" y="9365927"/>
                  <a:ext cx="100012" cy="98425"/>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239">
                  <a:extLst>
                    <a:ext uri="{FF2B5EF4-FFF2-40B4-BE49-F238E27FC236}">
                      <a16:creationId xmlns:a16="http://schemas.microsoft.com/office/drawing/2014/main" id="{3DE3F3F7-005D-46AB-88D8-3575923183E4}"/>
                    </a:ext>
                  </a:extLst>
                </p:cNvPr>
                <p:cNvSpPr>
                  <a:spLocks noChangeArrowheads="1"/>
                </p:cNvSpPr>
                <p:nvPr/>
              </p:nvSpPr>
              <p:spPr bwMode="auto">
                <a:xfrm>
                  <a:off x="6205525" y="9196065"/>
                  <a:ext cx="376237" cy="3762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Oval 240">
                  <a:extLst>
                    <a:ext uri="{FF2B5EF4-FFF2-40B4-BE49-F238E27FC236}">
                      <a16:creationId xmlns:a16="http://schemas.microsoft.com/office/drawing/2014/main" id="{2D18CB92-285B-439B-ADF0-37C83C81ACF6}"/>
                    </a:ext>
                  </a:extLst>
                </p:cNvPr>
                <p:cNvSpPr>
                  <a:spLocks noChangeArrowheads="1"/>
                </p:cNvSpPr>
                <p:nvPr/>
              </p:nvSpPr>
              <p:spPr bwMode="auto">
                <a:xfrm>
                  <a:off x="6248388" y="9365927"/>
                  <a:ext cx="98425" cy="98425"/>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41">
                  <a:extLst>
                    <a:ext uri="{FF2B5EF4-FFF2-40B4-BE49-F238E27FC236}">
                      <a16:creationId xmlns:a16="http://schemas.microsoft.com/office/drawing/2014/main" id="{FA43AA05-0049-451D-B4FF-FC958639A987}"/>
                    </a:ext>
                  </a:extLst>
                </p:cNvPr>
                <p:cNvSpPr/>
                <p:nvPr/>
              </p:nvSpPr>
              <p:spPr bwMode="auto">
                <a:xfrm>
                  <a:off x="5683238" y="9802490"/>
                  <a:ext cx="673100" cy="250825"/>
                </a:xfrm>
                <a:custGeom>
                  <a:gdLst>
                    <a:gd fmla="*/ 105 w 211" name="T0"/>
                    <a:gd fmla="*/ 79 h 79" name="T1"/>
                    <a:gd fmla="*/ 211 w 211" name="T2"/>
                    <a:gd fmla="*/ 0 h 79" name="T3"/>
                    <a:gd fmla="*/ 0 w 211" name="T4"/>
                    <a:gd fmla="*/ 0 h 79" name="T5"/>
                    <a:gd fmla="*/ 105 w 211" name="T6"/>
                    <a:gd fmla="*/ 79 h 79" name="T7"/>
                  </a:gdLst>
                  <a:cxnLst>
                    <a:cxn ang="0">
                      <a:pos x="T0" y="T1"/>
                    </a:cxn>
                    <a:cxn ang="0">
                      <a:pos x="T2" y="T3"/>
                    </a:cxn>
                    <a:cxn ang="0">
                      <a:pos x="T4" y="T5"/>
                    </a:cxn>
                    <a:cxn ang="0">
                      <a:pos x="T6" y="T7"/>
                    </a:cxn>
                  </a:cxnLst>
                  <a:rect b="b" l="0" r="r" t="0"/>
                  <a:pathLst>
                    <a:path h="79" w="211">
                      <a:moveTo>
                        <a:pt x="105" y="79"/>
                      </a:moveTo>
                      <a:cubicBezTo>
                        <a:pt x="164" y="79"/>
                        <a:pt x="211" y="44"/>
                        <a:pt x="211" y="0"/>
                      </a:cubicBezTo>
                      <a:cubicBezTo>
                        <a:pt x="0" y="0"/>
                        <a:pt x="0" y="0"/>
                        <a:pt x="0" y="0"/>
                      </a:cubicBezTo>
                      <a:cubicBezTo>
                        <a:pt x="0" y="44"/>
                        <a:pt x="47" y="79"/>
                        <a:pt x="105" y="79"/>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42">
                  <a:extLst>
                    <a:ext uri="{FF2B5EF4-FFF2-40B4-BE49-F238E27FC236}">
                      <a16:creationId xmlns:a16="http://schemas.microsoft.com/office/drawing/2014/main" id="{2D6C0848-DFBB-4242-8317-8102823A7F9D}"/>
                    </a:ext>
                  </a:extLst>
                </p:cNvPr>
                <p:cNvSpPr/>
                <p:nvPr/>
              </p:nvSpPr>
              <p:spPr bwMode="auto">
                <a:xfrm>
                  <a:off x="5756263" y="9821540"/>
                  <a:ext cx="539750" cy="231775"/>
                </a:xfrm>
                <a:custGeom>
                  <a:gdLst>
                    <a:gd fmla="*/ 169 w 169" name="T0"/>
                    <a:gd fmla="*/ 39 h 73" name="T1"/>
                    <a:gd fmla="*/ 86 w 169" name="T2"/>
                    <a:gd fmla="*/ 0 h 73" name="T3"/>
                    <a:gd fmla="*/ 0 w 169" name="T4"/>
                    <a:gd fmla="*/ 43 h 73" name="T5"/>
                    <a:gd fmla="*/ 82 w 169" name="T6"/>
                    <a:gd fmla="*/ 73 h 73" name="T7"/>
                    <a:gd fmla="*/ 169 w 169" name="T8"/>
                    <a:gd fmla="*/ 39 h 73" name="T9"/>
                  </a:gdLst>
                  <a:cxnLst>
                    <a:cxn ang="0">
                      <a:pos x="T0" y="T1"/>
                    </a:cxn>
                    <a:cxn ang="0">
                      <a:pos x="T2" y="T3"/>
                    </a:cxn>
                    <a:cxn ang="0">
                      <a:pos x="T4" y="T5"/>
                    </a:cxn>
                    <a:cxn ang="0">
                      <a:pos x="T6" y="T7"/>
                    </a:cxn>
                    <a:cxn ang="0">
                      <a:pos x="T8" y="T9"/>
                    </a:cxn>
                  </a:cxnLst>
                  <a:rect b="b" l="0" r="r" t="0"/>
                  <a:pathLst>
                    <a:path h="73" w="169">
                      <a:moveTo>
                        <a:pt x="169" y="39"/>
                      </a:moveTo>
                      <a:cubicBezTo>
                        <a:pt x="149" y="15"/>
                        <a:pt x="119" y="0"/>
                        <a:pt x="86" y="0"/>
                      </a:cubicBezTo>
                      <a:cubicBezTo>
                        <a:pt x="51" y="0"/>
                        <a:pt x="20" y="17"/>
                        <a:pt x="0" y="43"/>
                      </a:cubicBezTo>
                      <a:cubicBezTo>
                        <a:pt x="19" y="61"/>
                        <a:pt x="49" y="73"/>
                        <a:pt x="82" y="73"/>
                      </a:cubicBezTo>
                      <a:cubicBezTo>
                        <a:pt x="118" y="73"/>
                        <a:pt x="150" y="60"/>
                        <a:pt x="169" y="3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43">
                  <a:extLst>
                    <a:ext uri="{FF2B5EF4-FFF2-40B4-BE49-F238E27FC236}">
                      <a16:creationId xmlns:a16="http://schemas.microsoft.com/office/drawing/2014/main" id="{C71337E4-AE12-4483-925A-009600AF7A81}"/>
                    </a:ext>
                  </a:extLst>
                </p:cNvPr>
                <p:cNvSpPr/>
                <p:nvPr/>
              </p:nvSpPr>
              <p:spPr bwMode="auto">
                <a:xfrm>
                  <a:off x="5208575" y="9196065"/>
                  <a:ext cx="1625600" cy="1681163"/>
                </a:xfrm>
                <a:custGeom>
                  <a:gdLst>
                    <a:gd fmla="*/ 500 w 510" name="T0"/>
                    <a:gd fmla="*/ 0 h 527" name="T1"/>
                    <a:gd fmla="*/ 460 w 510" name="T2"/>
                    <a:gd fmla="*/ 5 h 527" name="T3"/>
                    <a:gd fmla="*/ 456 w 510" name="T4"/>
                    <a:gd fmla="*/ 137 h 527" name="T5"/>
                    <a:gd fmla="*/ 454 w 510" name="T6"/>
                    <a:gd fmla="*/ 147 h 527" name="T7"/>
                    <a:gd fmla="*/ 251 w 510" name="T8"/>
                    <a:gd fmla="*/ 241 h 527" name="T9"/>
                    <a:gd fmla="*/ 45 w 510" name="T10"/>
                    <a:gd fmla="*/ 140 h 527" name="T11"/>
                    <a:gd fmla="*/ 44 w 510" name="T12"/>
                    <a:gd fmla="*/ 137 h 527" name="T13"/>
                    <a:gd fmla="*/ 39 w 510" name="T14"/>
                    <a:gd fmla="*/ 5 h 527" name="T15"/>
                    <a:gd fmla="*/ 0 w 510" name="T16"/>
                    <a:gd fmla="*/ 0 h 527" name="T17"/>
                    <a:gd fmla="*/ 9 w 510" name="T18"/>
                    <a:gd fmla="*/ 142 h 527" name="T19"/>
                    <a:gd fmla="*/ 56 w 510" name="T20"/>
                    <a:gd fmla="*/ 348 h 527" name="T21"/>
                    <a:gd fmla="*/ 276 w 510" name="T22"/>
                    <a:gd fmla="*/ 527 h 527" name="T23"/>
                    <a:gd fmla="*/ 385 w 510" name="T24"/>
                    <a:gd fmla="*/ 409 h 527" name="T25"/>
                    <a:gd fmla="*/ 493 w 510" name="T26"/>
                    <a:gd fmla="*/ 120 h 527" name="T27"/>
                    <a:gd fmla="*/ 500 w 510" name="T28"/>
                    <a:gd fmla="*/ 0 h 5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27" w="510">
                      <a:moveTo>
                        <a:pt x="500" y="0"/>
                      </a:moveTo>
                      <a:cubicBezTo>
                        <a:pt x="460" y="5"/>
                        <a:pt x="460" y="5"/>
                        <a:pt x="460" y="5"/>
                      </a:cubicBezTo>
                      <a:cubicBezTo>
                        <a:pt x="460" y="5"/>
                        <a:pt x="466" y="89"/>
                        <a:pt x="456" y="137"/>
                      </a:cubicBezTo>
                      <a:cubicBezTo>
                        <a:pt x="455" y="140"/>
                        <a:pt x="454" y="144"/>
                        <a:pt x="454" y="147"/>
                      </a:cubicBezTo>
                      <a:cubicBezTo>
                        <a:pt x="427" y="201"/>
                        <a:pt x="346" y="241"/>
                        <a:pt x="251" y="241"/>
                      </a:cubicBezTo>
                      <a:cubicBezTo>
                        <a:pt x="152" y="241"/>
                        <a:pt x="68" y="198"/>
                        <a:pt x="45" y="140"/>
                      </a:cubicBezTo>
                      <a:cubicBezTo>
                        <a:pt x="45" y="139"/>
                        <a:pt x="44" y="138"/>
                        <a:pt x="44" y="137"/>
                      </a:cubicBezTo>
                      <a:cubicBezTo>
                        <a:pt x="34" y="89"/>
                        <a:pt x="39" y="5"/>
                        <a:pt x="39" y="5"/>
                      </a:cubicBezTo>
                      <a:cubicBezTo>
                        <a:pt x="0" y="0"/>
                        <a:pt x="0" y="0"/>
                        <a:pt x="0" y="0"/>
                      </a:cubicBezTo>
                      <a:cubicBezTo>
                        <a:pt x="0" y="0"/>
                        <a:pt x="4" y="100"/>
                        <a:pt x="9" y="142"/>
                      </a:cubicBezTo>
                      <a:cubicBezTo>
                        <a:pt x="9" y="182"/>
                        <a:pt x="15" y="260"/>
                        <a:pt x="56" y="348"/>
                      </a:cubicBezTo>
                      <a:cubicBezTo>
                        <a:pt x="108" y="458"/>
                        <a:pt x="233" y="375"/>
                        <a:pt x="276" y="527"/>
                      </a:cubicBezTo>
                      <a:cubicBezTo>
                        <a:pt x="276" y="527"/>
                        <a:pt x="312" y="429"/>
                        <a:pt x="385" y="409"/>
                      </a:cubicBezTo>
                      <a:cubicBezTo>
                        <a:pt x="510" y="375"/>
                        <a:pt x="497" y="206"/>
                        <a:pt x="493" y="120"/>
                      </a:cubicBezTo>
                      <a:cubicBezTo>
                        <a:pt x="497" y="72"/>
                        <a:pt x="500" y="0"/>
                        <a:pt x="50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44">
                  <a:extLst>
                    <a:ext uri="{FF2B5EF4-FFF2-40B4-BE49-F238E27FC236}">
                      <a16:creationId xmlns:a16="http://schemas.microsoft.com/office/drawing/2014/main" id="{E8333444-193C-4265-BF1B-43FA86545070}"/>
                    </a:ext>
                  </a:extLst>
                </p:cNvPr>
                <p:cNvSpPr/>
                <p:nvPr/>
              </p:nvSpPr>
              <p:spPr bwMode="auto">
                <a:xfrm>
                  <a:off x="5227625" y="9585002"/>
                  <a:ext cx="1565275" cy="1292225"/>
                </a:xfrm>
                <a:custGeom>
                  <a:gdLst>
                    <a:gd fmla="*/ 379 w 491" name="T0"/>
                    <a:gd fmla="*/ 243 h 405" name="T1"/>
                    <a:gd fmla="*/ 270 w 491" name="T2"/>
                    <a:gd fmla="*/ 361 h 405" name="T3"/>
                    <a:gd fmla="*/ 50 w 491" name="T4"/>
                    <a:gd fmla="*/ 182 h 405" name="T5"/>
                    <a:gd fmla="*/ 4 w 491" name="T6"/>
                    <a:gd fmla="*/ 0 h 405" name="T7"/>
                    <a:gd fmla="*/ 50 w 491" name="T8"/>
                    <a:gd fmla="*/ 226 h 405" name="T9"/>
                    <a:gd fmla="*/ 270 w 491" name="T10"/>
                    <a:gd fmla="*/ 405 h 405" name="T11"/>
                    <a:gd fmla="*/ 379 w 491" name="T12"/>
                    <a:gd fmla="*/ 287 h 405" name="T13"/>
                    <a:gd fmla="*/ 489 w 491" name="T14"/>
                    <a:gd fmla="*/ 48 h 405" name="T15"/>
                    <a:gd fmla="*/ 379 w 491" name="T16"/>
                    <a:gd fmla="*/ 243 h 4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5" w="491">
                      <a:moveTo>
                        <a:pt x="379" y="243"/>
                      </a:moveTo>
                      <a:cubicBezTo>
                        <a:pt x="306" y="263"/>
                        <a:pt x="270" y="361"/>
                        <a:pt x="270" y="361"/>
                      </a:cubicBezTo>
                      <a:cubicBezTo>
                        <a:pt x="227" y="209"/>
                        <a:pt x="102" y="292"/>
                        <a:pt x="50" y="182"/>
                      </a:cubicBezTo>
                      <a:cubicBezTo>
                        <a:pt x="16" y="109"/>
                        <a:pt x="6" y="43"/>
                        <a:pt x="4" y="0"/>
                      </a:cubicBezTo>
                      <a:cubicBezTo>
                        <a:pt x="2" y="24"/>
                        <a:pt x="0" y="118"/>
                        <a:pt x="50" y="226"/>
                      </a:cubicBezTo>
                      <a:cubicBezTo>
                        <a:pt x="102" y="336"/>
                        <a:pt x="227" y="253"/>
                        <a:pt x="270" y="405"/>
                      </a:cubicBezTo>
                      <a:cubicBezTo>
                        <a:pt x="270" y="405"/>
                        <a:pt x="306" y="307"/>
                        <a:pt x="379" y="287"/>
                      </a:cubicBezTo>
                      <a:cubicBezTo>
                        <a:pt x="483" y="259"/>
                        <a:pt x="491" y="137"/>
                        <a:pt x="489" y="48"/>
                      </a:cubicBezTo>
                      <a:cubicBezTo>
                        <a:pt x="486" y="129"/>
                        <a:pt x="467" y="220"/>
                        <a:pt x="379" y="243"/>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45">
                  <a:extLst>
                    <a:ext uri="{FF2B5EF4-FFF2-40B4-BE49-F238E27FC236}">
                      <a16:creationId xmlns:a16="http://schemas.microsoft.com/office/drawing/2014/main" id="{87E0FDC2-BDA7-4F69-B02E-F2C160C6E268}"/>
                    </a:ext>
                  </a:extLst>
                </p:cNvPr>
                <p:cNvSpPr/>
                <p:nvPr/>
              </p:nvSpPr>
              <p:spPr bwMode="auto">
                <a:xfrm>
                  <a:off x="5730863" y="9923140"/>
                  <a:ext cx="561975" cy="66675"/>
                </a:xfrm>
                <a:custGeom>
                  <a:gdLst>
                    <a:gd fmla="*/ 176 w 176" name="T0"/>
                    <a:gd fmla="*/ 0 h 21" name="T1"/>
                    <a:gd fmla="*/ 176 w 176" name="T2"/>
                    <a:gd fmla="*/ 0 h 21" name="T3"/>
                    <a:gd fmla="*/ 87 w 176" name="T4"/>
                    <a:gd fmla="*/ 13 h 21" name="T5"/>
                    <a:gd fmla="*/ 0 w 176" name="T6"/>
                    <a:gd fmla="*/ 1 h 21" name="T7"/>
                    <a:gd fmla="*/ 0 w 176" name="T8"/>
                    <a:gd fmla="*/ 1 h 21" name="T9"/>
                    <a:gd fmla="*/ 76 w 176" name="T10"/>
                    <a:gd fmla="*/ 21 h 21" name="T11"/>
                    <a:gd fmla="*/ 176 w 176"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176">
                      <a:moveTo>
                        <a:pt x="176" y="0"/>
                      </a:moveTo>
                      <a:cubicBezTo>
                        <a:pt x="176" y="0"/>
                        <a:pt x="176" y="0"/>
                        <a:pt x="176" y="0"/>
                      </a:cubicBezTo>
                      <a:cubicBezTo>
                        <a:pt x="149" y="8"/>
                        <a:pt x="119" y="13"/>
                        <a:pt x="87" y="13"/>
                      </a:cubicBezTo>
                      <a:cubicBezTo>
                        <a:pt x="56" y="13"/>
                        <a:pt x="26" y="8"/>
                        <a:pt x="0" y="1"/>
                      </a:cubicBezTo>
                      <a:cubicBezTo>
                        <a:pt x="0" y="1"/>
                        <a:pt x="0" y="1"/>
                        <a:pt x="0" y="1"/>
                      </a:cubicBezTo>
                      <a:cubicBezTo>
                        <a:pt x="0" y="1"/>
                        <a:pt x="32" y="21"/>
                        <a:pt x="76" y="21"/>
                      </a:cubicBezTo>
                      <a:cubicBezTo>
                        <a:pt x="127" y="21"/>
                        <a:pt x="156" y="13"/>
                        <a:pt x="176" y="0"/>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46">
                  <a:extLst>
                    <a:ext uri="{FF2B5EF4-FFF2-40B4-BE49-F238E27FC236}">
                      <a16:creationId xmlns:a16="http://schemas.microsoft.com/office/drawing/2014/main" id="{6CD5174E-B393-4C80-AEB4-F9F6C6A93097}"/>
                    </a:ext>
                  </a:extLst>
                </p:cNvPr>
                <p:cNvSpPr/>
                <p:nvPr/>
              </p:nvSpPr>
              <p:spPr bwMode="auto">
                <a:xfrm>
                  <a:off x="5976925" y="9304015"/>
                  <a:ext cx="993775" cy="795338"/>
                </a:xfrm>
                <a:custGeom>
                  <a:gdLst>
                    <a:gd fmla="*/ 311 w 312" name="T0"/>
                    <a:gd fmla="*/ 141 h 249" name="T1"/>
                    <a:gd fmla="*/ 152 w 312" name="T2"/>
                    <a:gd fmla="*/ 96 h 249" name="T3"/>
                    <a:gd fmla="*/ 12 w 312" name="T4"/>
                    <a:gd fmla="*/ 145 h 249" name="T5"/>
                    <a:gd fmla="*/ 311 w 312" name="T6"/>
                    <a:gd fmla="*/ 141 h 249" name="T7"/>
                  </a:gdLst>
                  <a:cxnLst>
                    <a:cxn ang="0">
                      <a:pos x="T0" y="T1"/>
                    </a:cxn>
                    <a:cxn ang="0">
                      <a:pos x="T2" y="T3"/>
                    </a:cxn>
                    <a:cxn ang="0">
                      <a:pos x="T4" y="T5"/>
                    </a:cxn>
                    <a:cxn ang="0">
                      <a:pos x="T6" y="T7"/>
                    </a:cxn>
                  </a:cxnLst>
                  <a:rect b="b" l="0" r="r" t="0"/>
                  <a:pathLst>
                    <a:path h="249" w="312">
                      <a:moveTo>
                        <a:pt x="311" y="141"/>
                      </a:moveTo>
                      <a:cubicBezTo>
                        <a:pt x="312" y="138"/>
                        <a:pt x="263" y="200"/>
                        <a:pt x="152" y="96"/>
                      </a:cubicBezTo>
                      <a:cubicBezTo>
                        <a:pt x="50" y="0"/>
                        <a:pt x="0" y="108"/>
                        <a:pt x="12" y="145"/>
                      </a:cubicBezTo>
                      <a:cubicBezTo>
                        <a:pt x="46" y="247"/>
                        <a:pt x="275" y="249"/>
                        <a:pt x="311" y="1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47">
                  <a:extLst>
                    <a:ext uri="{FF2B5EF4-FFF2-40B4-BE49-F238E27FC236}">
                      <a16:creationId xmlns:a16="http://schemas.microsoft.com/office/drawing/2014/main" id="{8D50B5FC-0642-4093-B99E-B976FFBACE73}"/>
                    </a:ext>
                  </a:extLst>
                </p:cNvPr>
                <p:cNvSpPr/>
                <p:nvPr/>
              </p:nvSpPr>
              <p:spPr bwMode="auto">
                <a:xfrm>
                  <a:off x="5995975" y="9537377"/>
                  <a:ext cx="958850" cy="561975"/>
                </a:xfrm>
                <a:custGeom>
                  <a:gdLst>
                    <a:gd fmla="*/ 25 w 301" name="T0"/>
                    <a:gd fmla="*/ 46 h 176" name="T1"/>
                    <a:gd fmla="*/ 30 w 301" name="T2"/>
                    <a:gd fmla="*/ 0 h 176" name="T3"/>
                    <a:gd fmla="*/ 6 w 301" name="T4"/>
                    <a:gd fmla="*/ 72 h 176" name="T5"/>
                    <a:gd fmla="*/ 301 w 301" name="T6"/>
                    <a:gd fmla="*/ 77 h 176" name="T7"/>
                    <a:gd fmla="*/ 25 w 301" name="T8"/>
                    <a:gd fmla="*/ 46 h 176" name="T9"/>
                  </a:gdLst>
                  <a:cxnLst>
                    <a:cxn ang="0">
                      <a:pos x="T0" y="T1"/>
                    </a:cxn>
                    <a:cxn ang="0">
                      <a:pos x="T2" y="T3"/>
                    </a:cxn>
                    <a:cxn ang="0">
                      <a:pos x="T4" y="T5"/>
                    </a:cxn>
                    <a:cxn ang="0">
                      <a:pos x="T6" y="T7"/>
                    </a:cxn>
                    <a:cxn ang="0">
                      <a:pos x="T8" y="T9"/>
                    </a:cxn>
                  </a:cxnLst>
                  <a:rect b="b" l="0" r="r" t="0"/>
                  <a:pathLst>
                    <a:path h="176" w="301">
                      <a:moveTo>
                        <a:pt x="25" y="46"/>
                      </a:moveTo>
                      <a:cubicBezTo>
                        <a:pt x="21" y="34"/>
                        <a:pt x="23" y="17"/>
                        <a:pt x="30" y="0"/>
                      </a:cubicBezTo>
                      <a:cubicBezTo>
                        <a:pt x="9" y="21"/>
                        <a:pt x="0" y="55"/>
                        <a:pt x="6" y="72"/>
                      </a:cubicBezTo>
                      <a:cubicBezTo>
                        <a:pt x="39" y="171"/>
                        <a:pt x="256" y="176"/>
                        <a:pt x="301" y="77"/>
                      </a:cubicBezTo>
                      <a:cubicBezTo>
                        <a:pt x="233" y="147"/>
                        <a:pt x="54" y="134"/>
                        <a:pt x="25" y="46"/>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48">
                  <a:extLst>
                    <a:ext uri="{FF2B5EF4-FFF2-40B4-BE49-F238E27FC236}">
                      <a16:creationId xmlns:a16="http://schemas.microsoft.com/office/drawing/2014/main" id="{5F49B465-D14E-4627-9B33-00FA20B6743A}"/>
                    </a:ext>
                  </a:extLst>
                </p:cNvPr>
                <p:cNvSpPr/>
                <p:nvPr/>
              </p:nvSpPr>
              <p:spPr bwMode="auto">
                <a:xfrm>
                  <a:off x="5087925" y="9304015"/>
                  <a:ext cx="993775" cy="795338"/>
                </a:xfrm>
                <a:custGeom>
                  <a:gdLst>
                    <a:gd fmla="*/ 1 w 312" name="T0"/>
                    <a:gd fmla="*/ 141 h 249" name="T1"/>
                    <a:gd fmla="*/ 159 w 312" name="T2"/>
                    <a:gd fmla="*/ 96 h 249" name="T3"/>
                    <a:gd fmla="*/ 300 w 312" name="T4"/>
                    <a:gd fmla="*/ 145 h 249" name="T5"/>
                    <a:gd fmla="*/ 1 w 312" name="T6"/>
                    <a:gd fmla="*/ 141 h 249" name="T7"/>
                  </a:gdLst>
                  <a:cxnLst>
                    <a:cxn ang="0">
                      <a:pos x="T0" y="T1"/>
                    </a:cxn>
                    <a:cxn ang="0">
                      <a:pos x="T2" y="T3"/>
                    </a:cxn>
                    <a:cxn ang="0">
                      <a:pos x="T4" y="T5"/>
                    </a:cxn>
                    <a:cxn ang="0">
                      <a:pos x="T6" y="T7"/>
                    </a:cxn>
                  </a:cxnLst>
                  <a:rect b="b" l="0" r="r" t="0"/>
                  <a:pathLst>
                    <a:path h="249" w="312">
                      <a:moveTo>
                        <a:pt x="1" y="141"/>
                      </a:moveTo>
                      <a:cubicBezTo>
                        <a:pt x="0" y="138"/>
                        <a:pt x="49" y="200"/>
                        <a:pt x="159" y="96"/>
                      </a:cubicBezTo>
                      <a:cubicBezTo>
                        <a:pt x="262" y="0"/>
                        <a:pt x="312" y="108"/>
                        <a:pt x="300" y="145"/>
                      </a:cubicBezTo>
                      <a:cubicBezTo>
                        <a:pt x="266" y="247"/>
                        <a:pt x="36" y="249"/>
                        <a:pt x="1" y="1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49">
                  <a:extLst>
                    <a:ext uri="{FF2B5EF4-FFF2-40B4-BE49-F238E27FC236}">
                      <a16:creationId xmlns:a16="http://schemas.microsoft.com/office/drawing/2014/main" id="{874883C0-FE34-4572-8800-8C982DD72765}"/>
                    </a:ext>
                  </a:extLst>
                </p:cNvPr>
                <p:cNvSpPr/>
                <p:nvPr/>
              </p:nvSpPr>
              <p:spPr bwMode="auto">
                <a:xfrm>
                  <a:off x="5103800" y="9537377"/>
                  <a:ext cx="958850" cy="561975"/>
                </a:xfrm>
                <a:custGeom>
                  <a:gdLst>
                    <a:gd fmla="*/ 276 w 301" name="T0"/>
                    <a:gd fmla="*/ 46 h 176" name="T1"/>
                    <a:gd fmla="*/ 271 w 301" name="T2"/>
                    <a:gd fmla="*/ 0 h 176" name="T3"/>
                    <a:gd fmla="*/ 295 w 301" name="T4"/>
                    <a:gd fmla="*/ 72 h 176" name="T5"/>
                    <a:gd fmla="*/ 0 w 301" name="T6"/>
                    <a:gd fmla="*/ 77 h 176" name="T7"/>
                    <a:gd fmla="*/ 276 w 301" name="T8"/>
                    <a:gd fmla="*/ 46 h 176" name="T9"/>
                  </a:gdLst>
                  <a:cxnLst>
                    <a:cxn ang="0">
                      <a:pos x="T0" y="T1"/>
                    </a:cxn>
                    <a:cxn ang="0">
                      <a:pos x="T2" y="T3"/>
                    </a:cxn>
                    <a:cxn ang="0">
                      <a:pos x="T4" y="T5"/>
                    </a:cxn>
                    <a:cxn ang="0">
                      <a:pos x="T6" y="T7"/>
                    </a:cxn>
                    <a:cxn ang="0">
                      <a:pos x="T8" y="T9"/>
                    </a:cxn>
                  </a:cxnLst>
                  <a:rect b="b" l="0" r="r" t="0"/>
                  <a:pathLst>
                    <a:path h="176" w="301">
                      <a:moveTo>
                        <a:pt x="276" y="46"/>
                      </a:moveTo>
                      <a:cubicBezTo>
                        <a:pt x="280" y="34"/>
                        <a:pt x="278" y="17"/>
                        <a:pt x="271" y="0"/>
                      </a:cubicBezTo>
                      <a:cubicBezTo>
                        <a:pt x="292" y="21"/>
                        <a:pt x="301" y="55"/>
                        <a:pt x="295" y="72"/>
                      </a:cubicBezTo>
                      <a:cubicBezTo>
                        <a:pt x="262" y="171"/>
                        <a:pt x="44" y="176"/>
                        <a:pt x="0" y="77"/>
                      </a:cubicBezTo>
                      <a:cubicBezTo>
                        <a:pt x="68" y="147"/>
                        <a:pt x="247" y="134"/>
                        <a:pt x="276" y="46"/>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Oval 250">
                  <a:extLst>
                    <a:ext uri="{FF2B5EF4-FFF2-40B4-BE49-F238E27FC236}">
                      <a16:creationId xmlns:a16="http://schemas.microsoft.com/office/drawing/2014/main" id="{F8BFFE23-A8A7-4FEB-AEAE-7D9601DEFAA7}"/>
                    </a:ext>
                  </a:extLst>
                </p:cNvPr>
                <p:cNvSpPr>
                  <a:spLocks noChangeArrowheads="1"/>
                </p:cNvSpPr>
                <p:nvPr/>
              </p:nvSpPr>
              <p:spPr bwMode="auto">
                <a:xfrm>
                  <a:off x="5830875" y="9470702"/>
                  <a:ext cx="395287" cy="177800"/>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51">
                  <a:extLst>
                    <a:ext uri="{FF2B5EF4-FFF2-40B4-BE49-F238E27FC236}">
                      <a16:creationId xmlns:a16="http://schemas.microsoft.com/office/drawing/2014/main" id="{FC3E5C05-A4C2-4280-A245-CDCC4D5537C4}"/>
                    </a:ext>
                  </a:extLst>
                </p:cNvPr>
                <p:cNvSpPr/>
                <p:nvPr/>
              </p:nvSpPr>
              <p:spPr bwMode="auto">
                <a:xfrm>
                  <a:off x="5830875" y="9499277"/>
                  <a:ext cx="395287" cy="149225"/>
                </a:xfrm>
                <a:custGeom>
                  <a:gdLst>
                    <a:gd fmla="*/ 108 w 124" name="T0"/>
                    <a:gd fmla="*/ 0 h 47" name="T1"/>
                    <a:gd fmla="*/ 112 w 124" name="T2"/>
                    <a:gd fmla="*/ 9 h 47" name="T3"/>
                    <a:gd fmla="*/ 62 w 124" name="T4"/>
                    <a:gd fmla="*/ 32 h 47" name="T5"/>
                    <a:gd fmla="*/ 12 w 124" name="T6"/>
                    <a:gd fmla="*/ 9 h 47" name="T7"/>
                    <a:gd fmla="*/ 17 w 124" name="T8"/>
                    <a:gd fmla="*/ 0 h 47" name="T9"/>
                    <a:gd fmla="*/ 0 w 124" name="T10"/>
                    <a:gd fmla="*/ 19 h 47" name="T11"/>
                    <a:gd fmla="*/ 62 w 124" name="T12"/>
                    <a:gd fmla="*/ 47 h 47" name="T13"/>
                    <a:gd fmla="*/ 124 w 124" name="T14"/>
                    <a:gd fmla="*/ 19 h 47" name="T15"/>
                    <a:gd fmla="*/ 108 w 124"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24">
                      <a:moveTo>
                        <a:pt x="108" y="0"/>
                      </a:moveTo>
                      <a:cubicBezTo>
                        <a:pt x="111" y="3"/>
                        <a:pt x="112" y="6"/>
                        <a:pt x="112" y="9"/>
                      </a:cubicBezTo>
                      <a:cubicBezTo>
                        <a:pt x="112" y="22"/>
                        <a:pt x="90" y="32"/>
                        <a:pt x="62" y="32"/>
                      </a:cubicBezTo>
                      <a:cubicBezTo>
                        <a:pt x="35" y="32"/>
                        <a:pt x="12" y="22"/>
                        <a:pt x="12" y="9"/>
                      </a:cubicBezTo>
                      <a:cubicBezTo>
                        <a:pt x="12" y="6"/>
                        <a:pt x="14" y="3"/>
                        <a:pt x="17" y="0"/>
                      </a:cubicBezTo>
                      <a:cubicBezTo>
                        <a:pt x="7" y="5"/>
                        <a:pt x="0" y="12"/>
                        <a:pt x="0" y="19"/>
                      </a:cubicBezTo>
                      <a:cubicBezTo>
                        <a:pt x="0" y="34"/>
                        <a:pt x="28" y="47"/>
                        <a:pt x="62" y="47"/>
                      </a:cubicBezTo>
                      <a:cubicBezTo>
                        <a:pt x="97" y="47"/>
                        <a:pt x="124" y="34"/>
                        <a:pt x="124" y="19"/>
                      </a:cubicBezTo>
                      <a:cubicBezTo>
                        <a:pt x="124" y="12"/>
                        <a:pt x="118" y="5"/>
                        <a:pt x="108" y="0"/>
                      </a:cubicBezTo>
                      <a:close/>
                    </a:path>
                  </a:pathLst>
                </a:cu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52">
                  <a:extLst>
                    <a:ext uri="{FF2B5EF4-FFF2-40B4-BE49-F238E27FC236}">
                      <a16:creationId xmlns:a16="http://schemas.microsoft.com/office/drawing/2014/main" id="{5CEFDD1A-4ECD-4739-BB11-3631353DAF73}"/>
                    </a:ext>
                  </a:extLst>
                </p:cNvPr>
                <p:cNvSpPr/>
                <p:nvPr/>
              </p:nvSpPr>
              <p:spPr bwMode="auto">
                <a:xfrm>
                  <a:off x="5265725" y="8083227"/>
                  <a:ext cx="1552575" cy="752475"/>
                </a:xfrm>
                <a:custGeom>
                  <a:gdLst>
                    <a:gd fmla="*/ 244 w 487" name="T0"/>
                    <a:gd fmla="*/ 0 h 236" name="T1"/>
                    <a:gd fmla="*/ 0 w 487" name="T2"/>
                    <a:gd fmla="*/ 236 h 236" name="T3"/>
                    <a:gd fmla="*/ 487 w 487" name="T4"/>
                    <a:gd fmla="*/ 236 h 236" name="T5"/>
                    <a:gd fmla="*/ 244 w 487" name="T6"/>
                    <a:gd fmla="*/ 0 h 236" name="T7"/>
                  </a:gdLst>
                  <a:cxnLst>
                    <a:cxn ang="0">
                      <a:pos x="T0" y="T1"/>
                    </a:cxn>
                    <a:cxn ang="0">
                      <a:pos x="T2" y="T3"/>
                    </a:cxn>
                    <a:cxn ang="0">
                      <a:pos x="T4" y="T5"/>
                    </a:cxn>
                    <a:cxn ang="0">
                      <a:pos x="T6" y="T7"/>
                    </a:cxn>
                  </a:cxnLst>
                  <a:rect b="b" l="0" r="r" t="0"/>
                  <a:pathLst>
                    <a:path h="236" w="487">
                      <a:moveTo>
                        <a:pt x="244" y="0"/>
                      </a:moveTo>
                      <a:cubicBezTo>
                        <a:pt x="109" y="0"/>
                        <a:pt x="0" y="106"/>
                        <a:pt x="0" y="236"/>
                      </a:cubicBezTo>
                      <a:cubicBezTo>
                        <a:pt x="487" y="236"/>
                        <a:pt x="487" y="236"/>
                        <a:pt x="487" y="236"/>
                      </a:cubicBezTo>
                      <a:cubicBezTo>
                        <a:pt x="487" y="106"/>
                        <a:pt x="378" y="0"/>
                        <a:pt x="244" y="0"/>
                      </a:cubicBezTo>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253">
                  <a:extLst>
                    <a:ext uri="{FF2B5EF4-FFF2-40B4-BE49-F238E27FC236}">
                      <a16:creationId xmlns:a16="http://schemas.microsoft.com/office/drawing/2014/main" id="{19C7CE9F-BCB3-4BE0-8DAD-3378D6477D21}"/>
                    </a:ext>
                  </a:extLst>
                </p:cNvPr>
                <p:cNvSpPr/>
                <p:nvPr/>
              </p:nvSpPr>
              <p:spPr bwMode="auto">
                <a:xfrm>
                  <a:off x="5265725" y="8354690"/>
                  <a:ext cx="1552575" cy="481013"/>
                </a:xfrm>
                <a:custGeom>
                  <a:gdLst>
                    <a:gd fmla="*/ 431 w 487" name="T0"/>
                    <a:gd fmla="*/ 0 h 151" name="T1"/>
                    <a:gd fmla="*/ 230 w 487" name="T2"/>
                    <a:gd fmla="*/ 84 h 151" name="T3"/>
                    <a:gd fmla="*/ 19 w 487" name="T4"/>
                    <a:gd fmla="*/ 98 h 151" name="T5"/>
                    <a:gd fmla="*/ 24 w 487" name="T6"/>
                    <a:gd fmla="*/ 49 h 151" name="T7"/>
                    <a:gd fmla="*/ 0 w 487" name="T8"/>
                    <a:gd fmla="*/ 151 h 151" name="T9"/>
                    <a:gd fmla="*/ 487 w 487" name="T10"/>
                    <a:gd fmla="*/ 151 h 151" name="T11"/>
                    <a:gd fmla="*/ 431 w 487" name="T12"/>
                    <a:gd fmla="*/ 0 h 151" name="T13"/>
                  </a:gdLst>
                  <a:cxnLst>
                    <a:cxn ang="0">
                      <a:pos x="T0" y="T1"/>
                    </a:cxn>
                    <a:cxn ang="0">
                      <a:pos x="T2" y="T3"/>
                    </a:cxn>
                    <a:cxn ang="0">
                      <a:pos x="T4" y="T5"/>
                    </a:cxn>
                    <a:cxn ang="0">
                      <a:pos x="T6" y="T7"/>
                    </a:cxn>
                    <a:cxn ang="0">
                      <a:pos x="T8" y="T9"/>
                    </a:cxn>
                    <a:cxn ang="0">
                      <a:pos x="T10" y="T11"/>
                    </a:cxn>
                    <a:cxn ang="0">
                      <a:pos x="T12" y="T13"/>
                    </a:cxn>
                  </a:cxnLst>
                  <a:rect b="b" l="0" r="r" t="0"/>
                  <a:pathLst>
                    <a:path h="151" w="487">
                      <a:moveTo>
                        <a:pt x="431" y="0"/>
                      </a:moveTo>
                      <a:cubicBezTo>
                        <a:pt x="443" y="30"/>
                        <a:pt x="354" y="84"/>
                        <a:pt x="230" y="84"/>
                      </a:cubicBezTo>
                      <a:cubicBezTo>
                        <a:pt x="19" y="98"/>
                        <a:pt x="19" y="98"/>
                        <a:pt x="19" y="98"/>
                      </a:cubicBezTo>
                      <a:cubicBezTo>
                        <a:pt x="19" y="81"/>
                        <a:pt x="21" y="65"/>
                        <a:pt x="24" y="49"/>
                      </a:cubicBezTo>
                      <a:cubicBezTo>
                        <a:pt x="8" y="80"/>
                        <a:pt x="0" y="115"/>
                        <a:pt x="0" y="151"/>
                      </a:cubicBezTo>
                      <a:cubicBezTo>
                        <a:pt x="487" y="151"/>
                        <a:pt x="487" y="151"/>
                        <a:pt x="487" y="151"/>
                      </a:cubicBezTo>
                      <a:cubicBezTo>
                        <a:pt x="487" y="94"/>
                        <a:pt x="466" y="41"/>
                        <a:pt x="431" y="0"/>
                      </a:cubicBezTo>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254">
                  <a:extLst>
                    <a:ext uri="{FF2B5EF4-FFF2-40B4-BE49-F238E27FC236}">
                      <a16:creationId xmlns:a16="http://schemas.microsoft.com/office/drawing/2014/main" id="{AFC34A7D-A769-431B-8FFB-9F64DE67FAC1}"/>
                    </a:ext>
                  </a:extLst>
                </p:cNvPr>
                <p:cNvSpPr/>
                <p:nvPr/>
              </p:nvSpPr>
              <p:spPr bwMode="auto">
                <a:xfrm>
                  <a:off x="5495913" y="8083227"/>
                  <a:ext cx="620712" cy="217488"/>
                </a:xfrm>
                <a:custGeom>
                  <a:gdLst>
                    <a:gd fmla="*/ 195 w 195" name="T0"/>
                    <a:gd fmla="*/ 1 h 68" name="T1"/>
                    <a:gd fmla="*/ 172 w 195" name="T2"/>
                    <a:gd fmla="*/ 0 h 68" name="T3"/>
                    <a:gd fmla="*/ 0 w 195" name="T4"/>
                    <a:gd fmla="*/ 68 h 68" name="T5"/>
                    <a:gd fmla="*/ 195 w 195" name="T6"/>
                    <a:gd fmla="*/ 1 h 68" name="T7"/>
                  </a:gdLst>
                  <a:cxnLst>
                    <a:cxn ang="0">
                      <a:pos x="T0" y="T1"/>
                    </a:cxn>
                    <a:cxn ang="0">
                      <a:pos x="T2" y="T3"/>
                    </a:cxn>
                    <a:cxn ang="0">
                      <a:pos x="T4" y="T5"/>
                    </a:cxn>
                    <a:cxn ang="0">
                      <a:pos x="T6" y="T7"/>
                    </a:cxn>
                  </a:cxnLst>
                  <a:rect b="b" l="0" r="r" t="0"/>
                  <a:pathLst>
                    <a:path h="68" w="195">
                      <a:moveTo>
                        <a:pt x="195" y="1"/>
                      </a:moveTo>
                      <a:cubicBezTo>
                        <a:pt x="187" y="0"/>
                        <a:pt x="179" y="0"/>
                        <a:pt x="172" y="0"/>
                      </a:cubicBezTo>
                      <a:cubicBezTo>
                        <a:pt x="105" y="0"/>
                        <a:pt x="44" y="26"/>
                        <a:pt x="0" y="68"/>
                      </a:cubicBezTo>
                      <a:cubicBezTo>
                        <a:pt x="0" y="68"/>
                        <a:pt x="74" y="16"/>
                        <a:pt x="195" y="1"/>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255">
                  <a:extLst>
                    <a:ext uri="{FF2B5EF4-FFF2-40B4-BE49-F238E27FC236}">
                      <a16:creationId xmlns:a16="http://schemas.microsoft.com/office/drawing/2014/main" id="{6142541E-14B3-4F17-B919-B58A0D91177D}"/>
                    </a:ext>
                  </a:extLst>
                </p:cNvPr>
                <p:cNvSpPr/>
                <p:nvPr/>
              </p:nvSpPr>
              <p:spPr bwMode="auto">
                <a:xfrm>
                  <a:off x="5202225" y="8759502"/>
                  <a:ext cx="1682750" cy="471488"/>
                </a:xfrm>
                <a:custGeom>
                  <a:gdLst>
                    <a:gd fmla="*/ 527 w 528" name="T0"/>
                    <a:gd fmla="*/ 31 h 148" name="T1"/>
                    <a:gd fmla="*/ 495 w 528" name="T2"/>
                    <a:gd fmla="*/ 0 h 148" name="T3"/>
                    <a:gd fmla="*/ 466 w 528" name="T4"/>
                    <a:gd fmla="*/ 17 h 148" name="T5"/>
                    <a:gd fmla="*/ 437 w 528" name="T6"/>
                    <a:gd fmla="*/ 0 h 148" name="T7"/>
                    <a:gd fmla="*/ 408 w 528" name="T8"/>
                    <a:gd fmla="*/ 17 h 148" name="T9"/>
                    <a:gd fmla="*/ 379 w 528" name="T10"/>
                    <a:gd fmla="*/ 0 h 148" name="T11"/>
                    <a:gd fmla="*/ 350 w 528" name="T12"/>
                    <a:gd fmla="*/ 17 h 148" name="T13"/>
                    <a:gd fmla="*/ 321 w 528" name="T14"/>
                    <a:gd fmla="*/ 0 h 148" name="T15"/>
                    <a:gd fmla="*/ 293 w 528" name="T16"/>
                    <a:gd fmla="*/ 17 h 148" name="T17"/>
                    <a:gd fmla="*/ 264 w 528" name="T18"/>
                    <a:gd fmla="*/ 0 h 148" name="T19"/>
                    <a:gd fmla="*/ 235 w 528" name="T20"/>
                    <a:gd fmla="*/ 17 h 148" name="T21"/>
                    <a:gd fmla="*/ 206 w 528" name="T22"/>
                    <a:gd fmla="*/ 0 h 148" name="T23"/>
                    <a:gd fmla="*/ 177 w 528" name="T24"/>
                    <a:gd fmla="*/ 17 h 148" name="T25"/>
                    <a:gd fmla="*/ 148 w 528" name="T26"/>
                    <a:gd fmla="*/ 0 h 148" name="T27"/>
                    <a:gd fmla="*/ 119 w 528" name="T28"/>
                    <a:gd fmla="*/ 17 h 148" name="T29"/>
                    <a:gd fmla="*/ 91 w 528" name="T30"/>
                    <a:gd fmla="*/ 0 h 148" name="T31"/>
                    <a:gd fmla="*/ 62 w 528" name="T32"/>
                    <a:gd fmla="*/ 17 h 148" name="T33"/>
                    <a:gd fmla="*/ 33 w 528" name="T34"/>
                    <a:gd fmla="*/ 0 h 148" name="T35"/>
                    <a:gd fmla="*/ 0 w 528" name="T36"/>
                    <a:gd fmla="*/ 33 h 148" name="T37"/>
                    <a:gd fmla="*/ 0 w 528" name="T38"/>
                    <a:gd fmla="*/ 34 h 148" name="T39"/>
                    <a:gd fmla="*/ 0 w 528" name="T40"/>
                    <a:gd fmla="*/ 35 h 148" name="T41"/>
                    <a:gd fmla="*/ 0 w 528" name="T42"/>
                    <a:gd fmla="*/ 131 h 148" name="T43"/>
                    <a:gd fmla="*/ 17 w 528" name="T44"/>
                    <a:gd fmla="*/ 148 h 148" name="T45"/>
                    <a:gd fmla="*/ 511 w 528" name="T46"/>
                    <a:gd fmla="*/ 148 h 148" name="T47"/>
                    <a:gd fmla="*/ 528 w 528" name="T48"/>
                    <a:gd fmla="*/ 131 h 148" name="T49"/>
                    <a:gd fmla="*/ 528 w 528" name="T50"/>
                    <a:gd fmla="*/ 35 h 148" name="T51"/>
                    <a:gd fmla="*/ 527 w 528" name="T52"/>
                    <a:gd fmla="*/ 31 h 1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8" w="528">
                      <a:moveTo>
                        <a:pt x="527" y="31"/>
                      </a:moveTo>
                      <a:cubicBezTo>
                        <a:pt x="526" y="14"/>
                        <a:pt x="512" y="0"/>
                        <a:pt x="495" y="0"/>
                      </a:cubicBezTo>
                      <a:cubicBezTo>
                        <a:pt x="482" y="0"/>
                        <a:pt x="471" y="7"/>
                        <a:pt x="466" y="17"/>
                      </a:cubicBezTo>
                      <a:cubicBezTo>
                        <a:pt x="460" y="7"/>
                        <a:pt x="449" y="0"/>
                        <a:pt x="437" y="0"/>
                      </a:cubicBezTo>
                      <a:cubicBezTo>
                        <a:pt x="424" y="0"/>
                        <a:pt x="414" y="7"/>
                        <a:pt x="408" y="17"/>
                      </a:cubicBezTo>
                      <a:cubicBezTo>
                        <a:pt x="402" y="7"/>
                        <a:pt x="392" y="0"/>
                        <a:pt x="379" y="0"/>
                      </a:cubicBezTo>
                      <a:cubicBezTo>
                        <a:pt x="367" y="0"/>
                        <a:pt x="356" y="7"/>
                        <a:pt x="350" y="17"/>
                      </a:cubicBezTo>
                      <a:cubicBezTo>
                        <a:pt x="345" y="7"/>
                        <a:pt x="334" y="0"/>
                        <a:pt x="321" y="0"/>
                      </a:cubicBezTo>
                      <a:cubicBezTo>
                        <a:pt x="309" y="0"/>
                        <a:pt x="298" y="7"/>
                        <a:pt x="293" y="17"/>
                      </a:cubicBezTo>
                      <a:cubicBezTo>
                        <a:pt x="287" y="7"/>
                        <a:pt x="276" y="0"/>
                        <a:pt x="264" y="0"/>
                      </a:cubicBezTo>
                      <a:cubicBezTo>
                        <a:pt x="251" y="0"/>
                        <a:pt x="240" y="7"/>
                        <a:pt x="235" y="17"/>
                      </a:cubicBezTo>
                      <a:cubicBezTo>
                        <a:pt x="229" y="7"/>
                        <a:pt x="218" y="0"/>
                        <a:pt x="206" y="0"/>
                      </a:cubicBezTo>
                      <a:cubicBezTo>
                        <a:pt x="193" y="0"/>
                        <a:pt x="183" y="7"/>
                        <a:pt x="177" y="17"/>
                      </a:cubicBezTo>
                      <a:cubicBezTo>
                        <a:pt x="172" y="7"/>
                        <a:pt x="161" y="0"/>
                        <a:pt x="148" y="0"/>
                      </a:cubicBezTo>
                      <a:cubicBezTo>
                        <a:pt x="136" y="0"/>
                        <a:pt x="125" y="7"/>
                        <a:pt x="119" y="17"/>
                      </a:cubicBezTo>
                      <a:cubicBezTo>
                        <a:pt x="114" y="7"/>
                        <a:pt x="103" y="0"/>
                        <a:pt x="91" y="0"/>
                      </a:cubicBezTo>
                      <a:cubicBezTo>
                        <a:pt x="78" y="0"/>
                        <a:pt x="67" y="7"/>
                        <a:pt x="62" y="17"/>
                      </a:cubicBezTo>
                      <a:cubicBezTo>
                        <a:pt x="56" y="7"/>
                        <a:pt x="45" y="0"/>
                        <a:pt x="33" y="0"/>
                      </a:cubicBezTo>
                      <a:cubicBezTo>
                        <a:pt x="15" y="0"/>
                        <a:pt x="0" y="15"/>
                        <a:pt x="0" y="33"/>
                      </a:cubicBezTo>
                      <a:cubicBezTo>
                        <a:pt x="0" y="33"/>
                        <a:pt x="0" y="34"/>
                        <a:pt x="0" y="34"/>
                      </a:cubicBezTo>
                      <a:cubicBezTo>
                        <a:pt x="0" y="35"/>
                        <a:pt x="0" y="35"/>
                        <a:pt x="0" y="35"/>
                      </a:cubicBezTo>
                      <a:cubicBezTo>
                        <a:pt x="0" y="131"/>
                        <a:pt x="0" y="131"/>
                        <a:pt x="0" y="131"/>
                      </a:cubicBezTo>
                      <a:cubicBezTo>
                        <a:pt x="0" y="140"/>
                        <a:pt x="8" y="148"/>
                        <a:pt x="17" y="148"/>
                      </a:cubicBezTo>
                      <a:cubicBezTo>
                        <a:pt x="511" y="148"/>
                        <a:pt x="511" y="148"/>
                        <a:pt x="511" y="148"/>
                      </a:cubicBezTo>
                      <a:cubicBezTo>
                        <a:pt x="520" y="148"/>
                        <a:pt x="528" y="140"/>
                        <a:pt x="528" y="131"/>
                      </a:cubicBezTo>
                      <a:cubicBezTo>
                        <a:pt x="528" y="35"/>
                        <a:pt x="528" y="35"/>
                        <a:pt x="528" y="35"/>
                      </a:cubicBezTo>
                      <a:cubicBezTo>
                        <a:pt x="528" y="34"/>
                        <a:pt x="528" y="33"/>
                        <a:pt x="527" y="3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56">
                  <a:extLst>
                    <a:ext uri="{FF2B5EF4-FFF2-40B4-BE49-F238E27FC236}">
                      <a16:creationId xmlns:a16="http://schemas.microsoft.com/office/drawing/2014/main" id="{AFB561AB-8FEF-47E4-AFA2-4B9C45D332C8}"/>
                    </a:ext>
                  </a:extLst>
                </p:cNvPr>
                <p:cNvSpPr/>
                <p:nvPr/>
              </p:nvSpPr>
              <p:spPr bwMode="auto">
                <a:xfrm>
                  <a:off x="5202225" y="8759502"/>
                  <a:ext cx="1682750" cy="471488"/>
                </a:xfrm>
                <a:custGeom>
                  <a:gdLst>
                    <a:gd fmla="*/ 527 w 528" name="T0"/>
                    <a:gd fmla="*/ 31 h 148" name="T1"/>
                    <a:gd fmla="*/ 499 w 528" name="T2"/>
                    <a:gd fmla="*/ 0 h 148" name="T3"/>
                    <a:gd fmla="*/ 501 w 528" name="T4"/>
                    <a:gd fmla="*/ 10 h 148" name="T5"/>
                    <a:gd fmla="*/ 501 w 528" name="T6"/>
                    <a:gd fmla="*/ 14 h 148" name="T7"/>
                    <a:gd fmla="*/ 501 w 528" name="T8"/>
                    <a:gd fmla="*/ 103 h 148" name="T9"/>
                    <a:gd fmla="*/ 486 w 528" name="T10"/>
                    <a:gd fmla="*/ 119 h 148" name="T11"/>
                    <a:gd fmla="*/ 29 w 528" name="T12"/>
                    <a:gd fmla="*/ 119 h 148" name="T13"/>
                    <a:gd fmla="*/ 13 w 528" name="T14"/>
                    <a:gd fmla="*/ 103 h 148" name="T15"/>
                    <a:gd fmla="*/ 13 w 528" name="T16"/>
                    <a:gd fmla="*/ 14 h 148" name="T17"/>
                    <a:gd fmla="*/ 13 w 528" name="T18"/>
                    <a:gd fmla="*/ 13 h 148" name="T19"/>
                    <a:gd fmla="*/ 13 w 528" name="T20"/>
                    <a:gd fmla="*/ 12 h 148" name="T21"/>
                    <a:gd fmla="*/ 14 w 528" name="T22"/>
                    <a:gd fmla="*/ 6 h 148" name="T23"/>
                    <a:gd fmla="*/ 0 w 528" name="T24"/>
                    <a:gd fmla="*/ 33 h 148" name="T25"/>
                    <a:gd fmla="*/ 0 w 528" name="T26"/>
                    <a:gd fmla="*/ 34 h 148" name="T27"/>
                    <a:gd fmla="*/ 0 w 528" name="T28"/>
                    <a:gd fmla="*/ 35 h 148" name="T29"/>
                    <a:gd fmla="*/ 0 w 528" name="T30"/>
                    <a:gd fmla="*/ 131 h 148" name="T31"/>
                    <a:gd fmla="*/ 17 w 528" name="T32"/>
                    <a:gd fmla="*/ 148 h 148" name="T33"/>
                    <a:gd fmla="*/ 511 w 528" name="T34"/>
                    <a:gd fmla="*/ 148 h 148" name="T35"/>
                    <a:gd fmla="*/ 528 w 528" name="T36"/>
                    <a:gd fmla="*/ 131 h 148" name="T37"/>
                    <a:gd fmla="*/ 528 w 528" name="T38"/>
                    <a:gd fmla="*/ 35 h 148" name="T39"/>
                    <a:gd fmla="*/ 527 w 528" name="T40"/>
                    <a:gd fmla="*/ 31 h 14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8" w="528">
                      <a:moveTo>
                        <a:pt x="527" y="31"/>
                      </a:moveTo>
                      <a:cubicBezTo>
                        <a:pt x="526" y="15"/>
                        <a:pt x="514" y="2"/>
                        <a:pt x="499" y="0"/>
                      </a:cubicBezTo>
                      <a:cubicBezTo>
                        <a:pt x="500" y="3"/>
                        <a:pt x="501" y="7"/>
                        <a:pt x="501" y="10"/>
                      </a:cubicBezTo>
                      <a:cubicBezTo>
                        <a:pt x="501" y="12"/>
                        <a:pt x="501" y="13"/>
                        <a:pt x="501" y="14"/>
                      </a:cubicBezTo>
                      <a:cubicBezTo>
                        <a:pt x="501" y="103"/>
                        <a:pt x="501" y="103"/>
                        <a:pt x="501" y="103"/>
                      </a:cubicBezTo>
                      <a:cubicBezTo>
                        <a:pt x="501" y="111"/>
                        <a:pt x="494" y="119"/>
                        <a:pt x="486" y="119"/>
                      </a:cubicBezTo>
                      <a:cubicBezTo>
                        <a:pt x="29" y="119"/>
                        <a:pt x="29" y="119"/>
                        <a:pt x="29" y="119"/>
                      </a:cubicBezTo>
                      <a:cubicBezTo>
                        <a:pt x="20" y="119"/>
                        <a:pt x="13" y="111"/>
                        <a:pt x="13" y="103"/>
                      </a:cubicBezTo>
                      <a:cubicBezTo>
                        <a:pt x="13" y="14"/>
                        <a:pt x="13" y="14"/>
                        <a:pt x="13" y="14"/>
                      </a:cubicBezTo>
                      <a:cubicBezTo>
                        <a:pt x="13" y="14"/>
                        <a:pt x="13" y="13"/>
                        <a:pt x="13" y="13"/>
                      </a:cubicBezTo>
                      <a:cubicBezTo>
                        <a:pt x="13" y="13"/>
                        <a:pt x="13" y="12"/>
                        <a:pt x="13" y="12"/>
                      </a:cubicBezTo>
                      <a:cubicBezTo>
                        <a:pt x="13" y="10"/>
                        <a:pt x="13" y="8"/>
                        <a:pt x="14" y="6"/>
                      </a:cubicBezTo>
                      <a:cubicBezTo>
                        <a:pt x="5" y="12"/>
                        <a:pt x="0" y="22"/>
                        <a:pt x="0" y="33"/>
                      </a:cubicBezTo>
                      <a:cubicBezTo>
                        <a:pt x="0" y="33"/>
                        <a:pt x="0" y="34"/>
                        <a:pt x="0" y="34"/>
                      </a:cubicBezTo>
                      <a:cubicBezTo>
                        <a:pt x="0" y="35"/>
                        <a:pt x="0" y="35"/>
                        <a:pt x="0" y="35"/>
                      </a:cubicBezTo>
                      <a:cubicBezTo>
                        <a:pt x="0" y="131"/>
                        <a:pt x="0" y="131"/>
                        <a:pt x="0" y="131"/>
                      </a:cubicBezTo>
                      <a:cubicBezTo>
                        <a:pt x="0" y="140"/>
                        <a:pt x="8" y="148"/>
                        <a:pt x="17" y="148"/>
                      </a:cubicBezTo>
                      <a:cubicBezTo>
                        <a:pt x="511" y="148"/>
                        <a:pt x="511" y="148"/>
                        <a:pt x="511" y="148"/>
                      </a:cubicBezTo>
                      <a:cubicBezTo>
                        <a:pt x="520" y="148"/>
                        <a:pt x="528" y="140"/>
                        <a:pt x="528" y="131"/>
                      </a:cubicBezTo>
                      <a:cubicBezTo>
                        <a:pt x="528" y="35"/>
                        <a:pt x="528" y="35"/>
                        <a:pt x="528" y="35"/>
                      </a:cubicBezTo>
                      <a:cubicBezTo>
                        <a:pt x="528" y="34"/>
                        <a:pt x="528" y="33"/>
                        <a:pt x="527" y="31"/>
                      </a:cubicBezTo>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257">
                  <a:extLst>
                    <a:ext uri="{FF2B5EF4-FFF2-40B4-BE49-F238E27FC236}">
                      <a16:creationId xmlns:a16="http://schemas.microsoft.com/office/drawing/2014/main" id="{27B18C29-A898-4EFA-AF71-58E0927BE782}"/>
                    </a:ext>
                  </a:extLst>
                </p:cNvPr>
                <p:cNvSpPr>
                  <a:spLocks noEditPoints="1"/>
                </p:cNvSpPr>
                <p:nvPr/>
              </p:nvSpPr>
              <p:spPr bwMode="auto">
                <a:xfrm>
                  <a:off x="5999150" y="8130852"/>
                  <a:ext cx="809625" cy="574675"/>
                </a:xfrm>
                <a:custGeom>
                  <a:gdLst>
                    <a:gd fmla="*/ 253 w 254" name="T0"/>
                    <a:gd fmla="*/ 179 h 180" name="T1"/>
                    <a:gd fmla="*/ 254 w 254" name="T2"/>
                    <a:gd fmla="*/ 180 h 180" name="T3"/>
                    <a:gd fmla="*/ 254 w 254" name="T4"/>
                    <a:gd fmla="*/ 179 h 180" name="T5"/>
                    <a:gd fmla="*/ 253 w 254" name="T6"/>
                    <a:gd fmla="*/ 179 h 180" name="T7"/>
                    <a:gd fmla="*/ 253 w 254" name="T8"/>
                    <a:gd fmla="*/ 179 h 180" name="T9"/>
                    <a:gd fmla="*/ 242 w 254" name="T10"/>
                    <a:gd fmla="*/ 139 h 180" name="T11"/>
                    <a:gd fmla="*/ 243 w 254" name="T12"/>
                    <a:gd fmla="*/ 141 h 180" name="T13"/>
                    <a:gd fmla="*/ 242 w 254" name="T14"/>
                    <a:gd fmla="*/ 139 h 180" name="T15"/>
                    <a:gd fmla="*/ 242 w 254" name="T16"/>
                    <a:gd fmla="*/ 139 h 180" name="T17"/>
                    <a:gd fmla="*/ 242 w 254" name="T18"/>
                    <a:gd fmla="*/ 139 h 180" name="T19"/>
                    <a:gd fmla="*/ 242 w 254" name="T20"/>
                    <a:gd fmla="*/ 139 h 180" name="T21"/>
                    <a:gd fmla="*/ 242 w 254" name="T22"/>
                    <a:gd fmla="*/ 139 h 180" name="T23"/>
                    <a:gd fmla="*/ 202 w 254" name="T24"/>
                    <a:gd fmla="*/ 71 h 180" name="T25"/>
                    <a:gd fmla="*/ 202 w 254" name="T26"/>
                    <a:gd fmla="*/ 71 h 180" name="T27"/>
                    <a:gd fmla="*/ 202 w 254" name="T28"/>
                    <a:gd fmla="*/ 71 h 180" name="T29"/>
                    <a:gd fmla="*/ 201 w 254" name="T30"/>
                    <a:gd fmla="*/ 70 h 180" name="T31"/>
                    <a:gd fmla="*/ 202 w 254" name="T32"/>
                    <a:gd fmla="*/ 71 h 180" name="T33"/>
                    <a:gd fmla="*/ 201 w 254" name="T34"/>
                    <a:gd fmla="*/ 70 h 180" name="T35"/>
                    <a:gd fmla="*/ 99 w 254" name="T36"/>
                    <a:gd fmla="*/ 0 h 180" name="T37"/>
                    <a:gd fmla="*/ 0 w 254" name="T38"/>
                    <a:gd fmla="*/ 154 h 180" name="T39"/>
                    <a:gd fmla="*/ 0 w 254" name="T40"/>
                    <a:gd fmla="*/ 154 h 180" name="T41"/>
                    <a:gd fmla="*/ 0 w 254" name="T42"/>
                    <a:gd fmla="*/ 154 h 180" name="T43"/>
                    <a:gd fmla="*/ 201 w 254" name="T44"/>
                    <a:gd fmla="*/ 70 h 180" name="T45"/>
                    <a:gd fmla="*/ 201 w 254" name="T46"/>
                    <a:gd fmla="*/ 70 h 180" name="T47"/>
                    <a:gd fmla="*/ 201 w 254" name="T48"/>
                    <a:gd fmla="*/ 70 h 180" name="T49"/>
                    <a:gd fmla="*/ 99 w 254" name="T50"/>
                    <a:gd fmla="*/ 0 h 18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0" w="254">
                      <a:moveTo>
                        <a:pt x="253" y="179"/>
                      </a:moveTo>
                      <a:cubicBezTo>
                        <a:pt x="253" y="179"/>
                        <a:pt x="254" y="180"/>
                        <a:pt x="254" y="180"/>
                      </a:cubicBezTo>
                      <a:cubicBezTo>
                        <a:pt x="254" y="180"/>
                        <a:pt x="254" y="180"/>
                        <a:pt x="254" y="179"/>
                      </a:cubicBezTo>
                      <a:cubicBezTo>
                        <a:pt x="253" y="179"/>
                        <a:pt x="253" y="179"/>
                        <a:pt x="253" y="179"/>
                      </a:cubicBezTo>
                      <a:cubicBezTo>
                        <a:pt x="253" y="179"/>
                        <a:pt x="253" y="179"/>
                        <a:pt x="253" y="179"/>
                      </a:cubicBezTo>
                      <a:moveTo>
                        <a:pt x="242" y="139"/>
                      </a:moveTo>
                      <a:cubicBezTo>
                        <a:pt x="243" y="140"/>
                        <a:pt x="243" y="141"/>
                        <a:pt x="243" y="141"/>
                      </a:cubicBezTo>
                      <a:cubicBezTo>
                        <a:pt x="243" y="141"/>
                        <a:pt x="243" y="140"/>
                        <a:pt x="242" y="139"/>
                      </a:cubicBezTo>
                      <a:cubicBezTo>
                        <a:pt x="242" y="139"/>
                        <a:pt x="242" y="139"/>
                        <a:pt x="242" y="139"/>
                      </a:cubicBezTo>
                      <a:moveTo>
                        <a:pt x="242" y="139"/>
                      </a:moveTo>
                      <a:cubicBezTo>
                        <a:pt x="242" y="139"/>
                        <a:pt x="242" y="139"/>
                        <a:pt x="242" y="139"/>
                      </a:cubicBezTo>
                      <a:cubicBezTo>
                        <a:pt x="242" y="139"/>
                        <a:pt x="242" y="139"/>
                        <a:pt x="242" y="139"/>
                      </a:cubicBezTo>
                      <a:moveTo>
                        <a:pt x="202" y="71"/>
                      </a:moveTo>
                      <a:cubicBezTo>
                        <a:pt x="202" y="71"/>
                        <a:pt x="202" y="71"/>
                        <a:pt x="202" y="71"/>
                      </a:cubicBezTo>
                      <a:cubicBezTo>
                        <a:pt x="202" y="71"/>
                        <a:pt x="202" y="71"/>
                        <a:pt x="202" y="71"/>
                      </a:cubicBezTo>
                      <a:moveTo>
                        <a:pt x="201" y="70"/>
                      </a:moveTo>
                      <a:cubicBezTo>
                        <a:pt x="201" y="70"/>
                        <a:pt x="202" y="71"/>
                        <a:pt x="202" y="71"/>
                      </a:cubicBezTo>
                      <a:cubicBezTo>
                        <a:pt x="202" y="71"/>
                        <a:pt x="201" y="70"/>
                        <a:pt x="201" y="70"/>
                      </a:cubicBezTo>
                      <a:moveTo>
                        <a:pt x="99" y="0"/>
                      </a:moveTo>
                      <a:cubicBezTo>
                        <a:pt x="67" y="54"/>
                        <a:pt x="0" y="154"/>
                        <a:pt x="0" y="154"/>
                      </a:cubicBezTo>
                      <a:cubicBezTo>
                        <a:pt x="0" y="154"/>
                        <a:pt x="0" y="154"/>
                        <a:pt x="0" y="154"/>
                      </a:cubicBezTo>
                      <a:cubicBezTo>
                        <a:pt x="0" y="154"/>
                        <a:pt x="0" y="154"/>
                        <a:pt x="0" y="154"/>
                      </a:cubicBezTo>
                      <a:cubicBezTo>
                        <a:pt x="124" y="154"/>
                        <a:pt x="213" y="100"/>
                        <a:pt x="201" y="70"/>
                      </a:cubicBezTo>
                      <a:cubicBezTo>
                        <a:pt x="201" y="70"/>
                        <a:pt x="201" y="70"/>
                        <a:pt x="201" y="70"/>
                      </a:cubicBezTo>
                      <a:cubicBezTo>
                        <a:pt x="201" y="70"/>
                        <a:pt x="201" y="70"/>
                        <a:pt x="201" y="70"/>
                      </a:cubicBezTo>
                      <a:cubicBezTo>
                        <a:pt x="174" y="39"/>
                        <a:pt x="139" y="14"/>
                        <a:pt x="99" y="0"/>
                      </a:cubicBezTo>
                    </a:path>
                  </a:pathLst>
                </a:custGeom>
                <a:solidFill>
                  <a:srgbClr val="AF2C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58">
                  <a:extLst>
                    <a:ext uri="{FF2B5EF4-FFF2-40B4-BE49-F238E27FC236}">
                      <a16:creationId xmlns:a16="http://schemas.microsoft.com/office/drawing/2014/main" id="{B501B72F-4C43-4CCF-BFDB-54B95F72C176}"/>
                    </a:ext>
                  </a:extLst>
                </p:cNvPr>
                <p:cNvSpPr/>
                <p:nvPr/>
              </p:nvSpPr>
              <p:spPr bwMode="auto">
                <a:xfrm>
                  <a:off x="5999150" y="8354690"/>
                  <a:ext cx="815975" cy="458788"/>
                </a:xfrm>
                <a:custGeom>
                  <a:gdLst>
                    <a:gd fmla="*/ 201 w 256" name="T0"/>
                    <a:gd fmla="*/ 0 h 144" name="T1"/>
                    <a:gd fmla="*/ 0 w 256" name="T2"/>
                    <a:gd fmla="*/ 84 h 144" name="T3"/>
                    <a:gd fmla="*/ 120 w 256" name="T4"/>
                    <a:gd fmla="*/ 128 h 144" name="T5"/>
                    <a:gd fmla="*/ 129 w 256" name="T6"/>
                    <a:gd fmla="*/ 127 h 144" name="T7"/>
                    <a:gd fmla="*/ 158 w 256" name="T8"/>
                    <a:gd fmla="*/ 144 h 144" name="T9"/>
                    <a:gd fmla="*/ 187 w 256" name="T10"/>
                    <a:gd fmla="*/ 127 h 144" name="T11"/>
                    <a:gd fmla="*/ 216 w 256" name="T12"/>
                    <a:gd fmla="*/ 144 h 144" name="T13"/>
                    <a:gd fmla="*/ 245 w 256" name="T14"/>
                    <a:gd fmla="*/ 127 h 144" name="T15"/>
                    <a:gd fmla="*/ 256 w 256" name="T16"/>
                    <a:gd fmla="*/ 129 h 144" name="T17"/>
                    <a:gd fmla="*/ 256 w 256" name="T18"/>
                    <a:gd fmla="*/ 129 h 144" name="T19"/>
                    <a:gd fmla="*/ 255 w 256" name="T20"/>
                    <a:gd fmla="*/ 120 h 144" name="T21"/>
                    <a:gd fmla="*/ 255 w 256" name="T22"/>
                    <a:gd fmla="*/ 119 h 144" name="T23"/>
                    <a:gd fmla="*/ 254 w 256" name="T24"/>
                    <a:gd fmla="*/ 110 h 144" name="T25"/>
                    <a:gd fmla="*/ 253 w 256" name="T26"/>
                    <a:gd fmla="*/ 109 h 144" name="T27"/>
                    <a:gd fmla="*/ 252 w 256" name="T28"/>
                    <a:gd fmla="*/ 100 h 144" name="T29"/>
                    <a:gd fmla="*/ 251 w 256" name="T30"/>
                    <a:gd fmla="*/ 99 h 144" name="T31"/>
                    <a:gd fmla="*/ 249 w 256" name="T32"/>
                    <a:gd fmla="*/ 90 h 144" name="T33"/>
                    <a:gd fmla="*/ 249 w 256" name="T34"/>
                    <a:gd fmla="*/ 88 h 144" name="T35"/>
                    <a:gd fmla="*/ 246 w 256" name="T36"/>
                    <a:gd fmla="*/ 80 h 144" name="T37"/>
                    <a:gd fmla="*/ 246 w 256" name="T38"/>
                    <a:gd fmla="*/ 78 h 144" name="T39"/>
                    <a:gd fmla="*/ 243 w 256" name="T40"/>
                    <a:gd fmla="*/ 71 h 144" name="T41"/>
                    <a:gd fmla="*/ 242 w 256" name="T42"/>
                    <a:gd fmla="*/ 69 h 144" name="T43"/>
                    <a:gd fmla="*/ 242 w 256" name="T44"/>
                    <a:gd fmla="*/ 69 h 144" name="T45"/>
                    <a:gd fmla="*/ 242 w 256" name="T46"/>
                    <a:gd fmla="*/ 69 h 144" name="T47"/>
                    <a:gd fmla="*/ 242 w 256" name="T48"/>
                    <a:gd fmla="*/ 69 h 144" name="T49"/>
                    <a:gd fmla="*/ 239 w 256" name="T50"/>
                    <a:gd fmla="*/ 60 h 144" name="T51"/>
                    <a:gd fmla="*/ 238 w 256" name="T52"/>
                    <a:gd fmla="*/ 60 h 144" name="T53"/>
                    <a:gd fmla="*/ 235 w 256" name="T54"/>
                    <a:gd fmla="*/ 51 h 144" name="T55"/>
                    <a:gd fmla="*/ 234 w 256" name="T56"/>
                    <a:gd fmla="*/ 50 h 144" name="T57"/>
                    <a:gd fmla="*/ 230 w 256" name="T58"/>
                    <a:gd fmla="*/ 42 h 144" name="T59"/>
                    <a:gd fmla="*/ 229 w 256" name="T60"/>
                    <a:gd fmla="*/ 41 h 144" name="T61"/>
                    <a:gd fmla="*/ 214 w 256" name="T62"/>
                    <a:gd fmla="*/ 16 h 144" name="T63"/>
                    <a:gd fmla="*/ 213 w 256" name="T64"/>
                    <a:gd fmla="*/ 16 h 144" name="T65"/>
                    <a:gd fmla="*/ 208 w 256" name="T66"/>
                    <a:gd fmla="*/ 8 h 144" name="T67"/>
                    <a:gd fmla="*/ 207 w 256" name="T68"/>
                    <a:gd fmla="*/ 8 h 144" name="T69"/>
                    <a:gd fmla="*/ 202 w 256" name="T70"/>
                    <a:gd fmla="*/ 1 h 144" name="T71"/>
                    <a:gd fmla="*/ 202 w 256" name="T72"/>
                    <a:gd fmla="*/ 1 h 144" name="T73"/>
                    <a:gd fmla="*/ 202 w 256" name="T74"/>
                    <a:gd fmla="*/ 1 h 144" name="T75"/>
                    <a:gd fmla="*/ 201 w 256" name="T76"/>
                    <a:gd fmla="*/ 0 h 144" name="T77"/>
                    <a:gd fmla="*/ 201 w 256" name="T78"/>
                    <a:gd fmla="*/ 0 h 144" name="T79"/>
                    <a:gd fmla="*/ 201 w 256" name="T80"/>
                    <a:gd fmla="*/ 0 h 14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4" w="256">
                      <a:moveTo>
                        <a:pt x="201" y="0"/>
                      </a:moveTo>
                      <a:cubicBezTo>
                        <a:pt x="213" y="30"/>
                        <a:pt x="124" y="84"/>
                        <a:pt x="0" y="84"/>
                      </a:cubicBezTo>
                      <a:cubicBezTo>
                        <a:pt x="0" y="84"/>
                        <a:pt x="55" y="100"/>
                        <a:pt x="120" y="128"/>
                      </a:cubicBezTo>
                      <a:cubicBezTo>
                        <a:pt x="123" y="128"/>
                        <a:pt x="126" y="127"/>
                        <a:pt x="129" y="127"/>
                      </a:cubicBezTo>
                      <a:cubicBezTo>
                        <a:pt x="142" y="127"/>
                        <a:pt x="152" y="134"/>
                        <a:pt x="158" y="144"/>
                      </a:cubicBezTo>
                      <a:cubicBezTo>
                        <a:pt x="164" y="134"/>
                        <a:pt x="174" y="127"/>
                        <a:pt x="187" y="127"/>
                      </a:cubicBezTo>
                      <a:cubicBezTo>
                        <a:pt x="199" y="127"/>
                        <a:pt x="210" y="134"/>
                        <a:pt x="216" y="144"/>
                      </a:cubicBezTo>
                      <a:cubicBezTo>
                        <a:pt x="221" y="134"/>
                        <a:pt x="232" y="127"/>
                        <a:pt x="245" y="127"/>
                      </a:cubicBezTo>
                      <a:cubicBezTo>
                        <a:pt x="249" y="127"/>
                        <a:pt x="253" y="128"/>
                        <a:pt x="256" y="129"/>
                      </a:cubicBezTo>
                      <a:cubicBezTo>
                        <a:pt x="256" y="129"/>
                        <a:pt x="256" y="129"/>
                        <a:pt x="256" y="129"/>
                      </a:cubicBezTo>
                      <a:cubicBezTo>
                        <a:pt x="256" y="126"/>
                        <a:pt x="256" y="123"/>
                        <a:pt x="255" y="120"/>
                      </a:cubicBezTo>
                      <a:cubicBezTo>
                        <a:pt x="255" y="120"/>
                        <a:pt x="255" y="119"/>
                        <a:pt x="255" y="119"/>
                      </a:cubicBezTo>
                      <a:cubicBezTo>
                        <a:pt x="255" y="116"/>
                        <a:pt x="254" y="113"/>
                        <a:pt x="254" y="110"/>
                      </a:cubicBezTo>
                      <a:cubicBezTo>
                        <a:pt x="254" y="110"/>
                        <a:pt x="253" y="109"/>
                        <a:pt x="253" y="109"/>
                      </a:cubicBezTo>
                      <a:cubicBezTo>
                        <a:pt x="253" y="106"/>
                        <a:pt x="252" y="103"/>
                        <a:pt x="252" y="100"/>
                      </a:cubicBezTo>
                      <a:cubicBezTo>
                        <a:pt x="251" y="99"/>
                        <a:pt x="251" y="99"/>
                        <a:pt x="251" y="99"/>
                      </a:cubicBezTo>
                      <a:cubicBezTo>
                        <a:pt x="251" y="96"/>
                        <a:pt x="250" y="93"/>
                        <a:pt x="249" y="90"/>
                      </a:cubicBezTo>
                      <a:cubicBezTo>
                        <a:pt x="249" y="89"/>
                        <a:pt x="249" y="89"/>
                        <a:pt x="249" y="88"/>
                      </a:cubicBezTo>
                      <a:cubicBezTo>
                        <a:pt x="248" y="85"/>
                        <a:pt x="247" y="82"/>
                        <a:pt x="246" y="80"/>
                      </a:cubicBezTo>
                      <a:cubicBezTo>
                        <a:pt x="246" y="79"/>
                        <a:pt x="246" y="79"/>
                        <a:pt x="246" y="78"/>
                      </a:cubicBezTo>
                      <a:cubicBezTo>
                        <a:pt x="245" y="76"/>
                        <a:pt x="244" y="74"/>
                        <a:pt x="243" y="71"/>
                      </a:cubicBezTo>
                      <a:cubicBezTo>
                        <a:pt x="243" y="71"/>
                        <a:pt x="243" y="70"/>
                        <a:pt x="242" y="69"/>
                      </a:cubicBezTo>
                      <a:cubicBezTo>
                        <a:pt x="242" y="69"/>
                        <a:pt x="242" y="69"/>
                        <a:pt x="242" y="69"/>
                      </a:cubicBezTo>
                      <a:cubicBezTo>
                        <a:pt x="242" y="69"/>
                        <a:pt x="242" y="69"/>
                        <a:pt x="242" y="69"/>
                      </a:cubicBezTo>
                      <a:cubicBezTo>
                        <a:pt x="242" y="69"/>
                        <a:pt x="242" y="69"/>
                        <a:pt x="242" y="69"/>
                      </a:cubicBezTo>
                      <a:cubicBezTo>
                        <a:pt x="241" y="66"/>
                        <a:pt x="240" y="63"/>
                        <a:pt x="239" y="60"/>
                      </a:cubicBezTo>
                      <a:cubicBezTo>
                        <a:pt x="238" y="60"/>
                        <a:pt x="238" y="60"/>
                        <a:pt x="238" y="60"/>
                      </a:cubicBezTo>
                      <a:cubicBezTo>
                        <a:pt x="237" y="57"/>
                        <a:pt x="236" y="54"/>
                        <a:pt x="235" y="51"/>
                      </a:cubicBezTo>
                      <a:cubicBezTo>
                        <a:pt x="234" y="50"/>
                        <a:pt x="234" y="50"/>
                        <a:pt x="234" y="50"/>
                      </a:cubicBezTo>
                      <a:cubicBezTo>
                        <a:pt x="233" y="48"/>
                        <a:pt x="231" y="45"/>
                        <a:pt x="230" y="42"/>
                      </a:cubicBezTo>
                      <a:cubicBezTo>
                        <a:pt x="229" y="41"/>
                        <a:pt x="229" y="41"/>
                        <a:pt x="229" y="41"/>
                      </a:cubicBezTo>
                      <a:cubicBezTo>
                        <a:pt x="225" y="33"/>
                        <a:pt x="219" y="24"/>
                        <a:pt x="214" y="16"/>
                      </a:cubicBezTo>
                      <a:cubicBezTo>
                        <a:pt x="213" y="16"/>
                        <a:pt x="213" y="16"/>
                        <a:pt x="213" y="16"/>
                      </a:cubicBezTo>
                      <a:cubicBezTo>
                        <a:pt x="212" y="13"/>
                        <a:pt x="210" y="11"/>
                        <a:pt x="208" y="8"/>
                      </a:cubicBezTo>
                      <a:cubicBezTo>
                        <a:pt x="207" y="8"/>
                        <a:pt x="207" y="8"/>
                        <a:pt x="207" y="8"/>
                      </a:cubicBezTo>
                      <a:cubicBezTo>
                        <a:pt x="205" y="5"/>
                        <a:pt x="204" y="3"/>
                        <a:pt x="202" y="1"/>
                      </a:cubicBezTo>
                      <a:cubicBezTo>
                        <a:pt x="202" y="1"/>
                        <a:pt x="202" y="1"/>
                        <a:pt x="202" y="1"/>
                      </a:cubicBezTo>
                      <a:cubicBezTo>
                        <a:pt x="202" y="1"/>
                        <a:pt x="202" y="1"/>
                        <a:pt x="202" y="1"/>
                      </a:cubicBezTo>
                      <a:cubicBezTo>
                        <a:pt x="202" y="1"/>
                        <a:pt x="201" y="0"/>
                        <a:pt x="201" y="0"/>
                      </a:cubicBezTo>
                      <a:cubicBezTo>
                        <a:pt x="201" y="0"/>
                        <a:pt x="201" y="0"/>
                        <a:pt x="201" y="0"/>
                      </a:cubicBezTo>
                      <a:cubicBezTo>
                        <a:pt x="201" y="0"/>
                        <a:pt x="201" y="0"/>
                        <a:pt x="201" y="0"/>
                      </a:cubicBezTo>
                    </a:path>
                  </a:pathLst>
                </a:custGeom>
                <a:solidFill>
                  <a:srgbClr val="9A2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59">
                  <a:extLst>
                    <a:ext uri="{FF2B5EF4-FFF2-40B4-BE49-F238E27FC236}">
                      <a16:creationId xmlns:a16="http://schemas.microsoft.com/office/drawing/2014/main" id="{02164810-0043-41BA-9071-4ED50729C9E8}"/>
                    </a:ext>
                  </a:extLst>
                </p:cNvPr>
                <p:cNvSpPr/>
                <p:nvPr/>
              </p:nvSpPr>
              <p:spPr bwMode="auto">
                <a:xfrm>
                  <a:off x="6381738" y="8759502"/>
                  <a:ext cx="433387" cy="252413"/>
                </a:xfrm>
                <a:custGeom>
                  <a:gdLst>
                    <a:gd fmla="*/ 125 w 136" name="T0"/>
                    <a:gd fmla="*/ 0 h 79" name="T1"/>
                    <a:gd fmla="*/ 96 w 136" name="T2"/>
                    <a:gd fmla="*/ 17 h 79" name="T3"/>
                    <a:gd fmla="*/ 67 w 136" name="T4"/>
                    <a:gd fmla="*/ 0 h 79" name="T5"/>
                    <a:gd fmla="*/ 38 w 136" name="T6"/>
                    <a:gd fmla="*/ 17 h 79" name="T7"/>
                    <a:gd fmla="*/ 9 w 136" name="T8"/>
                    <a:gd fmla="*/ 0 h 79" name="T9"/>
                    <a:gd fmla="*/ 0 w 136" name="T10"/>
                    <a:gd fmla="*/ 1 h 79" name="T11"/>
                    <a:gd fmla="*/ 131 w 136" name="T12"/>
                    <a:gd fmla="*/ 79 h 79" name="T13"/>
                    <a:gd fmla="*/ 131 w 136" name="T14"/>
                    <a:gd fmla="*/ 14 h 79" name="T15"/>
                    <a:gd fmla="*/ 131 w 136" name="T16"/>
                    <a:gd fmla="*/ 10 h 79" name="T17"/>
                    <a:gd fmla="*/ 129 w 136" name="T18"/>
                    <a:gd fmla="*/ 0 h 79" name="T19"/>
                    <a:gd fmla="*/ 136 w 136" name="T20"/>
                    <a:gd fmla="*/ 2 h 79" name="T21"/>
                    <a:gd fmla="*/ 136 w 136" name="T22"/>
                    <a:gd fmla="*/ 2 h 79" name="T23"/>
                    <a:gd fmla="*/ 136 w 136" name="T24"/>
                    <a:gd fmla="*/ 2 h 79" name="T25"/>
                    <a:gd fmla="*/ 125 w 136" name="T26"/>
                    <a:gd fmla="*/ 0 h 7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9" w="136">
                      <a:moveTo>
                        <a:pt x="125" y="0"/>
                      </a:moveTo>
                      <a:cubicBezTo>
                        <a:pt x="112" y="0"/>
                        <a:pt x="101" y="7"/>
                        <a:pt x="96" y="17"/>
                      </a:cubicBezTo>
                      <a:cubicBezTo>
                        <a:pt x="90" y="7"/>
                        <a:pt x="79" y="0"/>
                        <a:pt x="67" y="0"/>
                      </a:cubicBezTo>
                      <a:cubicBezTo>
                        <a:pt x="54" y="0"/>
                        <a:pt x="44" y="7"/>
                        <a:pt x="38" y="17"/>
                      </a:cubicBezTo>
                      <a:cubicBezTo>
                        <a:pt x="32" y="7"/>
                        <a:pt x="22" y="0"/>
                        <a:pt x="9" y="0"/>
                      </a:cubicBezTo>
                      <a:cubicBezTo>
                        <a:pt x="6" y="0"/>
                        <a:pt x="3" y="1"/>
                        <a:pt x="0" y="1"/>
                      </a:cubicBezTo>
                      <a:cubicBezTo>
                        <a:pt x="45" y="21"/>
                        <a:pt x="94" y="48"/>
                        <a:pt x="131" y="79"/>
                      </a:cubicBezTo>
                      <a:cubicBezTo>
                        <a:pt x="131" y="14"/>
                        <a:pt x="131" y="14"/>
                        <a:pt x="131" y="14"/>
                      </a:cubicBezTo>
                      <a:cubicBezTo>
                        <a:pt x="131" y="13"/>
                        <a:pt x="131" y="12"/>
                        <a:pt x="131" y="10"/>
                      </a:cubicBezTo>
                      <a:cubicBezTo>
                        <a:pt x="131" y="7"/>
                        <a:pt x="130" y="3"/>
                        <a:pt x="129" y="0"/>
                      </a:cubicBezTo>
                      <a:cubicBezTo>
                        <a:pt x="131" y="1"/>
                        <a:pt x="134" y="1"/>
                        <a:pt x="136" y="2"/>
                      </a:cubicBezTo>
                      <a:cubicBezTo>
                        <a:pt x="136" y="2"/>
                        <a:pt x="136" y="2"/>
                        <a:pt x="136" y="2"/>
                      </a:cubicBezTo>
                      <a:cubicBezTo>
                        <a:pt x="136" y="2"/>
                        <a:pt x="136" y="2"/>
                        <a:pt x="136" y="2"/>
                      </a:cubicBezTo>
                      <a:cubicBezTo>
                        <a:pt x="133" y="1"/>
                        <a:pt x="129" y="0"/>
                        <a:pt x="125" y="0"/>
                      </a:cubicBezTo>
                    </a:path>
                  </a:pathLst>
                </a:custGeom>
                <a:solidFill>
                  <a:srgbClr val="C7C2B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60">
                  <a:extLst>
                    <a:ext uri="{FF2B5EF4-FFF2-40B4-BE49-F238E27FC236}">
                      <a16:creationId xmlns:a16="http://schemas.microsoft.com/office/drawing/2014/main" id="{08C2B847-00D8-40B1-8427-93BC3E7B9200}"/>
                    </a:ext>
                  </a:extLst>
                </p:cNvPr>
                <p:cNvSpPr/>
                <p:nvPr/>
              </p:nvSpPr>
              <p:spPr bwMode="auto">
                <a:xfrm>
                  <a:off x="6792900" y="8759502"/>
                  <a:ext cx="92075" cy="334963"/>
                </a:xfrm>
                <a:custGeom>
                  <a:gdLst>
                    <a:gd fmla="*/ 0 w 29" name="T0"/>
                    <a:gd fmla="*/ 0 h 105" name="T1"/>
                    <a:gd fmla="*/ 2 w 29" name="T2"/>
                    <a:gd fmla="*/ 10 h 105" name="T3"/>
                    <a:gd fmla="*/ 2 w 29" name="T4"/>
                    <a:gd fmla="*/ 14 h 105" name="T5"/>
                    <a:gd fmla="*/ 2 w 29" name="T6"/>
                    <a:gd fmla="*/ 79 h 105" name="T7"/>
                    <a:gd fmla="*/ 29 w 29" name="T8"/>
                    <a:gd fmla="*/ 105 h 105" name="T9"/>
                    <a:gd fmla="*/ 29 w 29" name="T10"/>
                    <a:gd fmla="*/ 39 h 105" name="T11"/>
                    <a:gd fmla="*/ 29 w 29" name="T12"/>
                    <a:gd fmla="*/ 35 h 105" name="T13"/>
                    <a:gd fmla="*/ 28 w 29" name="T14"/>
                    <a:gd fmla="*/ 32 h 105" name="T15"/>
                    <a:gd fmla="*/ 28 w 29" name="T16"/>
                    <a:gd fmla="*/ 31 h 105" name="T17"/>
                    <a:gd fmla="*/ 28 w 29" name="T18"/>
                    <a:gd fmla="*/ 31 h 105" name="T19"/>
                    <a:gd fmla="*/ 28 w 29" name="T20"/>
                    <a:gd fmla="*/ 28 h 105" name="T21"/>
                    <a:gd fmla="*/ 28 w 29" name="T22"/>
                    <a:gd fmla="*/ 27 h 105" name="T23"/>
                    <a:gd fmla="*/ 27 w 29" name="T24"/>
                    <a:gd fmla="*/ 25 h 105" name="T25"/>
                    <a:gd fmla="*/ 27 w 29" name="T26"/>
                    <a:gd fmla="*/ 24 h 105" name="T27"/>
                    <a:gd fmla="*/ 27 w 29" name="T28"/>
                    <a:gd fmla="*/ 22 h 105" name="T29"/>
                    <a:gd fmla="*/ 26 w 29" name="T30"/>
                    <a:gd fmla="*/ 21 h 105" name="T31"/>
                    <a:gd fmla="*/ 25 w 29" name="T32"/>
                    <a:gd fmla="*/ 19 h 105" name="T33"/>
                    <a:gd fmla="*/ 25 w 29" name="T34"/>
                    <a:gd fmla="*/ 18 h 105" name="T35"/>
                    <a:gd fmla="*/ 24 w 29" name="T36"/>
                    <a:gd fmla="*/ 17 h 105" name="T37"/>
                    <a:gd fmla="*/ 23 w 29" name="T38"/>
                    <a:gd fmla="*/ 16 h 105" name="T39"/>
                    <a:gd fmla="*/ 23 w 29" name="T40"/>
                    <a:gd fmla="*/ 14 h 105" name="T41"/>
                    <a:gd fmla="*/ 22 w 29" name="T42"/>
                    <a:gd fmla="*/ 13 h 105" name="T43"/>
                    <a:gd fmla="*/ 21 w 29" name="T44"/>
                    <a:gd fmla="*/ 12 h 105" name="T45"/>
                    <a:gd fmla="*/ 20 w 29" name="T46"/>
                    <a:gd fmla="*/ 11 h 105" name="T47"/>
                    <a:gd fmla="*/ 19 w 29" name="T48"/>
                    <a:gd fmla="*/ 10 h 105" name="T49"/>
                    <a:gd fmla="*/ 18 w 29" name="T50"/>
                    <a:gd fmla="*/ 9 h 105" name="T51"/>
                    <a:gd fmla="*/ 17 w 29" name="T52"/>
                    <a:gd fmla="*/ 8 h 105" name="T53"/>
                    <a:gd fmla="*/ 15 w 29" name="T54"/>
                    <a:gd fmla="*/ 7 h 105" name="T55"/>
                    <a:gd fmla="*/ 15 w 29" name="T56"/>
                    <a:gd fmla="*/ 7 h 105" name="T57"/>
                    <a:gd fmla="*/ 7 w 29" name="T58"/>
                    <a:gd fmla="*/ 2 h 105" name="T59"/>
                    <a:gd fmla="*/ 0 w 29" name="T60"/>
                    <a:gd fmla="*/ 0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28">
                      <a:moveTo>
                        <a:pt x="0" y="0"/>
                      </a:moveTo>
                      <a:cubicBezTo>
                        <a:pt x="1" y="3"/>
                        <a:pt x="2" y="7"/>
                        <a:pt x="2" y="10"/>
                      </a:cubicBezTo>
                      <a:cubicBezTo>
                        <a:pt x="2" y="12"/>
                        <a:pt x="2" y="13"/>
                        <a:pt x="2" y="14"/>
                      </a:cubicBezTo>
                      <a:cubicBezTo>
                        <a:pt x="2" y="79"/>
                        <a:pt x="2" y="79"/>
                        <a:pt x="2" y="79"/>
                      </a:cubicBezTo>
                      <a:cubicBezTo>
                        <a:pt x="12" y="87"/>
                        <a:pt x="21" y="96"/>
                        <a:pt x="29" y="105"/>
                      </a:cubicBezTo>
                      <a:cubicBezTo>
                        <a:pt x="29" y="39"/>
                        <a:pt x="29" y="39"/>
                        <a:pt x="29" y="39"/>
                      </a:cubicBezTo>
                      <a:cubicBezTo>
                        <a:pt x="29" y="35"/>
                        <a:pt x="29" y="35"/>
                        <a:pt x="29" y="35"/>
                      </a:cubicBezTo>
                      <a:cubicBezTo>
                        <a:pt x="29" y="34"/>
                        <a:pt x="29" y="33"/>
                        <a:pt x="28" y="32"/>
                      </a:cubicBezTo>
                      <a:cubicBezTo>
                        <a:pt x="28" y="32"/>
                        <a:pt x="28" y="31"/>
                        <a:pt x="28" y="31"/>
                      </a:cubicBezTo>
                      <a:cubicBezTo>
                        <a:pt x="28" y="31"/>
                        <a:pt x="28" y="31"/>
                        <a:pt x="28" y="31"/>
                      </a:cubicBezTo>
                      <a:cubicBezTo>
                        <a:pt x="28" y="30"/>
                        <a:pt x="28" y="29"/>
                        <a:pt x="28" y="28"/>
                      </a:cubicBezTo>
                      <a:cubicBezTo>
                        <a:pt x="28" y="27"/>
                        <a:pt x="28" y="27"/>
                        <a:pt x="28" y="27"/>
                      </a:cubicBezTo>
                      <a:cubicBezTo>
                        <a:pt x="28" y="26"/>
                        <a:pt x="28" y="26"/>
                        <a:pt x="27" y="25"/>
                      </a:cubicBezTo>
                      <a:cubicBezTo>
                        <a:pt x="27" y="25"/>
                        <a:pt x="27" y="24"/>
                        <a:pt x="27" y="24"/>
                      </a:cubicBezTo>
                      <a:cubicBezTo>
                        <a:pt x="27" y="23"/>
                        <a:pt x="27" y="23"/>
                        <a:pt x="27" y="22"/>
                      </a:cubicBezTo>
                      <a:cubicBezTo>
                        <a:pt x="26" y="22"/>
                        <a:pt x="26" y="21"/>
                        <a:pt x="26" y="21"/>
                      </a:cubicBezTo>
                      <a:cubicBezTo>
                        <a:pt x="26" y="20"/>
                        <a:pt x="26" y="20"/>
                        <a:pt x="25" y="19"/>
                      </a:cubicBezTo>
                      <a:cubicBezTo>
                        <a:pt x="25" y="19"/>
                        <a:pt x="25" y="19"/>
                        <a:pt x="25" y="18"/>
                      </a:cubicBezTo>
                      <a:cubicBezTo>
                        <a:pt x="25" y="18"/>
                        <a:pt x="24" y="17"/>
                        <a:pt x="24" y="17"/>
                      </a:cubicBezTo>
                      <a:cubicBezTo>
                        <a:pt x="24" y="16"/>
                        <a:pt x="24" y="16"/>
                        <a:pt x="23" y="16"/>
                      </a:cubicBezTo>
                      <a:cubicBezTo>
                        <a:pt x="23" y="15"/>
                        <a:pt x="23" y="15"/>
                        <a:pt x="23" y="14"/>
                      </a:cubicBezTo>
                      <a:cubicBezTo>
                        <a:pt x="22" y="14"/>
                        <a:pt x="22" y="14"/>
                        <a:pt x="22" y="13"/>
                      </a:cubicBezTo>
                      <a:cubicBezTo>
                        <a:pt x="21" y="12"/>
                        <a:pt x="21" y="12"/>
                        <a:pt x="21" y="12"/>
                      </a:cubicBezTo>
                      <a:cubicBezTo>
                        <a:pt x="21" y="12"/>
                        <a:pt x="20" y="11"/>
                        <a:pt x="20" y="11"/>
                      </a:cubicBezTo>
                      <a:cubicBezTo>
                        <a:pt x="19" y="10"/>
                        <a:pt x="19" y="10"/>
                        <a:pt x="19" y="10"/>
                      </a:cubicBezTo>
                      <a:cubicBezTo>
                        <a:pt x="19" y="10"/>
                        <a:pt x="18" y="9"/>
                        <a:pt x="18" y="9"/>
                      </a:cubicBezTo>
                      <a:cubicBezTo>
                        <a:pt x="17" y="8"/>
                        <a:pt x="17" y="8"/>
                        <a:pt x="17" y="8"/>
                      </a:cubicBezTo>
                      <a:cubicBezTo>
                        <a:pt x="17" y="8"/>
                        <a:pt x="16" y="7"/>
                        <a:pt x="15" y="7"/>
                      </a:cubicBezTo>
                      <a:cubicBezTo>
                        <a:pt x="15" y="7"/>
                        <a:pt x="15" y="7"/>
                        <a:pt x="15" y="7"/>
                      </a:cubicBezTo>
                      <a:cubicBezTo>
                        <a:pt x="13" y="5"/>
                        <a:pt x="10" y="3"/>
                        <a:pt x="7" y="2"/>
                      </a:cubicBezTo>
                      <a:cubicBezTo>
                        <a:pt x="5" y="1"/>
                        <a:pt x="2" y="1"/>
                        <a:pt x="0" y="0"/>
                      </a:cubicBezTo>
                    </a:path>
                  </a:pathLst>
                </a:custGeom>
                <a:solidFill>
                  <a:srgbClr val="A3B4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61">
                  <a:extLst>
                    <a:ext uri="{FF2B5EF4-FFF2-40B4-BE49-F238E27FC236}">
                      <a16:creationId xmlns:a16="http://schemas.microsoft.com/office/drawing/2014/main" id="{B23D8803-DC2D-486F-81C9-09E14A76722B}"/>
                    </a:ext>
                  </a:extLst>
                </p:cNvPr>
                <p:cNvSpPr/>
                <p:nvPr/>
              </p:nvSpPr>
              <p:spPr bwMode="auto">
                <a:xfrm>
                  <a:off x="5999150" y="8095927"/>
                  <a:ext cx="1220787" cy="950913"/>
                </a:xfrm>
                <a:custGeom>
                  <a:gdLst>
                    <a:gd fmla="*/ 63 w 383" name="T0"/>
                    <a:gd fmla="*/ 0 h 298" name="T1"/>
                    <a:gd fmla="*/ 383 w 383" name="T2"/>
                    <a:gd fmla="*/ 275 h 298" name="T3"/>
                    <a:gd fmla="*/ 348 w 383" name="T4"/>
                    <a:gd fmla="*/ 298 h 298" name="T5"/>
                    <a:gd fmla="*/ 0 w 383" name="T6"/>
                    <a:gd fmla="*/ 165 h 298" name="T7"/>
                    <a:gd fmla="*/ 63 w 383" name="T8"/>
                    <a:gd fmla="*/ 0 h 298" name="T9"/>
                  </a:gdLst>
                  <a:cxnLst>
                    <a:cxn ang="0">
                      <a:pos x="T0" y="T1"/>
                    </a:cxn>
                    <a:cxn ang="0">
                      <a:pos x="T2" y="T3"/>
                    </a:cxn>
                    <a:cxn ang="0">
                      <a:pos x="T4" y="T5"/>
                    </a:cxn>
                    <a:cxn ang="0">
                      <a:pos x="T6" y="T7"/>
                    </a:cxn>
                    <a:cxn ang="0">
                      <a:pos x="T8" y="T9"/>
                    </a:cxn>
                  </a:cxnLst>
                  <a:rect b="b" l="0" r="r" t="0"/>
                  <a:pathLst>
                    <a:path h="298" w="383">
                      <a:moveTo>
                        <a:pt x="63" y="0"/>
                      </a:moveTo>
                      <a:cubicBezTo>
                        <a:pt x="63" y="0"/>
                        <a:pt x="234" y="17"/>
                        <a:pt x="383" y="275"/>
                      </a:cubicBezTo>
                      <a:cubicBezTo>
                        <a:pt x="348" y="298"/>
                        <a:pt x="348" y="298"/>
                        <a:pt x="348" y="298"/>
                      </a:cubicBezTo>
                      <a:cubicBezTo>
                        <a:pt x="348" y="298"/>
                        <a:pt x="196" y="176"/>
                        <a:pt x="0" y="165"/>
                      </a:cubicBezTo>
                      <a:lnTo>
                        <a:pt x="63" y="0"/>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62">
                  <a:extLst>
                    <a:ext uri="{FF2B5EF4-FFF2-40B4-BE49-F238E27FC236}">
                      <a16:creationId xmlns:a16="http://schemas.microsoft.com/office/drawing/2014/main" id="{A28FB3EE-FEF9-4835-A6B5-115538CB7462}"/>
                    </a:ext>
                  </a:extLst>
                </p:cNvPr>
                <p:cNvSpPr/>
                <p:nvPr/>
              </p:nvSpPr>
              <p:spPr bwMode="auto">
                <a:xfrm>
                  <a:off x="6986575" y="8829352"/>
                  <a:ext cx="233362" cy="217488"/>
                </a:xfrm>
                <a:custGeom>
                  <a:gdLst>
                    <a:gd fmla="*/ 38 w 73" name="T0"/>
                    <a:gd fmla="*/ 68 h 68" name="T1"/>
                    <a:gd fmla="*/ 73 w 73" name="T2"/>
                    <a:gd fmla="*/ 45 h 68" name="T3"/>
                    <a:gd fmla="*/ 45 w 73" name="T4"/>
                    <a:gd fmla="*/ 0 h 68" name="T5"/>
                    <a:gd fmla="*/ 0 w 73" name="T6"/>
                    <a:gd fmla="*/ 42 h 68" name="T7"/>
                    <a:gd fmla="*/ 38 w 73" name="T8"/>
                    <a:gd fmla="*/ 68 h 68" name="T9"/>
                  </a:gdLst>
                  <a:cxnLst>
                    <a:cxn ang="0">
                      <a:pos x="T0" y="T1"/>
                    </a:cxn>
                    <a:cxn ang="0">
                      <a:pos x="T2" y="T3"/>
                    </a:cxn>
                    <a:cxn ang="0">
                      <a:pos x="T4" y="T5"/>
                    </a:cxn>
                    <a:cxn ang="0">
                      <a:pos x="T6" y="T7"/>
                    </a:cxn>
                    <a:cxn ang="0">
                      <a:pos x="T8" y="T9"/>
                    </a:cxn>
                  </a:cxnLst>
                  <a:rect b="b" l="0" r="r" t="0"/>
                  <a:pathLst>
                    <a:path h="68" w="73">
                      <a:moveTo>
                        <a:pt x="38" y="68"/>
                      </a:moveTo>
                      <a:cubicBezTo>
                        <a:pt x="73" y="45"/>
                        <a:pt x="73" y="45"/>
                        <a:pt x="73" y="45"/>
                      </a:cubicBezTo>
                      <a:cubicBezTo>
                        <a:pt x="64" y="30"/>
                        <a:pt x="54" y="15"/>
                        <a:pt x="45" y="0"/>
                      </a:cubicBezTo>
                      <a:cubicBezTo>
                        <a:pt x="25" y="7"/>
                        <a:pt x="8" y="22"/>
                        <a:pt x="0" y="42"/>
                      </a:cubicBezTo>
                      <a:cubicBezTo>
                        <a:pt x="24" y="57"/>
                        <a:pt x="38" y="68"/>
                        <a:pt x="38" y="68"/>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Oval 263">
                  <a:extLst>
                    <a:ext uri="{FF2B5EF4-FFF2-40B4-BE49-F238E27FC236}">
                      <a16:creationId xmlns:a16="http://schemas.microsoft.com/office/drawing/2014/main" id="{0E184ED5-4F49-466D-B521-5F761CDAFD43}"/>
                    </a:ext>
                  </a:extLst>
                </p:cNvPr>
                <p:cNvSpPr>
                  <a:spLocks noChangeArrowheads="1"/>
                </p:cNvSpPr>
                <p:nvPr/>
              </p:nvSpPr>
              <p:spPr bwMode="auto">
                <a:xfrm>
                  <a:off x="7027850" y="8883327"/>
                  <a:ext cx="357187" cy="3540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264">
                  <a:extLst>
                    <a:ext uri="{FF2B5EF4-FFF2-40B4-BE49-F238E27FC236}">
                      <a16:creationId xmlns:a16="http://schemas.microsoft.com/office/drawing/2014/main" id="{344347C4-6166-4067-875C-0D747C4B89D9}"/>
                    </a:ext>
                  </a:extLst>
                </p:cNvPr>
                <p:cNvSpPr/>
                <p:nvPr/>
              </p:nvSpPr>
              <p:spPr bwMode="auto">
                <a:xfrm>
                  <a:off x="7037375" y="8883327"/>
                  <a:ext cx="347662" cy="354013"/>
                </a:xfrm>
                <a:custGeom>
                  <a:gdLst>
                    <a:gd fmla="*/ 53 w 109" name="T0"/>
                    <a:gd fmla="*/ 0 h 111" name="T1"/>
                    <a:gd fmla="*/ 49 w 109" name="T2"/>
                    <a:gd fmla="*/ 0 h 111" name="T3"/>
                    <a:gd fmla="*/ 82 w 109" name="T4"/>
                    <a:gd fmla="*/ 44 h 111" name="T5"/>
                    <a:gd fmla="*/ 36 w 109" name="T6"/>
                    <a:gd fmla="*/ 90 h 111" name="T7"/>
                    <a:gd fmla="*/ 0 w 109" name="T8"/>
                    <a:gd fmla="*/ 74 h 111" name="T9"/>
                    <a:gd fmla="*/ 53 w 109" name="T10"/>
                    <a:gd fmla="*/ 111 h 111" name="T11"/>
                    <a:gd fmla="*/ 109 w 109" name="T12"/>
                    <a:gd fmla="*/ 55 h 111" name="T13"/>
                    <a:gd fmla="*/ 53 w 109" name="T14"/>
                    <a:gd fmla="*/ 0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109">
                      <a:moveTo>
                        <a:pt x="53" y="0"/>
                      </a:moveTo>
                      <a:cubicBezTo>
                        <a:pt x="52" y="0"/>
                        <a:pt x="50" y="0"/>
                        <a:pt x="49" y="0"/>
                      </a:cubicBezTo>
                      <a:cubicBezTo>
                        <a:pt x="68" y="6"/>
                        <a:pt x="82" y="23"/>
                        <a:pt x="82" y="44"/>
                      </a:cubicBezTo>
                      <a:cubicBezTo>
                        <a:pt x="82" y="70"/>
                        <a:pt x="61" y="90"/>
                        <a:pt x="36" y="90"/>
                      </a:cubicBezTo>
                      <a:cubicBezTo>
                        <a:pt x="22" y="90"/>
                        <a:pt x="9" y="84"/>
                        <a:pt x="0" y="74"/>
                      </a:cubicBezTo>
                      <a:cubicBezTo>
                        <a:pt x="8" y="96"/>
                        <a:pt x="29" y="111"/>
                        <a:pt x="53" y="111"/>
                      </a:cubicBezTo>
                      <a:cubicBezTo>
                        <a:pt x="84" y="111"/>
                        <a:pt x="109" y="86"/>
                        <a:pt x="109" y="55"/>
                      </a:cubicBezTo>
                      <a:cubicBezTo>
                        <a:pt x="109" y="25"/>
                        <a:pt x="84" y="0"/>
                        <a:pt x="53" y="0"/>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265">
                  <a:extLst>
                    <a:ext uri="{FF2B5EF4-FFF2-40B4-BE49-F238E27FC236}">
                      <a16:creationId xmlns:a16="http://schemas.microsoft.com/office/drawing/2014/main" id="{2B5343F9-E8F5-40B6-A48B-7C935568CC16}"/>
                    </a:ext>
                  </a:extLst>
                </p:cNvPr>
                <p:cNvSpPr>
                  <a:spLocks noChangeArrowheads="1"/>
                </p:cNvSpPr>
                <p:nvPr/>
              </p:nvSpPr>
              <p:spPr bwMode="auto">
                <a:xfrm>
                  <a:off x="5375263" y="9553252"/>
                  <a:ext cx="187325" cy="73025"/>
                </a:xfrm>
                <a:prstGeom prst="ellipse">
                  <a:avLst/>
                </a:prstGeom>
                <a:solidFill>
                  <a:srgbClr val="ED73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Oval 266">
                  <a:extLst>
                    <a:ext uri="{FF2B5EF4-FFF2-40B4-BE49-F238E27FC236}">
                      <a16:creationId xmlns:a16="http://schemas.microsoft.com/office/drawing/2014/main" id="{4058E87F-4E9F-46DF-B295-07AE8EDD6D32}"/>
                    </a:ext>
                  </a:extLst>
                </p:cNvPr>
                <p:cNvSpPr>
                  <a:spLocks noChangeArrowheads="1"/>
                </p:cNvSpPr>
                <p:nvPr/>
              </p:nvSpPr>
              <p:spPr bwMode="auto">
                <a:xfrm>
                  <a:off x="6470638" y="9553252"/>
                  <a:ext cx="188912" cy="73025"/>
                </a:xfrm>
                <a:prstGeom prst="ellipse">
                  <a:avLst/>
                </a:prstGeom>
                <a:solidFill>
                  <a:srgbClr val="ED73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9" name="文本框 8">
              <a:extLst>
                <a:ext uri="{FF2B5EF4-FFF2-40B4-BE49-F238E27FC236}">
                  <a16:creationId xmlns:a16="http://schemas.microsoft.com/office/drawing/2014/main" id="{92789A74-0262-46DB-BD9C-F878C0050BB3}"/>
                </a:ext>
              </a:extLst>
            </p:cNvPr>
            <p:cNvSpPr txBox="1"/>
            <p:nvPr/>
          </p:nvSpPr>
          <p:spPr>
            <a:xfrm>
              <a:off x="3804903" y="3301573"/>
              <a:ext cx="4132226" cy="676675"/>
            </a:xfrm>
            <a:prstGeom prst="rect">
              <a:avLst/>
            </a:prstGeom>
            <a:noFill/>
            <a:ln>
              <a:solidFill>
                <a:schemeClr val="bg1"/>
              </a:solidFill>
            </a:ln>
          </p:spPr>
          <p:txBody>
            <a:bodyPr rtlCol="0" wrap="none">
              <a:spAutoFit/>
            </a:bodyPr>
            <a:lstStyle/>
            <a:p>
              <a:r>
                <a:rPr altLang="en-US" b="1" lang="zh-CN" sz="4400">
                  <a:ln>
                    <a:solidFill>
                      <a:schemeClr val="bg1"/>
                    </a:solidFill>
                  </a:ln>
                  <a:solidFill>
                    <a:srgbClr val="951F2A"/>
                  </a:solidFill>
                  <a:effectLst>
                    <a:outerShdw algn="ctr" blurRad="63500" rotWithShape="0" sx="102000" sy="102000">
                      <a:prstClr val="black">
                        <a:alpha val="40000"/>
                      </a:prstClr>
                    </a:outerShdw>
                  </a:effectLst>
                  <a:latin charset="-122" panose="020b0503020204020204" pitchFamily="34" typeface="微软雅黑"/>
                  <a:ea charset="-122" panose="020b0503020204020204" pitchFamily="34" typeface="微软雅黑"/>
                </a:rPr>
                <a:t>此处输入标题文字</a:t>
              </a:r>
            </a:p>
          </p:txBody>
        </p:sp>
      </p:grpSp>
      <p:pic>
        <p:nvPicPr>
          <p:cNvPr id="289" name="图片 288">
            <a:extLst>
              <a:ext uri="{FF2B5EF4-FFF2-40B4-BE49-F238E27FC236}">
                <a16:creationId xmlns:a16="http://schemas.microsoft.com/office/drawing/2014/main" id="{4A4E37DC-1D70-450B-9CA8-37ED1A1A5BCC}"/>
              </a:ext>
            </a:extLst>
          </p:cNvPr>
          <p:cNvPicPr>
            <a:picLocks noChangeAspect="1"/>
          </p:cNvPicPr>
          <p:nvPr/>
        </p:nvPicPr>
        <p:blipFill>
          <a:blip r:embed="rId3">
            <a:extLst>
              <a:ext uri="{28A0092B-C50C-407E-A947-70E740481C1C}">
                <a14:useLocalDpi val="0"/>
              </a:ext>
            </a:extLst>
          </a:blip>
          <a:stretch>
            <a:fillRect/>
          </a:stretch>
        </p:blipFill>
        <p:spPr>
          <a:xfrm rot="14400000">
            <a:off x="9479448" y="-424368"/>
            <a:ext cx="3298723" cy="4882111"/>
          </a:xfrm>
          <a:prstGeom prst="rect">
            <a:avLst/>
          </a:prstGeom>
        </p:spPr>
      </p:pic>
    </p:spTree>
    <p:extLst>
      <p:ext uri="{BB962C8B-B14F-4D97-AF65-F5344CB8AC3E}">
        <p14:creationId val="3791357157"/>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a:extLst>
              <a:ext uri="{FF2B5EF4-FFF2-40B4-BE49-F238E27FC236}">
                <a16:creationId xmlns:a16="http://schemas.microsoft.com/office/drawing/2014/main" id="{B7D02381-E9DB-4836-877E-A7396A15EE2A}"/>
              </a:ext>
            </a:extLst>
          </p:cNvPr>
          <p:cNvGrpSpPr/>
          <p:nvPr/>
        </p:nvGrpSpPr>
        <p:grpSpPr>
          <a:xfrm>
            <a:off x="751153" y="1243626"/>
            <a:ext cx="10664294" cy="4164556"/>
            <a:chOff x="770203" y="978944"/>
            <a:chExt cx="10664294" cy="4164556"/>
          </a:xfrm>
        </p:grpSpPr>
        <p:sp>
          <p:nvSpPr>
            <p:cNvPr id="18" name="矩形: 圆角 17">
              <a:extLst>
                <a:ext uri="{FF2B5EF4-FFF2-40B4-BE49-F238E27FC236}">
                  <a16:creationId xmlns:a16="http://schemas.microsoft.com/office/drawing/2014/main" id="{3A14E2BB-0DB1-475B-833B-2A2C479D0D18}"/>
                </a:ext>
              </a:extLst>
            </p:cNvPr>
            <p:cNvSpPr/>
            <p:nvPr/>
          </p:nvSpPr>
          <p:spPr>
            <a:xfrm>
              <a:off x="8863750" y="2349500"/>
              <a:ext cx="2537084" cy="2794000"/>
            </a:xfrm>
            <a:prstGeom prst="roundRect">
              <a:avLst/>
            </a:prstGeom>
            <a:solidFill>
              <a:schemeClr val="bg1">
                <a:alpha val="89000"/>
              </a:schemeClr>
            </a:solidFill>
            <a:ln>
              <a:noFill/>
            </a:ln>
            <a:effectLst>
              <a:outerShdw algn="ctr" blurRad="63500" rotWithShape="0" sx="101000" sy="101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圆角 15">
              <a:extLst>
                <a:ext uri="{FF2B5EF4-FFF2-40B4-BE49-F238E27FC236}">
                  <a16:creationId xmlns:a16="http://schemas.microsoft.com/office/drawing/2014/main" id="{0494C990-D53D-4C22-B05B-1D934E6D1753}"/>
                </a:ext>
              </a:extLst>
            </p:cNvPr>
            <p:cNvSpPr/>
            <p:nvPr/>
          </p:nvSpPr>
          <p:spPr>
            <a:xfrm>
              <a:off x="3490494" y="2349500"/>
              <a:ext cx="2537084" cy="2794000"/>
            </a:xfrm>
            <a:prstGeom prst="roundRect">
              <a:avLst/>
            </a:prstGeom>
            <a:solidFill>
              <a:schemeClr val="bg1">
                <a:alpha val="89000"/>
              </a:schemeClr>
            </a:solidFill>
            <a:ln>
              <a:noFill/>
            </a:ln>
            <a:effectLst>
              <a:outerShdw algn="ctr" blurRad="63500" rotWithShape="0" sx="101000" sy="101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圆角 16">
              <a:extLst>
                <a:ext uri="{FF2B5EF4-FFF2-40B4-BE49-F238E27FC236}">
                  <a16:creationId xmlns:a16="http://schemas.microsoft.com/office/drawing/2014/main" id="{11B21727-DF21-4D53-B2CA-D8DD6470AFD2}"/>
                </a:ext>
              </a:extLst>
            </p:cNvPr>
            <p:cNvSpPr/>
            <p:nvPr/>
          </p:nvSpPr>
          <p:spPr>
            <a:xfrm>
              <a:off x="6189822" y="2349500"/>
              <a:ext cx="2537084" cy="2794000"/>
            </a:xfrm>
            <a:prstGeom prst="roundRect">
              <a:avLst/>
            </a:prstGeom>
            <a:solidFill>
              <a:schemeClr val="bg1">
                <a:alpha val="89000"/>
              </a:schemeClr>
            </a:solidFill>
            <a:ln>
              <a:noFill/>
            </a:ln>
            <a:effectLst>
              <a:outerShdw algn="ctr" blurRad="63500" rotWithShape="0" sx="101000" sy="101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圆角 14">
              <a:extLst>
                <a:ext uri="{FF2B5EF4-FFF2-40B4-BE49-F238E27FC236}">
                  <a16:creationId xmlns:a16="http://schemas.microsoft.com/office/drawing/2014/main" id="{CBC9F6ED-DD4D-48EE-A3DE-5254C526230A}"/>
                </a:ext>
              </a:extLst>
            </p:cNvPr>
            <p:cNvSpPr/>
            <p:nvPr/>
          </p:nvSpPr>
          <p:spPr>
            <a:xfrm>
              <a:off x="797609" y="2349500"/>
              <a:ext cx="2537084" cy="2794000"/>
            </a:xfrm>
            <a:prstGeom prst="roundRect">
              <a:avLst/>
            </a:prstGeom>
            <a:solidFill>
              <a:schemeClr val="bg1">
                <a:alpha val="89000"/>
              </a:schemeClr>
            </a:solidFill>
            <a:ln>
              <a:noFill/>
            </a:ln>
            <a:effectLst>
              <a:outerShdw algn="ctr" blurRad="63500" rotWithShape="0" sx="101000" sy="10100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8D75330C-345E-4291-87AD-FBD3423E9DBD}"/>
                </a:ext>
              </a:extLst>
            </p:cNvPr>
            <p:cNvPicPr>
              <a:picLocks noChangeAspect="1"/>
            </p:cNvPicPr>
            <p:nvPr/>
          </p:nvPicPr>
          <p:blipFill>
            <a:blip r:embed="rId3">
              <a:extLst>
                <a:ext uri="{28A0092B-C50C-407E-A947-70E740481C1C}">
                  <a14:useLocalDpi/>
                </a:ext>
              </a:extLst>
            </a:blip>
            <a:srcRect b="24039"/>
            <a:stretch>
              <a:fillRect/>
            </a:stretch>
          </p:blipFill>
          <p:spPr>
            <a:xfrm>
              <a:off x="770203" y="978944"/>
              <a:ext cx="2673928" cy="2538956"/>
            </a:xfrm>
            <a:prstGeom prst="rect">
              <a:avLst/>
            </a:prstGeom>
          </p:spPr>
        </p:pic>
        <p:pic>
          <p:nvPicPr>
            <p:cNvPr id="5" name="图片 4">
              <a:extLst>
                <a:ext uri="{FF2B5EF4-FFF2-40B4-BE49-F238E27FC236}">
                  <a16:creationId xmlns:a16="http://schemas.microsoft.com/office/drawing/2014/main" id="{0AA096BD-6763-44E3-B5C0-F35CC739B409}"/>
                </a:ext>
              </a:extLst>
            </p:cNvPr>
            <p:cNvPicPr>
              <a:picLocks noChangeAspect="1"/>
            </p:cNvPicPr>
            <p:nvPr/>
          </p:nvPicPr>
          <p:blipFill>
            <a:blip r:embed="rId3">
              <a:extLst>
                <a:ext uri="{28A0092B-C50C-407E-A947-70E740481C1C}">
                  <a14:useLocalDpi/>
                </a:ext>
              </a:extLst>
            </a:blip>
            <a:srcRect b="24039"/>
            <a:stretch>
              <a:fillRect/>
            </a:stretch>
          </p:blipFill>
          <p:spPr>
            <a:xfrm>
              <a:off x="3416725" y="978944"/>
              <a:ext cx="2673928" cy="2538956"/>
            </a:xfrm>
            <a:prstGeom prst="rect">
              <a:avLst/>
            </a:prstGeom>
          </p:spPr>
        </p:pic>
        <p:pic>
          <p:nvPicPr>
            <p:cNvPr id="6" name="图片 5">
              <a:extLst>
                <a:ext uri="{FF2B5EF4-FFF2-40B4-BE49-F238E27FC236}">
                  <a16:creationId xmlns:a16="http://schemas.microsoft.com/office/drawing/2014/main" id="{5D9D5111-7063-4C5D-B7DF-9D3F0D06C46A}"/>
                </a:ext>
              </a:extLst>
            </p:cNvPr>
            <p:cNvPicPr>
              <a:picLocks noChangeAspect="1"/>
            </p:cNvPicPr>
            <p:nvPr/>
          </p:nvPicPr>
          <p:blipFill>
            <a:blip r:embed="rId3">
              <a:extLst>
                <a:ext uri="{28A0092B-C50C-407E-A947-70E740481C1C}">
                  <a14:useLocalDpi/>
                </a:ext>
              </a:extLst>
            </a:blip>
            <a:srcRect b="24039"/>
            <a:stretch>
              <a:fillRect/>
            </a:stretch>
          </p:blipFill>
          <p:spPr>
            <a:xfrm>
              <a:off x="6101347" y="978944"/>
              <a:ext cx="2673928" cy="2538956"/>
            </a:xfrm>
            <a:prstGeom prst="rect">
              <a:avLst/>
            </a:prstGeom>
          </p:spPr>
        </p:pic>
        <p:pic>
          <p:nvPicPr>
            <p:cNvPr id="7" name="图片 6">
              <a:extLst>
                <a:ext uri="{FF2B5EF4-FFF2-40B4-BE49-F238E27FC236}">
                  <a16:creationId xmlns:a16="http://schemas.microsoft.com/office/drawing/2014/main" id="{8EFF34AA-5C73-4D29-8D99-8C131A094C65}"/>
                </a:ext>
              </a:extLst>
            </p:cNvPr>
            <p:cNvPicPr>
              <a:picLocks noChangeAspect="1"/>
            </p:cNvPicPr>
            <p:nvPr/>
          </p:nvPicPr>
          <p:blipFill>
            <a:blip r:embed="rId3">
              <a:extLst>
                <a:ext uri="{28A0092B-C50C-407E-A947-70E740481C1C}">
                  <a14:useLocalDpi/>
                </a:ext>
              </a:extLst>
            </a:blip>
            <a:srcRect b="24039"/>
            <a:stretch>
              <a:fillRect/>
            </a:stretch>
          </p:blipFill>
          <p:spPr>
            <a:xfrm>
              <a:off x="8760569" y="978944"/>
              <a:ext cx="2673928" cy="2538956"/>
            </a:xfrm>
            <a:prstGeom prst="rect">
              <a:avLst/>
            </a:prstGeom>
          </p:spPr>
        </p:pic>
        <p:sp>
          <p:nvSpPr>
            <p:cNvPr id="21" name="椭圆 20">
              <a:extLst>
                <a:ext uri="{FF2B5EF4-FFF2-40B4-BE49-F238E27FC236}">
                  <a16:creationId xmlns:a16="http://schemas.microsoft.com/office/drawing/2014/main" id="{A51D9D07-6E29-40CC-99A6-09FF78053AAC}"/>
                </a:ext>
              </a:extLst>
            </p:cNvPr>
            <p:cNvSpPr/>
            <p:nvPr/>
          </p:nvSpPr>
          <p:spPr>
            <a:xfrm>
              <a:off x="1295400" y="1524000"/>
              <a:ext cx="1689100" cy="1689100"/>
            </a:xfrm>
            <a:prstGeom prst="ellipse">
              <a:avLst/>
            </a:prstGeom>
            <a:blipFill>
              <a:blip r:embed="rId4"/>
              <a:stretch>
                <a:fillRect b="1" l="-65910" r="1" t="1"/>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0029DF38-4F8A-4C27-B920-2DFE99D5163C}"/>
                </a:ext>
              </a:extLst>
            </p:cNvPr>
            <p:cNvSpPr/>
            <p:nvPr/>
          </p:nvSpPr>
          <p:spPr>
            <a:xfrm>
              <a:off x="3941922" y="1524000"/>
              <a:ext cx="1689100" cy="1689100"/>
            </a:xfrm>
            <a:prstGeom prst="ellipse">
              <a:avLst/>
            </a:prstGeom>
            <a:blipFill>
              <a:blip r:embed="rId5"/>
              <a:stretch>
                <a:fillRect b="2" l="-20247" r="-26341"/>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F42807C8-378F-4BE9-8B68-0690E9C7DFC8}"/>
                </a:ext>
              </a:extLst>
            </p:cNvPr>
            <p:cNvSpPr/>
            <p:nvPr/>
          </p:nvSpPr>
          <p:spPr>
            <a:xfrm>
              <a:off x="6611838" y="1524000"/>
              <a:ext cx="1689100" cy="1689100"/>
            </a:xfrm>
            <a:prstGeom prst="ellipse">
              <a:avLst/>
            </a:prstGeom>
            <a:blipFill>
              <a:blip r:embed="rId6"/>
              <a:stretch>
                <a:fillRect b="2" l="-48462" r="-26341"/>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a:extLst>
                <a:ext uri="{FF2B5EF4-FFF2-40B4-BE49-F238E27FC236}">
                  <a16:creationId xmlns:a16="http://schemas.microsoft.com/office/drawing/2014/main" id="{1A95E6FE-D8C5-4961-A9E2-88D05F757E2F}"/>
                </a:ext>
              </a:extLst>
            </p:cNvPr>
            <p:cNvSpPr/>
            <p:nvPr/>
          </p:nvSpPr>
          <p:spPr>
            <a:xfrm>
              <a:off x="9275042" y="1524000"/>
              <a:ext cx="1689100" cy="1689100"/>
            </a:xfrm>
            <a:prstGeom prst="ellipse">
              <a:avLst/>
            </a:prstGeom>
            <a:blipFill>
              <a:blip r:embed="rId7"/>
              <a:stretch>
                <a:fillRect b="0" l="-38089" r="-8499" t="2"/>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2925C705-88A8-47B0-9E14-10FE3D92099D}"/>
                </a:ext>
              </a:extLst>
            </p:cNvPr>
            <p:cNvSpPr txBox="1"/>
            <p:nvPr/>
          </p:nvSpPr>
          <p:spPr>
            <a:xfrm>
              <a:off x="1363708" y="3517900"/>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26" name="文本框 25">
              <a:extLst>
                <a:ext uri="{FF2B5EF4-FFF2-40B4-BE49-F238E27FC236}">
                  <a16:creationId xmlns:a16="http://schemas.microsoft.com/office/drawing/2014/main" id="{E7B86F91-0557-4AFB-91EC-45FFDF57947D}"/>
                </a:ext>
              </a:extLst>
            </p:cNvPr>
            <p:cNvSpPr txBox="1"/>
            <p:nvPr/>
          </p:nvSpPr>
          <p:spPr>
            <a:xfrm>
              <a:off x="4048116" y="3517900"/>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27" name="文本框 26">
              <a:extLst>
                <a:ext uri="{FF2B5EF4-FFF2-40B4-BE49-F238E27FC236}">
                  <a16:creationId xmlns:a16="http://schemas.microsoft.com/office/drawing/2014/main" id="{AE4DA748-D7CE-4C87-8F9D-22E3B29E86B1}"/>
                </a:ext>
              </a:extLst>
            </p:cNvPr>
            <p:cNvSpPr txBox="1"/>
            <p:nvPr/>
          </p:nvSpPr>
          <p:spPr>
            <a:xfrm>
              <a:off x="6761203" y="3517900"/>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sp>
          <p:nvSpPr>
            <p:cNvPr id="28" name="文本框 27">
              <a:extLst>
                <a:ext uri="{FF2B5EF4-FFF2-40B4-BE49-F238E27FC236}">
                  <a16:creationId xmlns:a16="http://schemas.microsoft.com/office/drawing/2014/main" id="{DB309CB4-C5D9-48FF-BE80-2A01FCD5E746}"/>
                </a:ext>
              </a:extLst>
            </p:cNvPr>
            <p:cNvSpPr txBox="1"/>
            <p:nvPr/>
          </p:nvSpPr>
          <p:spPr>
            <a:xfrm>
              <a:off x="9430787" y="3517900"/>
              <a:ext cx="1402080" cy="13106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a:t>
              </a:r>
            </a:p>
          </p:txBody>
        </p:sp>
      </p:grpSp>
      <p:grpSp>
        <p:nvGrpSpPr>
          <p:cNvPr id="10" name="组合 9">
            <a:extLst>
              <a:ext uri="{FF2B5EF4-FFF2-40B4-BE49-F238E27FC236}">
                <a16:creationId xmlns:a16="http://schemas.microsoft.com/office/drawing/2014/main" id="{C425B4B0-2CD8-406C-82FF-6BC2587E08F6}"/>
              </a:ext>
            </a:extLst>
          </p:cNvPr>
          <p:cNvGrpSpPr/>
          <p:nvPr/>
        </p:nvGrpSpPr>
        <p:grpSpPr>
          <a:xfrm>
            <a:off x="2846896" y="439016"/>
            <a:ext cx="6682306" cy="798738"/>
            <a:chOff x="2846896" y="426315"/>
            <a:chExt cx="6682306" cy="881785"/>
          </a:xfrm>
        </p:grpSpPr>
        <p:sp>
          <p:nvSpPr>
            <p:cNvPr id="30" name="矩形: 圆角 29">
              <a:extLst>
                <a:ext uri="{FF2B5EF4-FFF2-40B4-BE49-F238E27FC236}">
                  <a16:creationId xmlns:a16="http://schemas.microsoft.com/office/drawing/2014/main" id="{3F87E479-F3C8-4CBE-BD4A-D71E33F25D94}"/>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圆角 30">
              <a:extLst>
                <a:ext uri="{FF2B5EF4-FFF2-40B4-BE49-F238E27FC236}">
                  <a16:creationId xmlns:a16="http://schemas.microsoft.com/office/drawing/2014/main" id="{FCDA19CE-7DC9-48E4-900F-485526F8FC3A}"/>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3" name="图片 12">
            <a:extLst>
              <a:ext uri="{FF2B5EF4-FFF2-40B4-BE49-F238E27FC236}">
                <a16:creationId xmlns:a16="http://schemas.microsoft.com/office/drawing/2014/main" id="{7CF39B81-FCC7-4A85-869D-AB9E3938E413}"/>
              </a:ext>
            </a:extLst>
          </p:cNvPr>
          <p:cNvPicPr>
            <a:picLocks noChangeAspect="1"/>
          </p:cNvPicPr>
          <p:nvPr/>
        </p:nvPicPr>
        <p:blipFill>
          <a:blip r:embed="rId8">
            <a:extLst>
              <a:ext uri="{28A0092B-C50C-407E-A947-70E740481C1C}">
                <a14:useLocalDpi val="0"/>
              </a:ext>
            </a:extLst>
          </a:blip>
          <a:stretch>
            <a:fillRect/>
          </a:stretch>
        </p:blipFill>
        <p:spPr>
          <a:xfrm>
            <a:off x="9418625" y="5627074"/>
            <a:ext cx="2272616" cy="1067142"/>
          </a:xfrm>
          <a:prstGeom prst="rect">
            <a:avLst/>
          </a:prstGeom>
        </p:spPr>
      </p:pic>
      <p:sp>
        <p:nvSpPr>
          <p:cNvPr id="14" name="文本框 13">
            <a:extLst>
              <a:ext uri="{FF2B5EF4-FFF2-40B4-BE49-F238E27FC236}">
                <a16:creationId xmlns:a16="http://schemas.microsoft.com/office/drawing/2014/main" id="{E7388E8A-2149-4918-B156-BC0DDF7C3C37}"/>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Tree>
    <p:extLst>
      <p:ext uri="{BB962C8B-B14F-4D97-AF65-F5344CB8AC3E}">
        <p14:creationId val="2332150593"/>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圆角 6">
            <a:extLst>
              <a:ext uri="{FF2B5EF4-FFF2-40B4-BE49-F238E27FC236}">
                <a16:creationId xmlns:a16="http://schemas.microsoft.com/office/drawing/2014/main" id="{F3AC240C-C16F-4F76-A47D-4FA5D81040C7}"/>
              </a:ext>
            </a:extLst>
          </p:cNvPr>
          <p:cNvSpPr/>
          <p:nvPr/>
        </p:nvSpPr>
        <p:spPr>
          <a:xfrm>
            <a:off x="1327150" y="1479550"/>
            <a:ext cx="9537700" cy="3898900"/>
          </a:xfrm>
          <a:prstGeom prst="roundRect">
            <a:avLst>
              <a:gd fmla="val 7872" name="adj"/>
            </a:avLst>
          </a:prstGeom>
          <a:solidFill>
            <a:schemeClr val="bg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圆角 8">
            <a:extLst>
              <a:ext uri="{FF2B5EF4-FFF2-40B4-BE49-F238E27FC236}">
                <a16:creationId xmlns:a16="http://schemas.microsoft.com/office/drawing/2014/main" id="{212FDFE9-6622-4710-9858-AF8B4EF86ED0}"/>
              </a:ext>
            </a:extLst>
          </p:cNvPr>
          <p:cNvSpPr/>
          <p:nvPr/>
        </p:nvSpPr>
        <p:spPr>
          <a:xfrm>
            <a:off x="1485901" y="1612900"/>
            <a:ext cx="5638800" cy="3683000"/>
          </a:xfrm>
          <a:prstGeom prst="roundRect">
            <a:avLst>
              <a:gd fmla="val 5861" name="adj"/>
            </a:avLst>
          </a:prstGeom>
          <a:blipFill>
            <a:blip r:embed="rId3"/>
            <a:stretch>
              <a:fillRect b="772" l="203" r="-1934" t="-2587"/>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a:extLst>
              <a:ext uri="{FF2B5EF4-FFF2-40B4-BE49-F238E27FC236}">
                <a16:creationId xmlns:a16="http://schemas.microsoft.com/office/drawing/2014/main" id="{0657C4A6-0B2B-49E4-B1FA-BC4E77AA557D}"/>
              </a:ext>
            </a:extLst>
          </p:cNvPr>
          <p:cNvPicPr>
            <a:picLocks noChangeAspect="1"/>
          </p:cNvPicPr>
          <p:nvPr/>
        </p:nvPicPr>
        <p:blipFill>
          <a:blip r:embed="rId4">
            <a:extLst>
              <a:ext uri="{28A0092B-C50C-407E-A947-70E740481C1C}">
                <a14:useLocalDpi val="0"/>
              </a:ext>
            </a:extLst>
          </a:blip>
          <a:stretch>
            <a:fillRect/>
          </a:stretch>
        </p:blipFill>
        <p:spPr>
          <a:xfrm>
            <a:off x="0" y="2587957"/>
            <a:ext cx="3987800" cy="4270043"/>
          </a:xfrm>
          <a:prstGeom prst="rect">
            <a:avLst/>
          </a:prstGeom>
          <a:effectLst>
            <a:outerShdw algn="l" blurRad="50800" dist="38100" rotWithShape="0">
              <a:prstClr val="black">
                <a:alpha val="40000"/>
              </a:prstClr>
            </a:outerShdw>
          </a:effectLst>
        </p:spPr>
      </p:pic>
      <p:grpSp>
        <p:nvGrpSpPr>
          <p:cNvPr id="3" name="组合 2">
            <a:extLst>
              <a:ext uri="{FF2B5EF4-FFF2-40B4-BE49-F238E27FC236}">
                <a16:creationId xmlns:a16="http://schemas.microsoft.com/office/drawing/2014/main" id="{D67F7710-AC31-4BCB-BB37-CC96A257FC63}"/>
              </a:ext>
            </a:extLst>
          </p:cNvPr>
          <p:cNvGrpSpPr/>
          <p:nvPr/>
        </p:nvGrpSpPr>
        <p:grpSpPr>
          <a:xfrm>
            <a:off x="2846896" y="439016"/>
            <a:ext cx="6682306" cy="798738"/>
            <a:chOff x="2846896" y="426315"/>
            <a:chExt cx="6682306" cy="881785"/>
          </a:xfrm>
        </p:grpSpPr>
        <p:sp>
          <p:nvSpPr>
            <p:cNvPr id="4" name="矩形: 圆角 3">
              <a:extLst>
                <a:ext uri="{FF2B5EF4-FFF2-40B4-BE49-F238E27FC236}">
                  <a16:creationId xmlns:a16="http://schemas.microsoft.com/office/drawing/2014/main" id="{DA11AB2E-191A-4A6E-8CF8-037821CC59FE}"/>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a:extLst>
                <a:ext uri="{FF2B5EF4-FFF2-40B4-BE49-F238E27FC236}">
                  <a16:creationId xmlns:a16="http://schemas.microsoft.com/office/drawing/2014/main" id="{5318728A-4DE0-4AFD-AD1E-4ACA93E34664}"/>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a:extLst>
              <a:ext uri="{FF2B5EF4-FFF2-40B4-BE49-F238E27FC236}">
                <a16:creationId xmlns:a16="http://schemas.microsoft.com/office/drawing/2014/main" id="{0552FEC6-A801-4A23-B43A-BD481F287B26}"/>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
        <p:nvSpPr>
          <p:cNvPr id="10" name="文本框 9">
            <a:extLst>
              <a:ext uri="{FF2B5EF4-FFF2-40B4-BE49-F238E27FC236}">
                <a16:creationId xmlns:a16="http://schemas.microsoft.com/office/drawing/2014/main" id="{07F23FBA-1C30-4946-9CB2-0A45A8E42AE2}"/>
              </a:ext>
            </a:extLst>
          </p:cNvPr>
          <p:cNvSpPr txBox="1"/>
          <p:nvPr/>
        </p:nvSpPr>
        <p:spPr>
          <a:xfrm>
            <a:off x="7586753" y="2890887"/>
            <a:ext cx="2824480" cy="2225040"/>
          </a:xfrm>
          <a:prstGeom prst="rect">
            <a:avLst/>
          </a:prstGeom>
          <a:noFill/>
        </p:spPr>
        <p:txBody>
          <a:bodyPr rtlCol="0" wrap="none">
            <a:spAutoFit/>
          </a:bodyPr>
          <a:lstStyle/>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a:p>
            <a:pPr>
              <a:lnSpc>
                <a:spcPct val="125000"/>
              </a:lnSpc>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此处输入文字，此处输入文字</a:t>
            </a:r>
          </a:p>
        </p:txBody>
      </p:sp>
      <p:grpSp>
        <p:nvGrpSpPr>
          <p:cNvPr id="14" name="组合 13">
            <a:extLst>
              <a:ext uri="{FF2B5EF4-FFF2-40B4-BE49-F238E27FC236}">
                <a16:creationId xmlns:a16="http://schemas.microsoft.com/office/drawing/2014/main" id="{B9C9726F-3AA2-4B55-975F-A191FDA5D5EF}"/>
              </a:ext>
            </a:extLst>
          </p:cNvPr>
          <p:cNvGrpSpPr/>
          <p:nvPr/>
        </p:nvGrpSpPr>
        <p:grpSpPr>
          <a:xfrm>
            <a:off x="7397751" y="1653452"/>
            <a:ext cx="3194048" cy="967005"/>
            <a:chOff x="7283452" y="1612900"/>
            <a:chExt cx="3460755" cy="1047751"/>
          </a:xfrm>
        </p:grpSpPr>
        <p:sp>
          <p:nvSpPr>
            <p:cNvPr id="11" name="矩形: 圆角 10">
              <a:extLst>
                <a:ext uri="{FF2B5EF4-FFF2-40B4-BE49-F238E27FC236}">
                  <a16:creationId xmlns:a16="http://schemas.microsoft.com/office/drawing/2014/main" id="{9A00A1BB-0261-487B-A246-BE660C1D5C30}"/>
                </a:ext>
              </a:extLst>
            </p:cNvPr>
            <p:cNvSpPr/>
            <p:nvPr/>
          </p:nvSpPr>
          <p:spPr>
            <a:xfrm>
              <a:off x="7283452" y="1612900"/>
              <a:ext cx="1047751" cy="1047751"/>
            </a:xfrm>
            <a:prstGeom prst="roundRect">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a:extLst>
                <a:ext uri="{FF2B5EF4-FFF2-40B4-BE49-F238E27FC236}">
                  <a16:creationId xmlns:a16="http://schemas.microsoft.com/office/drawing/2014/main" id="{3FD955EE-A7CB-4947-A794-7AC1B996DC15}"/>
                </a:ext>
              </a:extLst>
            </p:cNvPr>
            <p:cNvSpPr/>
            <p:nvPr/>
          </p:nvSpPr>
          <p:spPr>
            <a:xfrm>
              <a:off x="8489954" y="1612900"/>
              <a:ext cx="1047751" cy="1047751"/>
            </a:xfrm>
            <a:prstGeom prst="roundRect">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圆角 12">
              <a:extLst>
                <a:ext uri="{FF2B5EF4-FFF2-40B4-BE49-F238E27FC236}">
                  <a16:creationId xmlns:a16="http://schemas.microsoft.com/office/drawing/2014/main" id="{9C9DF5F2-E5C6-4569-AAFE-5E3F98A42072}"/>
                </a:ext>
              </a:extLst>
            </p:cNvPr>
            <p:cNvSpPr/>
            <p:nvPr/>
          </p:nvSpPr>
          <p:spPr>
            <a:xfrm>
              <a:off x="9696456" y="1612900"/>
              <a:ext cx="1047751" cy="1047751"/>
            </a:xfrm>
            <a:prstGeom prst="roundRect">
              <a:avLst/>
            </a:prstGeom>
            <a:solidFill>
              <a:srgbClr val="C82145"/>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snowman_98274">
            <a:extLst>
              <a:ext uri="{FF2B5EF4-FFF2-40B4-BE49-F238E27FC236}">
                <a16:creationId xmlns:a16="http://schemas.microsoft.com/office/drawing/2014/main" id="{E2C95A63-9FC2-4699-AFF2-2DC9B1791676}"/>
              </a:ext>
            </a:extLst>
          </p:cNvPr>
          <p:cNvSpPr>
            <a:spLocks noChangeAspect="1"/>
          </p:cNvSpPr>
          <p:nvPr/>
        </p:nvSpPr>
        <p:spPr bwMode="auto">
          <a:xfrm>
            <a:off x="7586754" y="1838629"/>
            <a:ext cx="609685" cy="596650"/>
          </a:xfrm>
          <a:custGeom>
            <a:gdLst>
              <a:gd fmla="*/ 302187 w 606348" name="connsiteX0"/>
              <a:gd fmla="*/ 451323 h 593385" name="connsiteY0"/>
              <a:gd fmla="*/ 279262 w 606348" name="connsiteX1"/>
              <a:gd fmla="*/ 474368 h 593385" name="connsiteY1"/>
              <a:gd fmla="*/ 302187 w 606348" name="connsiteX2"/>
              <a:gd fmla="*/ 497262 h 593385" name="connsiteY2"/>
              <a:gd fmla="*/ 325112 w 606348" name="connsiteX3"/>
              <a:gd fmla="*/ 474368 h 593385" name="connsiteY3"/>
              <a:gd fmla="*/ 302187 w 606348" name="connsiteX4"/>
              <a:gd fmla="*/ 451323 h 593385" name="connsiteY4"/>
              <a:gd fmla="*/ 302187 w 606348" name="connsiteX5"/>
              <a:gd fmla="*/ 344284 h 593385" name="connsiteY5"/>
              <a:gd fmla="*/ 279262 w 606348" name="connsiteX6"/>
              <a:gd fmla="*/ 367178 h 593385" name="connsiteY6"/>
              <a:gd fmla="*/ 302187 w 606348" name="connsiteX7"/>
              <a:gd fmla="*/ 390071 h 593385" name="connsiteY7"/>
              <a:gd fmla="*/ 325112 w 606348" name="connsiteX8"/>
              <a:gd fmla="*/ 367178 h 593385" name="connsiteY8"/>
              <a:gd fmla="*/ 302187 w 606348" name="connsiteX9"/>
              <a:gd fmla="*/ 344284 h 593385" name="connsiteY9"/>
              <a:gd fmla="*/ 302946 w 606348" name="connsiteX10"/>
              <a:gd fmla="*/ 204042 h 593385" name="connsiteY10"/>
              <a:gd fmla="*/ 287309 w 606348" name="connsiteX11"/>
              <a:gd fmla="*/ 211926 h 593385" name="connsiteY11"/>
              <a:gd fmla="*/ 284120 w 606348" name="connsiteX12"/>
              <a:gd fmla="*/ 229058 h 593385" name="connsiteY12"/>
              <a:gd fmla="*/ 300062 w 606348" name="connsiteX13"/>
              <a:gd fmla="*/ 284852 h 593385" name="connsiteY13"/>
              <a:gd fmla="*/ 302946 w 606348" name="connsiteX14"/>
              <a:gd fmla="*/ 286974 h 593385" name="connsiteY14"/>
              <a:gd fmla="*/ 305679 w 606348" name="connsiteX15"/>
              <a:gd fmla="*/ 284852 h 593385" name="connsiteY15"/>
              <a:gd fmla="*/ 321772 w 606348" name="connsiteX16"/>
              <a:gd fmla="*/ 229058 h 593385" name="connsiteY16"/>
              <a:gd fmla="*/ 318584 w 606348" name="connsiteX17"/>
              <a:gd fmla="*/ 211926 h 593385" name="connsiteY17"/>
              <a:gd fmla="*/ 302946 w 606348" name="connsiteX18"/>
              <a:gd fmla="*/ 204042 h 593385" name="connsiteY18"/>
              <a:gd fmla="*/ 197734 w 606348" name="connsiteX19"/>
              <a:gd fmla="*/ 159619 h 593385" name="connsiteY19"/>
              <a:gd fmla="*/ 408766 w 606348" name="connsiteX20"/>
              <a:gd fmla="*/ 159619 h 593385" name="connsiteY20"/>
              <a:gd fmla="*/ 413017 w 606348" name="connsiteX21"/>
              <a:gd fmla="*/ 189942 h 593385" name="connsiteY21"/>
              <a:gd fmla="*/ 386448 w 606348" name="connsiteX22"/>
              <a:gd fmla="*/ 261352 h 593385" name="connsiteY22"/>
              <a:gd fmla="*/ 432147 w 606348" name="connsiteX23"/>
              <a:gd fmla="*/ 296526 h 593385" name="connsiteY23"/>
              <a:gd fmla="*/ 503200 w 606348" name="connsiteX24"/>
              <a:gd fmla="*/ 251194 h 593385" name="connsiteY24"/>
              <a:gd fmla="*/ 518230 w 606348" name="connsiteX25"/>
              <a:gd fmla="*/ 183574 h 593385" name="connsiteY25"/>
              <a:gd fmla="*/ 536297 w 606348" name="connsiteX26"/>
              <a:gd fmla="*/ 172051 h 593385" name="connsiteY26"/>
              <a:gd fmla="*/ 547835 w 606348" name="connsiteX27"/>
              <a:gd fmla="*/ 190245 h 593385" name="connsiteY27"/>
              <a:gd fmla="*/ 535234 w 606348" name="connsiteX28"/>
              <a:gd fmla="*/ 247403 h 593385" name="connsiteY28"/>
              <a:gd fmla="*/ 594445 w 606348" name="connsiteX29"/>
              <a:gd fmla="*/ 260594 h 593385" name="connsiteY29"/>
              <a:gd fmla="*/ 605983 w 606348" name="connsiteX30"/>
              <a:gd fmla="*/ 278636 h 593385" name="connsiteY30"/>
              <a:gd fmla="*/ 591256 w 606348" name="connsiteX31"/>
              <a:gd fmla="*/ 290461 h 593385" name="connsiteY31"/>
              <a:gd fmla="*/ 587916 w 606348" name="connsiteX32"/>
              <a:gd fmla="*/ 290158 h 593385" name="connsiteY32"/>
              <a:gd fmla="*/ 521570 w 606348" name="connsiteX33"/>
              <a:gd fmla="*/ 275452 h 593385" name="connsiteY33"/>
              <a:gd fmla="*/ 450973 w 606348" name="connsiteX34"/>
              <a:gd fmla="*/ 320481 h 593385" name="connsiteY34"/>
              <a:gd fmla="*/ 479819 w 606348" name="connsiteX35"/>
              <a:gd fmla="*/ 417059 h 593385" name="connsiteY35"/>
              <a:gd fmla="*/ 303250 w 606348" name="connsiteX36"/>
              <a:gd fmla="*/ 593385 h 593385" name="connsiteY36"/>
              <a:gd fmla="*/ 126681 w 606348" name="connsiteX37"/>
              <a:gd fmla="*/ 417059 h 593385" name="connsiteY37"/>
              <a:gd fmla="*/ 155375 w 606348" name="connsiteX38"/>
              <a:gd fmla="*/ 320481 h 593385" name="connsiteY38"/>
              <a:gd fmla="*/ 84778 w 606348" name="connsiteX39"/>
              <a:gd fmla="*/ 275452 h 593385" name="connsiteY39"/>
              <a:gd fmla="*/ 18584 w 606348" name="connsiteX40"/>
              <a:gd fmla="*/ 290158 h 593385" name="connsiteY40"/>
              <a:gd fmla="*/ 15243 w 606348" name="connsiteX41"/>
              <a:gd fmla="*/ 290461 h 593385" name="connsiteY41"/>
              <a:gd fmla="*/ 365 w 606348" name="connsiteX42"/>
              <a:gd fmla="*/ 278636 h 593385" name="connsiteY42"/>
              <a:gd fmla="*/ 11903 w 606348" name="connsiteX43"/>
              <a:gd fmla="*/ 260594 h 593385" name="connsiteY43"/>
              <a:gd fmla="*/ 71266 w 606348" name="connsiteX44"/>
              <a:gd fmla="*/ 247403 h 593385" name="connsiteY44"/>
              <a:gd fmla="*/ 58513 w 606348" name="connsiteX45"/>
              <a:gd fmla="*/ 190245 h 593385" name="connsiteY45"/>
              <a:gd fmla="*/ 70051 w 606348" name="connsiteX46"/>
              <a:gd fmla="*/ 172051 h 593385" name="connsiteY46"/>
              <a:gd fmla="*/ 88270 w 606348" name="connsiteX47"/>
              <a:gd fmla="*/ 183574 h 593385" name="connsiteY47"/>
              <a:gd fmla="*/ 103148 w 606348" name="connsiteX48"/>
              <a:gd fmla="*/ 251194 h 593385" name="connsiteY48"/>
              <a:gd fmla="*/ 174353 w 606348" name="connsiteX49"/>
              <a:gd fmla="*/ 296526 h 593385" name="connsiteY49"/>
              <a:gd fmla="*/ 220051 w 606348" name="connsiteX50"/>
              <a:gd fmla="*/ 261352 h 593385" name="connsiteY50"/>
              <a:gd fmla="*/ 193483 w 606348" name="connsiteX51"/>
              <a:gd fmla="*/ 189942 h 593385" name="connsiteY51"/>
              <a:gd fmla="*/ 197734 w 606348" name="connsiteX52"/>
              <a:gd fmla="*/ 159619 h 593385" name="connsiteY52"/>
              <a:gd fmla="*/ 400394 w 606348" name="connsiteX53"/>
              <a:gd fmla="*/ 50474 h 593385" name="connsiteY53"/>
              <a:gd fmla="*/ 400394 w 606348" name="connsiteX54"/>
              <a:gd fmla="*/ 72756 h 593385" name="connsiteY54"/>
              <a:gd fmla="*/ 418765 w 606348" name="connsiteX55"/>
              <a:gd fmla="*/ 72756 h 593385" name="connsiteY55"/>
              <a:gd fmla="*/ 429393 w 606348" name="connsiteX56"/>
              <a:gd fmla="*/ 61539 h 593385" name="connsiteY56"/>
              <a:gd fmla="*/ 418765 w 606348" name="connsiteX57"/>
              <a:gd fmla="*/ 50474 h 593385" name="connsiteY57"/>
              <a:gd fmla="*/ 222905 w 606348" name="connsiteX58"/>
              <a:gd fmla="*/ 0 h 593385" name="connsiteY58"/>
              <a:gd fmla="*/ 382781 w 606348" name="connsiteX59"/>
              <a:gd fmla="*/ 0 h 593385" name="connsiteY59"/>
              <a:gd fmla="*/ 400394 w 606348" name="connsiteX60"/>
              <a:gd fmla="*/ 18189 h 593385" name="connsiteY60"/>
              <a:gd fmla="*/ 400394 w 606348" name="connsiteX61"/>
              <a:gd fmla="*/ 20159 h 593385" name="connsiteY61"/>
              <a:gd fmla="*/ 418765 w 606348" name="connsiteX62"/>
              <a:gd fmla="*/ 20159 h 593385" name="connsiteY62"/>
              <a:gd fmla="*/ 459759 w 606348" name="connsiteX63"/>
              <a:gd fmla="*/ 61539 h 593385" name="connsiteY63"/>
              <a:gd fmla="*/ 418765 w 606348" name="connsiteX64"/>
              <a:gd fmla="*/ 103070 h 593385" name="connsiteY64"/>
              <a:gd fmla="*/ 400394 w 606348" name="connsiteX65"/>
              <a:gd fmla="*/ 103070 h 593385" name="connsiteY65"/>
              <a:gd fmla="*/ 400394 w 606348" name="connsiteX66"/>
              <a:gd fmla="*/ 113074 h 593385" name="connsiteY66"/>
              <a:gd fmla="*/ 413147 w 606348" name="connsiteX67"/>
              <a:gd fmla="*/ 113074 h 593385" name="connsiteY67"/>
              <a:gd fmla="*/ 428330 w 606348" name="connsiteX68"/>
              <a:gd fmla="*/ 128232 h 593385" name="connsiteY68"/>
              <a:gd fmla="*/ 413147 w 606348" name="connsiteX69"/>
              <a:gd fmla="*/ 143389 h 593385" name="connsiteY69"/>
              <a:gd fmla="*/ 192539 w 606348" name="connsiteX70"/>
              <a:gd fmla="*/ 143389 h 593385" name="connsiteY70"/>
              <a:gd fmla="*/ 177356 w 606348" name="connsiteX71"/>
              <a:gd fmla="*/ 128232 h 593385" name="connsiteY71"/>
              <a:gd fmla="*/ 192539 w 606348" name="connsiteX72"/>
              <a:gd fmla="*/ 113074 h 593385" name="connsiteY72"/>
              <a:gd fmla="*/ 204078 w 606348" name="connsiteX73"/>
              <a:gd fmla="*/ 113074 h 593385" name="connsiteY73"/>
              <a:gd fmla="*/ 204078 w 606348" name="connsiteX74"/>
              <a:gd fmla="*/ 98978 h 593385" name="connsiteY74"/>
              <a:gd fmla="*/ 204078 w 606348" name="connsiteX75"/>
              <a:gd fmla="*/ 18189 h 593385" name="connsiteY75"/>
              <a:gd fmla="*/ 222905 w 606348" name="connsiteX76"/>
              <a:gd fmla="*/ 0 h 593385" name="connsiteY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b="b" l="l" r="r" t="t"/>
            <a:pathLst>
              <a:path h="593385" w="606348">
                <a:moveTo>
                  <a:pt x="302187" y="451323"/>
                </a:moveTo>
                <a:cubicBezTo>
                  <a:pt x="289586" y="451323"/>
                  <a:pt x="279262" y="461633"/>
                  <a:pt x="279262" y="474368"/>
                </a:cubicBezTo>
                <a:cubicBezTo>
                  <a:pt x="279262" y="486952"/>
                  <a:pt x="289586" y="497262"/>
                  <a:pt x="302187" y="497262"/>
                </a:cubicBezTo>
                <a:cubicBezTo>
                  <a:pt x="314940" y="497262"/>
                  <a:pt x="325112" y="486952"/>
                  <a:pt x="325112" y="474368"/>
                </a:cubicBezTo>
                <a:cubicBezTo>
                  <a:pt x="325112" y="461633"/>
                  <a:pt x="314940" y="451323"/>
                  <a:pt x="302187" y="451323"/>
                </a:cubicBezTo>
                <a:close/>
                <a:moveTo>
                  <a:pt x="302187" y="344284"/>
                </a:moveTo>
                <a:cubicBezTo>
                  <a:pt x="289586" y="344284"/>
                  <a:pt x="279262" y="354442"/>
                  <a:pt x="279262" y="367178"/>
                </a:cubicBezTo>
                <a:cubicBezTo>
                  <a:pt x="279262" y="379762"/>
                  <a:pt x="289586" y="390071"/>
                  <a:pt x="302187" y="390071"/>
                </a:cubicBezTo>
                <a:cubicBezTo>
                  <a:pt x="314940" y="390071"/>
                  <a:pt x="325112" y="379762"/>
                  <a:pt x="325112" y="367178"/>
                </a:cubicBezTo>
                <a:cubicBezTo>
                  <a:pt x="325112" y="354442"/>
                  <a:pt x="314940" y="344284"/>
                  <a:pt x="302187" y="344284"/>
                </a:cubicBezTo>
                <a:close/>
                <a:moveTo>
                  <a:pt x="302946" y="204042"/>
                </a:moveTo>
                <a:cubicBezTo>
                  <a:pt x="296722" y="204042"/>
                  <a:pt x="290952" y="206922"/>
                  <a:pt x="287309" y="211926"/>
                </a:cubicBezTo>
                <a:cubicBezTo>
                  <a:pt x="283513" y="216777"/>
                  <a:pt x="282298" y="223145"/>
                  <a:pt x="284120" y="229058"/>
                </a:cubicBezTo>
                <a:lnTo>
                  <a:pt x="300062" y="284852"/>
                </a:lnTo>
                <a:cubicBezTo>
                  <a:pt x="300365" y="286065"/>
                  <a:pt x="301580" y="286974"/>
                  <a:pt x="302946" y="286974"/>
                </a:cubicBezTo>
                <a:cubicBezTo>
                  <a:pt x="304161" y="286974"/>
                  <a:pt x="305375" y="286065"/>
                  <a:pt x="305679" y="284852"/>
                </a:cubicBezTo>
                <a:lnTo>
                  <a:pt x="321772" y="229058"/>
                </a:lnTo>
                <a:cubicBezTo>
                  <a:pt x="323442" y="223145"/>
                  <a:pt x="322228" y="216777"/>
                  <a:pt x="318584" y="211926"/>
                </a:cubicBezTo>
                <a:cubicBezTo>
                  <a:pt x="314788" y="206922"/>
                  <a:pt x="309019" y="204042"/>
                  <a:pt x="302946" y="204042"/>
                </a:cubicBezTo>
                <a:close/>
                <a:moveTo>
                  <a:pt x="197734" y="159619"/>
                </a:moveTo>
                <a:lnTo>
                  <a:pt x="408766" y="159619"/>
                </a:lnTo>
                <a:cubicBezTo>
                  <a:pt x="411499" y="169171"/>
                  <a:pt x="413017" y="179329"/>
                  <a:pt x="413017" y="189942"/>
                </a:cubicBezTo>
                <a:cubicBezTo>
                  <a:pt x="413017" y="217232"/>
                  <a:pt x="402997" y="242248"/>
                  <a:pt x="386448" y="261352"/>
                </a:cubicBezTo>
                <a:cubicBezTo>
                  <a:pt x="403604" y="270600"/>
                  <a:pt x="418938" y="282426"/>
                  <a:pt x="432147" y="296526"/>
                </a:cubicBezTo>
                <a:lnTo>
                  <a:pt x="503200" y="251194"/>
                </a:lnTo>
                <a:lnTo>
                  <a:pt x="518230" y="183574"/>
                </a:lnTo>
                <a:cubicBezTo>
                  <a:pt x="520052" y="175387"/>
                  <a:pt x="528098" y="170232"/>
                  <a:pt x="536297" y="172051"/>
                </a:cubicBezTo>
                <a:cubicBezTo>
                  <a:pt x="544495" y="173871"/>
                  <a:pt x="549657" y="182058"/>
                  <a:pt x="547835" y="190245"/>
                </a:cubicBezTo>
                <a:lnTo>
                  <a:pt x="535234" y="247403"/>
                </a:lnTo>
                <a:lnTo>
                  <a:pt x="594445" y="260594"/>
                </a:lnTo>
                <a:cubicBezTo>
                  <a:pt x="602643" y="262413"/>
                  <a:pt x="607805" y="270448"/>
                  <a:pt x="605983" y="278636"/>
                </a:cubicBezTo>
                <a:cubicBezTo>
                  <a:pt x="604465" y="285610"/>
                  <a:pt x="598240" y="290461"/>
                  <a:pt x="591256" y="290461"/>
                </a:cubicBezTo>
                <a:cubicBezTo>
                  <a:pt x="590194" y="290461"/>
                  <a:pt x="588979" y="290310"/>
                  <a:pt x="587916" y="290158"/>
                </a:cubicBezTo>
                <a:lnTo>
                  <a:pt x="521570" y="275452"/>
                </a:lnTo>
                <a:lnTo>
                  <a:pt x="450973" y="320481"/>
                </a:lnTo>
                <a:cubicBezTo>
                  <a:pt x="469191" y="348226"/>
                  <a:pt x="479819" y="381278"/>
                  <a:pt x="479819" y="417059"/>
                </a:cubicBezTo>
                <a:cubicBezTo>
                  <a:pt x="479819" y="514394"/>
                  <a:pt x="400720" y="593385"/>
                  <a:pt x="303250" y="593385"/>
                </a:cubicBezTo>
                <a:cubicBezTo>
                  <a:pt x="205780" y="593385"/>
                  <a:pt x="126681" y="514394"/>
                  <a:pt x="126681" y="417059"/>
                </a:cubicBezTo>
                <a:cubicBezTo>
                  <a:pt x="126681" y="381429"/>
                  <a:pt x="137308" y="348226"/>
                  <a:pt x="155375" y="320481"/>
                </a:cubicBezTo>
                <a:lnTo>
                  <a:pt x="84778" y="275452"/>
                </a:lnTo>
                <a:lnTo>
                  <a:pt x="18584" y="290158"/>
                </a:lnTo>
                <a:cubicBezTo>
                  <a:pt x="17369" y="290310"/>
                  <a:pt x="16306" y="290461"/>
                  <a:pt x="15243" y="290461"/>
                </a:cubicBezTo>
                <a:cubicBezTo>
                  <a:pt x="8260" y="290461"/>
                  <a:pt x="2035" y="285610"/>
                  <a:pt x="365" y="278636"/>
                </a:cubicBezTo>
                <a:cubicBezTo>
                  <a:pt x="-1457" y="270448"/>
                  <a:pt x="3705" y="262413"/>
                  <a:pt x="11903" y="260594"/>
                </a:cubicBezTo>
                <a:lnTo>
                  <a:pt x="71266" y="247403"/>
                </a:lnTo>
                <a:lnTo>
                  <a:pt x="58513" y="190245"/>
                </a:lnTo>
                <a:cubicBezTo>
                  <a:pt x="56691" y="182058"/>
                  <a:pt x="61853" y="173871"/>
                  <a:pt x="70051" y="172051"/>
                </a:cubicBezTo>
                <a:cubicBezTo>
                  <a:pt x="78250" y="170232"/>
                  <a:pt x="86448" y="175387"/>
                  <a:pt x="88270" y="183574"/>
                </a:cubicBezTo>
                <a:lnTo>
                  <a:pt x="103148" y="251194"/>
                </a:lnTo>
                <a:lnTo>
                  <a:pt x="174353" y="296526"/>
                </a:lnTo>
                <a:cubicBezTo>
                  <a:pt x="187561" y="282426"/>
                  <a:pt x="202896" y="270600"/>
                  <a:pt x="220051" y="261352"/>
                </a:cubicBezTo>
                <a:cubicBezTo>
                  <a:pt x="203503" y="242248"/>
                  <a:pt x="193483" y="217232"/>
                  <a:pt x="193483" y="189942"/>
                </a:cubicBezTo>
                <a:cubicBezTo>
                  <a:pt x="193483" y="179329"/>
                  <a:pt x="195001" y="169171"/>
                  <a:pt x="197734" y="159619"/>
                </a:cubicBezTo>
                <a:close/>
                <a:moveTo>
                  <a:pt x="400394" y="50474"/>
                </a:moveTo>
                <a:lnTo>
                  <a:pt x="400394" y="72756"/>
                </a:lnTo>
                <a:lnTo>
                  <a:pt x="418765" y="72756"/>
                </a:lnTo>
                <a:cubicBezTo>
                  <a:pt x="424535" y="72756"/>
                  <a:pt x="429393" y="67602"/>
                  <a:pt x="429393" y="61539"/>
                </a:cubicBezTo>
                <a:cubicBezTo>
                  <a:pt x="429393" y="55628"/>
                  <a:pt x="424535" y="50474"/>
                  <a:pt x="418765" y="50474"/>
                </a:cubicBezTo>
                <a:close/>
                <a:moveTo>
                  <a:pt x="222905" y="0"/>
                </a:moveTo>
                <a:lnTo>
                  <a:pt x="382781" y="0"/>
                </a:lnTo>
                <a:cubicBezTo>
                  <a:pt x="392954" y="0"/>
                  <a:pt x="400394" y="8033"/>
                  <a:pt x="400394" y="18189"/>
                </a:cubicBezTo>
                <a:lnTo>
                  <a:pt x="400394" y="20159"/>
                </a:lnTo>
                <a:lnTo>
                  <a:pt x="418765" y="20159"/>
                </a:lnTo>
                <a:cubicBezTo>
                  <a:pt x="441388" y="20159"/>
                  <a:pt x="459759" y="38803"/>
                  <a:pt x="459759" y="61539"/>
                </a:cubicBezTo>
                <a:cubicBezTo>
                  <a:pt x="459759" y="84427"/>
                  <a:pt x="441388" y="103070"/>
                  <a:pt x="418765" y="103070"/>
                </a:cubicBezTo>
                <a:lnTo>
                  <a:pt x="400394" y="103070"/>
                </a:lnTo>
                <a:lnTo>
                  <a:pt x="400394" y="113074"/>
                </a:lnTo>
                <a:lnTo>
                  <a:pt x="413147" y="113074"/>
                </a:lnTo>
                <a:cubicBezTo>
                  <a:pt x="421650" y="113074"/>
                  <a:pt x="428330" y="119895"/>
                  <a:pt x="428330" y="128232"/>
                </a:cubicBezTo>
                <a:cubicBezTo>
                  <a:pt x="428330" y="136720"/>
                  <a:pt x="421650" y="143389"/>
                  <a:pt x="413147" y="143389"/>
                </a:cubicBezTo>
                <a:lnTo>
                  <a:pt x="192539" y="143389"/>
                </a:lnTo>
                <a:cubicBezTo>
                  <a:pt x="184188" y="143389"/>
                  <a:pt x="177356" y="136720"/>
                  <a:pt x="177356" y="128232"/>
                </a:cubicBezTo>
                <a:cubicBezTo>
                  <a:pt x="177356" y="119895"/>
                  <a:pt x="184188" y="113074"/>
                  <a:pt x="192539" y="113074"/>
                </a:cubicBezTo>
                <a:lnTo>
                  <a:pt x="204078" y="113074"/>
                </a:lnTo>
                <a:lnTo>
                  <a:pt x="204078" y="98978"/>
                </a:lnTo>
                <a:lnTo>
                  <a:pt x="204078" y="18189"/>
                </a:lnTo>
                <a:cubicBezTo>
                  <a:pt x="204078" y="8033"/>
                  <a:pt x="212884" y="0"/>
                  <a:pt x="222905" y="0"/>
                </a:cubicBezTo>
                <a:close/>
              </a:path>
            </a:pathLst>
          </a:custGeom>
          <a:solidFill>
            <a:schemeClr val="bg1"/>
          </a:solidFill>
          <a:ln>
            <a:noFill/>
          </a:ln>
          <a:effectLst>
            <a:outerShdw algn="l" blurRad="50800" dist="38100" rotWithShape="0">
              <a:prstClr val="black">
                <a:alpha val="40000"/>
              </a:prstClr>
            </a:outerShdw>
          </a:effectLst>
        </p:spPr>
        <p:txBody>
          <a:bodyPr/>
          <a:lstStyle/>
          <a:p/>
        </p:txBody>
      </p:sp>
      <p:sp>
        <p:nvSpPr>
          <p:cNvPr id="17" name="snowman_98274">
            <a:extLst>
              <a:ext uri="{FF2B5EF4-FFF2-40B4-BE49-F238E27FC236}">
                <a16:creationId xmlns:a16="http://schemas.microsoft.com/office/drawing/2014/main" id="{B97897AC-9FE9-44DD-A38B-5548CB58665F}"/>
              </a:ext>
            </a:extLst>
          </p:cNvPr>
          <p:cNvSpPr>
            <a:spLocks noChangeAspect="1"/>
          </p:cNvSpPr>
          <p:nvPr/>
        </p:nvSpPr>
        <p:spPr bwMode="auto">
          <a:xfrm>
            <a:off x="8783688" y="1923882"/>
            <a:ext cx="417515" cy="485997"/>
          </a:xfrm>
          <a:custGeom>
            <a:gdLst>
              <a:gd fmla="*/ 10236 w 521249" name="connsiteX0"/>
              <a:gd fmla="*/ 185469 h 606745" name="connsiteY0"/>
              <a:gd fmla="*/ 47440 w 521249" name="connsiteX1"/>
              <a:gd fmla="*/ 212310 h 606745" name="connsiteY1"/>
              <a:gd fmla="*/ 163414 w 521249" name="connsiteX2"/>
              <a:gd fmla="*/ 242261 h 606745" name="connsiteY2"/>
              <a:gd fmla="*/ 227320 w 521249" name="connsiteX3"/>
              <a:gd fmla="*/ 232663 h 606745" name="connsiteY3"/>
              <a:gd fmla="*/ 260608 w 521249" name="connsiteX4"/>
              <a:gd fmla="*/ 218265 h 606745" name="connsiteY4"/>
              <a:gd fmla="*/ 293896 w 521249" name="connsiteX5"/>
              <a:gd fmla="*/ 232663 h 606745" name="connsiteY5"/>
              <a:gd fmla="*/ 357890 w 521249" name="connsiteX6"/>
              <a:gd fmla="*/ 242261 h 606745" name="connsiteY6"/>
              <a:gd fmla="*/ 473864 w 521249" name="connsiteX7"/>
              <a:gd fmla="*/ 212310 h 606745" name="connsiteY7"/>
              <a:gd fmla="*/ 510979 w 521249" name="connsiteX8"/>
              <a:gd fmla="*/ 185469 h 606745" name="connsiteY8"/>
              <a:gd fmla="*/ 509466 w 521249" name="connsiteX9"/>
              <a:gd fmla="*/ 289633 h 606745" name="connsiteY9"/>
              <a:gd fmla="*/ 475822 w 521249" name="connsiteX10"/>
              <a:gd fmla="*/ 343936 h 606745" name="connsiteY10"/>
              <a:gd fmla="*/ 397053 w 521249" name="connsiteX11"/>
              <a:gd fmla="*/ 482762 h 606745" name="connsiteY11"/>
              <a:gd fmla="*/ 265236 w 521249" name="connsiteX12"/>
              <a:gd fmla="*/ 605590 h 606745" name="connsiteY12"/>
              <a:gd fmla="*/ 260608 w 521249" name="connsiteX13"/>
              <a:gd fmla="*/ 606745 h 606745" name="connsiteY13"/>
              <a:gd fmla="*/ 256068 w 521249" name="connsiteX14"/>
              <a:gd fmla="*/ 605590 h 606745" name="connsiteY14"/>
              <a:gd fmla="*/ 124252 w 521249" name="connsiteX15"/>
              <a:gd fmla="*/ 482762 h 606745" name="connsiteY15"/>
              <a:gd fmla="*/ 45393 w 521249" name="connsiteX16"/>
              <a:gd fmla="*/ 343936 h 606745" name="connsiteY16"/>
              <a:gd fmla="*/ 11749 w 521249" name="connsiteX17"/>
              <a:gd fmla="*/ 289633 h 606745" name="connsiteY17"/>
              <a:gd fmla="*/ 10236 w 521249" name="connsiteX18"/>
              <a:gd fmla="*/ 185469 h 606745" name="connsiteY18"/>
              <a:gd fmla="*/ 181264 w 521249" name="connsiteX19"/>
              <a:gd fmla="*/ 170 h 606745" name="connsiteY19"/>
              <a:gd fmla="*/ 260643 w 521249" name="connsiteX20"/>
              <a:gd fmla="*/ 33070 h 606745" name="connsiteY20"/>
              <a:gd fmla="*/ 404203 w 521249" name="connsiteX21"/>
              <a:gd fmla="*/ 21603 h 606745" name="connsiteY21"/>
              <a:gd fmla="*/ 487865 w 521249" name="connsiteX22"/>
              <a:gd fmla="*/ 33870 h 606745" name="connsiteY22"/>
              <a:gd fmla="*/ 507713 w 521249" name="connsiteX23"/>
              <a:gd fmla="*/ 25070 h 606745" name="connsiteY23"/>
              <a:gd fmla="*/ 514744 w 521249" name="connsiteX24"/>
              <a:gd fmla="*/ 45514 h 606745" name="connsiteY24"/>
              <a:gd fmla="*/ 454489 w 521249" name="connsiteX25"/>
              <a:gd fmla="*/ 177868 h 606745" name="connsiteY25"/>
              <a:gd fmla="*/ 357922 w 521249" name="connsiteX26"/>
              <a:gd fmla="*/ 202846 h 606745" name="connsiteY26"/>
              <a:gd fmla="*/ 260643 w 521249" name="connsiteX27"/>
              <a:gd fmla="*/ 170401 h 606745" name="connsiteY27"/>
              <a:gd fmla="*/ 66886 w 521249" name="connsiteX28"/>
              <a:gd fmla="*/ 177868 h 606745" name="connsiteY28"/>
              <a:gd fmla="*/ 6631 w 521249" name="connsiteX29"/>
              <a:gd fmla="*/ 45514 h 606745" name="connsiteY29"/>
              <a:gd fmla="*/ 13663 w 521249" name="connsiteX30"/>
              <a:gd fmla="*/ 25070 h 606745" name="connsiteY30"/>
              <a:gd fmla="*/ 33421 w 521249" name="connsiteX31"/>
              <a:gd fmla="*/ 33870 h 606745" name="connsiteY31"/>
              <a:gd fmla="*/ 117172 w 521249" name="connsiteX32"/>
              <a:gd fmla="*/ 21603 h 606745" name="connsiteY32"/>
              <a:gd fmla="*/ 181264 w 521249" name="connsiteX33"/>
              <a:gd fmla="*/ 170 h 606745"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606745" w="521249">
                <a:moveTo>
                  <a:pt x="10236" y="185469"/>
                </a:moveTo>
                <a:cubicBezTo>
                  <a:pt x="21006" y="195423"/>
                  <a:pt x="33466" y="204489"/>
                  <a:pt x="47440" y="212310"/>
                </a:cubicBezTo>
                <a:cubicBezTo>
                  <a:pt x="81796" y="231596"/>
                  <a:pt x="123005" y="242261"/>
                  <a:pt x="163414" y="242261"/>
                </a:cubicBezTo>
                <a:cubicBezTo>
                  <a:pt x="185843" y="242261"/>
                  <a:pt x="207382" y="239062"/>
                  <a:pt x="227320" y="232663"/>
                </a:cubicBezTo>
                <a:cubicBezTo>
                  <a:pt x="239157" y="228841"/>
                  <a:pt x="250283" y="224042"/>
                  <a:pt x="260608" y="218265"/>
                </a:cubicBezTo>
                <a:cubicBezTo>
                  <a:pt x="271021" y="224042"/>
                  <a:pt x="282147" y="228841"/>
                  <a:pt x="293896" y="232663"/>
                </a:cubicBezTo>
                <a:cubicBezTo>
                  <a:pt x="313922" y="239062"/>
                  <a:pt x="335461" y="242261"/>
                  <a:pt x="357890" y="242261"/>
                </a:cubicBezTo>
                <a:cubicBezTo>
                  <a:pt x="398299" y="242261"/>
                  <a:pt x="439508" y="231596"/>
                  <a:pt x="473864" y="212310"/>
                </a:cubicBezTo>
                <a:cubicBezTo>
                  <a:pt x="487838" y="204489"/>
                  <a:pt x="500210" y="195423"/>
                  <a:pt x="510979" y="185469"/>
                </a:cubicBezTo>
                <a:cubicBezTo>
                  <a:pt x="525131" y="217465"/>
                  <a:pt x="524686" y="252926"/>
                  <a:pt x="509466" y="289633"/>
                </a:cubicBezTo>
                <a:cubicBezTo>
                  <a:pt x="498697" y="315585"/>
                  <a:pt x="483210" y="335315"/>
                  <a:pt x="475822" y="343936"/>
                </a:cubicBezTo>
                <a:cubicBezTo>
                  <a:pt x="473063" y="403039"/>
                  <a:pt x="446005" y="450677"/>
                  <a:pt x="397053" y="482762"/>
                </a:cubicBezTo>
                <a:cubicBezTo>
                  <a:pt x="378272" y="546842"/>
                  <a:pt x="333414" y="589414"/>
                  <a:pt x="265236" y="605590"/>
                </a:cubicBezTo>
                <a:lnTo>
                  <a:pt x="260608" y="606745"/>
                </a:lnTo>
                <a:lnTo>
                  <a:pt x="256068" y="605590"/>
                </a:lnTo>
                <a:cubicBezTo>
                  <a:pt x="187890" y="589414"/>
                  <a:pt x="142943" y="546842"/>
                  <a:pt x="124252" y="482762"/>
                </a:cubicBezTo>
                <a:cubicBezTo>
                  <a:pt x="75299" y="450677"/>
                  <a:pt x="48241" y="403039"/>
                  <a:pt x="45393" y="343936"/>
                </a:cubicBezTo>
                <a:cubicBezTo>
                  <a:pt x="38006" y="335315"/>
                  <a:pt x="22519" y="315585"/>
                  <a:pt x="11749" y="289633"/>
                </a:cubicBezTo>
                <a:cubicBezTo>
                  <a:pt x="-3471" y="252926"/>
                  <a:pt x="-3827" y="217465"/>
                  <a:pt x="10236" y="185469"/>
                </a:cubicBezTo>
                <a:close/>
                <a:moveTo>
                  <a:pt x="181264" y="170"/>
                </a:moveTo>
                <a:cubicBezTo>
                  <a:pt x="205039" y="-1286"/>
                  <a:pt x="231361" y="6314"/>
                  <a:pt x="260643" y="33070"/>
                </a:cubicBezTo>
                <a:cubicBezTo>
                  <a:pt x="319206" y="-20441"/>
                  <a:pt x="366021" y="2670"/>
                  <a:pt x="404203" y="21603"/>
                </a:cubicBezTo>
                <a:cubicBezTo>
                  <a:pt x="432595" y="35647"/>
                  <a:pt x="457070" y="47736"/>
                  <a:pt x="487865" y="33870"/>
                </a:cubicBezTo>
                <a:lnTo>
                  <a:pt x="507713" y="25070"/>
                </a:lnTo>
                <a:lnTo>
                  <a:pt x="514744" y="45514"/>
                </a:lnTo>
                <a:cubicBezTo>
                  <a:pt x="532188" y="96447"/>
                  <a:pt x="509137" y="147202"/>
                  <a:pt x="454489" y="177868"/>
                </a:cubicBezTo>
                <a:cubicBezTo>
                  <a:pt x="426276" y="193690"/>
                  <a:pt x="391921" y="202846"/>
                  <a:pt x="357922" y="202846"/>
                </a:cubicBezTo>
                <a:cubicBezTo>
                  <a:pt x="322410" y="202846"/>
                  <a:pt x="287433" y="192890"/>
                  <a:pt x="260643" y="170401"/>
                </a:cubicBezTo>
                <a:cubicBezTo>
                  <a:pt x="208310" y="214401"/>
                  <a:pt x="124470" y="210312"/>
                  <a:pt x="66886" y="177868"/>
                </a:cubicBezTo>
                <a:cubicBezTo>
                  <a:pt x="12239" y="147202"/>
                  <a:pt x="-10813" y="96447"/>
                  <a:pt x="6631" y="45514"/>
                </a:cubicBezTo>
                <a:lnTo>
                  <a:pt x="13663" y="25070"/>
                </a:lnTo>
                <a:lnTo>
                  <a:pt x="33421" y="33870"/>
                </a:lnTo>
                <a:cubicBezTo>
                  <a:pt x="64305" y="47736"/>
                  <a:pt x="88780" y="35647"/>
                  <a:pt x="117172" y="21603"/>
                </a:cubicBezTo>
                <a:cubicBezTo>
                  <a:pt x="136263" y="12136"/>
                  <a:pt x="157490" y="1625"/>
                  <a:pt x="181264" y="170"/>
                </a:cubicBezTo>
                <a:close/>
              </a:path>
            </a:pathLst>
          </a:custGeom>
          <a:solidFill>
            <a:schemeClr val="bg1"/>
          </a:solidFill>
          <a:ln>
            <a:noFill/>
          </a:ln>
          <a:effectLst>
            <a:outerShdw algn="l" blurRad="50800" dist="38100" rotWithShape="0">
              <a:prstClr val="black">
                <a:alpha val="40000"/>
              </a:prstClr>
            </a:outerShdw>
          </a:effectLst>
        </p:spPr>
        <p:txBody>
          <a:bodyPr/>
          <a:lstStyle/>
          <a:p>
            <a:endParaRPr altLang="en-US" lang="zh-CN"/>
          </a:p>
        </p:txBody>
      </p:sp>
      <p:sp>
        <p:nvSpPr>
          <p:cNvPr id="18" name="valentine-giftbox-open_110281">
            <a:extLst>
              <a:ext uri="{FF2B5EF4-FFF2-40B4-BE49-F238E27FC236}">
                <a16:creationId xmlns:a16="http://schemas.microsoft.com/office/drawing/2014/main" id="{D6148401-0FDB-4C33-A867-63A9DF0A59D3}"/>
              </a:ext>
            </a:extLst>
          </p:cNvPr>
          <p:cNvSpPr>
            <a:spLocks noChangeAspect="1"/>
          </p:cNvSpPr>
          <p:nvPr/>
        </p:nvSpPr>
        <p:spPr bwMode="auto">
          <a:xfrm>
            <a:off x="9827170" y="1838629"/>
            <a:ext cx="562251" cy="563917"/>
          </a:xfrm>
          <a:custGeom>
            <a:gdLst>
              <a:gd fmla="*/ 113858 w 606290" name="connsiteX0"/>
              <a:gd fmla="*/ 380878 h 608086" name="connsiteY0"/>
              <a:gd fmla="*/ 61926 w 606290" name="connsiteX1"/>
              <a:gd fmla="*/ 417544 h 608086" name="connsiteY1"/>
              <a:gd fmla="*/ 58085 w 606290" name="connsiteX2"/>
              <a:gd fmla="*/ 436261 h 608086" name="connsiteY2"/>
              <a:gd fmla="*/ 66689 w 606290" name="connsiteX3"/>
              <a:gd fmla="*/ 450682 h 608086" name="connsiteY3"/>
              <a:gd fmla="*/ 98340 w 606290" name="connsiteX4"/>
              <a:gd fmla="*/ 403737 h 608086" name="connsiteY4"/>
              <a:gd fmla="*/ 180540 w 606290" name="connsiteX5"/>
              <a:gd fmla="*/ 340683 h 608086" name="connsiteY5"/>
              <a:gd fmla="*/ 134754 w 606290" name="connsiteX6"/>
              <a:gd fmla="*/ 408493 h 608086" name="connsiteY6"/>
              <a:gd fmla="*/ 194215 w 606290" name="connsiteX7"/>
              <a:gd fmla="*/ 448534 h 608086" name="connsiteY7"/>
              <a:gd fmla="*/ 240001 w 606290" name="connsiteX8"/>
              <a:gd fmla="*/ 380725 h 608086" name="connsiteY8"/>
              <a:gd fmla="*/ 370599 w 606290" name="connsiteX9"/>
              <a:gd fmla="*/ 336541 h 608086" name="connsiteY9"/>
              <a:gd fmla="*/ 370599 w 606290" name="connsiteX10"/>
              <a:gd fmla="*/ 573721 h 608086" name="connsiteY10"/>
              <a:gd fmla="*/ 438203 w 606290" name="connsiteX11"/>
              <a:gd fmla="*/ 573721 h 608086" name="connsiteY11"/>
              <a:gd fmla="*/ 438203 w 606290" name="connsiteX12"/>
              <a:gd fmla="*/ 336541 h 608086" name="connsiteY12"/>
              <a:gd fmla="*/ 57932 w 606290" name="connsiteX13"/>
              <a:gd fmla="*/ 282386 h 608086" name="connsiteY13"/>
              <a:gd fmla="*/ 37036 w 606290" name="connsiteX14"/>
              <a:gd fmla="*/ 293431 h 608086" name="connsiteY14"/>
              <a:gd fmla="*/ 43796 w 606290" name="connsiteX15"/>
              <a:gd fmla="*/ 328257 h 608086" name="connsiteY15"/>
              <a:gd fmla="*/ 105101 w 606290" name="connsiteX16"/>
              <a:gd fmla="*/ 342985 h 608086" name="connsiteY16"/>
              <a:gd fmla="*/ 110325 w 606290" name="connsiteX17"/>
              <a:gd fmla="*/ 342831 h 608086" name="connsiteY17"/>
              <a:gd fmla="*/ 71913 w 606290" name="connsiteX18"/>
              <a:gd fmla="*/ 286681 h 608086" name="connsiteY18"/>
              <a:gd fmla="*/ 57932 w 606290" name="connsiteX19"/>
              <a:gd fmla="*/ 282386 h 608086" name="connsiteY19"/>
              <a:gd fmla="*/ 182538 w 606290" name="connsiteX20"/>
              <a:gd fmla="*/ 258913 h 608086" name="connsiteY20"/>
              <a:gd fmla="*/ 161642 w 606290" name="connsiteX21"/>
              <a:gd fmla="*/ 269959 h 608086" name="connsiteY21"/>
              <a:gd fmla="*/ 146892 w 606290" name="connsiteX22"/>
              <a:gd fmla="*/ 332092 h 608086" name="connsiteY22"/>
              <a:gd fmla="*/ 194215 w 606290" name="connsiteX23"/>
              <a:gd fmla="*/ 261828 h 608086" name="connsiteY23"/>
              <a:gd fmla="*/ 182538 w 606290" name="connsiteX24"/>
              <a:gd fmla="*/ 258913 h 608086" name="connsiteY24"/>
              <a:gd fmla="*/ 253214 w 606290" name="connsiteX25"/>
              <a:gd fmla="*/ 183241 h 608086" name="connsiteY25"/>
              <a:gd fmla="*/ 265506 w 606290" name="connsiteX26"/>
              <a:gd fmla="*/ 185734 h 608086" name="connsiteY26"/>
              <a:gd fmla="*/ 352161 w 606290" name="connsiteX27"/>
              <a:gd fmla="*/ 244032 h 608086" name="connsiteY27"/>
              <a:gd fmla="*/ 359075 w 606290" name="connsiteX28"/>
              <a:gd fmla="*/ 254464 h 608086" name="connsiteY28"/>
              <a:gd fmla="*/ 356617 w 606290" name="connsiteX29"/>
              <a:gd fmla="*/ 266737 h 608086" name="connsiteY29"/>
              <a:gd fmla="*/ 331573 w 606290" name="connsiteX30"/>
              <a:gd fmla="*/ 303710 h 608086" name="connsiteY30"/>
              <a:gd fmla="*/ 405937 w 606290" name="connsiteX31"/>
              <a:gd fmla="*/ 303710 h 608086" name="connsiteY31"/>
              <a:gd fmla="*/ 422377 w 606290" name="connsiteX32"/>
              <a:gd fmla="*/ 205064 h 608086" name="connsiteY32"/>
              <a:gd fmla="*/ 482145 w 606290" name="connsiteX33"/>
              <a:gd fmla="*/ 232679 h 608086" name="connsiteY33"/>
              <a:gd fmla="*/ 541913 w 606290" name="connsiteX34"/>
              <a:gd fmla="*/ 205064 h 608086" name="connsiteY34"/>
              <a:gd fmla="*/ 558199 w 606290" name="connsiteX35"/>
              <a:gd fmla="*/ 303710 h 608086" name="connsiteY35"/>
              <a:gd fmla="*/ 590465 w 606290" name="connsiteX36"/>
              <a:gd fmla="*/ 303710 h 608086" name="connsiteY36"/>
              <a:gd fmla="*/ 606290 w 606290" name="connsiteX37"/>
              <a:gd fmla="*/ 320126 h 608086" name="connsiteY37"/>
              <a:gd fmla="*/ 606290 w 606290" name="connsiteX38"/>
              <a:gd fmla="*/ 590137 h 608086" name="connsiteY38"/>
              <a:gd fmla="*/ 590465 w 606290" name="connsiteX39"/>
              <a:gd fmla="*/ 606552 h 608086" name="connsiteY39"/>
              <a:gd fmla="*/ 219720 w 606290" name="connsiteX40"/>
              <a:gd fmla="*/ 606552 h 608086" name="connsiteY40"/>
              <a:gd fmla="*/ 202665 w 606290" name="connsiteX41"/>
              <a:gd fmla="*/ 590137 h 608086" name="connsiteY41"/>
              <a:gd fmla="*/ 202665 w 606290" name="connsiteX42"/>
              <a:gd fmla="*/ 493485 h 608086" name="connsiteY42"/>
              <a:gd fmla="*/ 130452 w 606290" name="connsiteX43"/>
              <a:gd fmla="*/ 600876 h 608086" name="connsiteY43"/>
              <a:gd fmla="*/ 117239 w 606290" name="connsiteX44"/>
              <a:gd fmla="*/ 608086 h 608086" name="connsiteY44"/>
              <a:gd fmla="*/ 108020 w 606290" name="connsiteX45"/>
              <a:gd fmla="*/ 605325 h 608086" name="connsiteY45"/>
              <a:gd fmla="*/ 21518 w 606290" name="connsiteX46"/>
              <a:gd fmla="*/ 546874 h 608086" name="connsiteY46"/>
              <a:gd fmla="*/ 14604 w 606290" name="connsiteX47"/>
              <a:gd fmla="*/ 536441 h 608086" name="connsiteY47"/>
              <a:gd fmla="*/ 17062 w 606290" name="connsiteX48"/>
              <a:gd fmla="*/ 524168 h 608086" name="connsiteY48"/>
              <a:gd fmla="*/ 48252 w 606290" name="connsiteX49"/>
              <a:gd fmla="*/ 477990 h 608086" name="connsiteY49"/>
              <a:gd fmla="*/ 25974 w 606290" name="connsiteX50"/>
              <a:gd fmla="*/ 442551 h 608086" name="connsiteY50"/>
              <a:gd fmla="*/ 34731 w 606290" name="connsiteX51"/>
              <a:gd fmla="*/ 399135 h 608086" name="connsiteY51"/>
              <a:gd fmla="*/ 63309 w 606290" name="connsiteX52"/>
              <a:gd fmla="*/ 371060 h 608086" name="connsiteY52"/>
              <a:gd fmla="*/ 25513 w 606290" name="connsiteX53"/>
              <a:gd fmla="*/ 355258 h 608086" name="connsiteY53"/>
              <a:gd fmla="*/ 9841 w 606290" name="connsiteX54"/>
              <a:gd fmla="*/ 275022 h 608086" name="connsiteY54"/>
              <a:gd fmla="*/ 57932 w 606290" name="connsiteX55"/>
              <a:gd fmla="*/ 249555 h 608086" name="connsiteY55"/>
              <a:gd fmla="*/ 90197 w 606290" name="connsiteX56"/>
              <a:gd fmla="*/ 259527 h 608086" name="connsiteY56"/>
              <a:gd fmla="*/ 118929 w 606290" name="connsiteX57"/>
              <a:gd fmla="*/ 288522 h 608086" name="connsiteY57"/>
              <a:gd fmla="*/ 134447 w 606290" name="connsiteX58"/>
              <a:gd fmla="*/ 251703 h 608086" name="connsiteY58"/>
              <a:gd fmla="*/ 182538 w 606290" name="connsiteX59"/>
              <a:gd fmla="*/ 226236 h 608086" name="connsiteY59"/>
              <a:gd fmla="*/ 212652 w 606290" name="connsiteX60"/>
              <a:gd fmla="*/ 234673 h 608086" name="connsiteY60"/>
              <a:gd fmla="*/ 242766 w 606290" name="connsiteX61"/>
              <a:gd fmla="*/ 190183 h 608086" name="connsiteY61"/>
              <a:gd fmla="*/ 253214 w 606290" name="connsiteX62"/>
              <a:gd fmla="*/ 183241 h 608086" name="connsiteY62"/>
              <a:gd fmla="*/ 333517 w 606290" name="connsiteX63"/>
              <a:gd fmla="*/ 67090 h 608086" name="connsiteY63"/>
              <a:gd fmla="*/ 365062 w 606290" name="connsiteX64"/>
              <a:gd fmla="*/ 90930 h 608086" name="connsiteY64"/>
              <a:gd fmla="*/ 412538 w 606290" name="connsiteX65"/>
              <a:gd fmla="*/ 68991 h 608086" name="connsiteY65"/>
              <a:gd fmla="*/ 365062 w 606290" name="connsiteX66"/>
              <a:gd fmla="*/ 202617 h 608086" name="connsiteY66"/>
              <a:gd fmla="*/ 317740 w 606290" name="connsiteX67"/>
              <a:gd fmla="*/ 68991 h 608086" name="connsiteY67"/>
              <a:gd fmla="*/ 333517 w 606290" name="connsiteX68"/>
              <a:gd fmla="*/ 67090 h 608086" name="connsiteY68"/>
              <a:gd fmla="*/ 462797 w 606290" name="connsiteX69"/>
              <a:gd fmla="*/ 2128 h 608086" name="connsiteY69"/>
              <a:gd fmla="*/ 506582 w 606290" name="connsiteX70"/>
              <a:gd fmla="*/ 22222 h 608086" name="connsiteY70"/>
              <a:gd fmla="*/ 550213 w 606290" name="connsiteX71"/>
              <a:gd fmla="*/ 2128 h 608086" name="connsiteY71"/>
              <a:gd fmla="*/ 506582 w 606290" name="connsiteX72"/>
              <a:gd fmla="*/ 124995 h 608086" name="connsiteY72"/>
              <a:gd fmla="*/ 462797 w 606290" name="connsiteX73"/>
              <a:gd fmla="*/ 2128 h 608086" name="connsiteY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b="b" l="l" r="r" t="t"/>
            <a:pathLst>
              <a:path h="608086" w="606290">
                <a:moveTo>
                  <a:pt x="113858" y="380878"/>
                </a:moveTo>
                <a:cubicBezTo>
                  <a:pt x="96650" y="387782"/>
                  <a:pt x="74064" y="399595"/>
                  <a:pt x="61926" y="417544"/>
                </a:cubicBezTo>
                <a:cubicBezTo>
                  <a:pt x="58239" y="423067"/>
                  <a:pt x="56856" y="429664"/>
                  <a:pt x="58085" y="436261"/>
                </a:cubicBezTo>
                <a:cubicBezTo>
                  <a:pt x="59314" y="442091"/>
                  <a:pt x="62234" y="447000"/>
                  <a:pt x="66689" y="450682"/>
                </a:cubicBezTo>
                <a:lnTo>
                  <a:pt x="98340" y="403737"/>
                </a:lnTo>
                <a:close/>
                <a:moveTo>
                  <a:pt x="180540" y="340683"/>
                </a:moveTo>
                <a:lnTo>
                  <a:pt x="134754" y="408493"/>
                </a:lnTo>
                <a:lnTo>
                  <a:pt x="194215" y="448534"/>
                </a:lnTo>
                <a:lnTo>
                  <a:pt x="240001" y="380725"/>
                </a:lnTo>
                <a:close/>
                <a:moveTo>
                  <a:pt x="370599" y="336541"/>
                </a:moveTo>
                <a:lnTo>
                  <a:pt x="370599" y="573721"/>
                </a:lnTo>
                <a:lnTo>
                  <a:pt x="438203" y="573721"/>
                </a:lnTo>
                <a:lnTo>
                  <a:pt x="438203" y="336541"/>
                </a:lnTo>
                <a:close/>
                <a:moveTo>
                  <a:pt x="57932" y="282386"/>
                </a:moveTo>
                <a:cubicBezTo>
                  <a:pt x="49481" y="282386"/>
                  <a:pt x="41799" y="286528"/>
                  <a:pt x="37036" y="293431"/>
                </a:cubicBezTo>
                <a:cubicBezTo>
                  <a:pt x="29354" y="304784"/>
                  <a:pt x="32427" y="320433"/>
                  <a:pt x="43796" y="328257"/>
                </a:cubicBezTo>
                <a:cubicBezTo>
                  <a:pt x="61926" y="340377"/>
                  <a:pt x="87124" y="342985"/>
                  <a:pt x="105101" y="342985"/>
                </a:cubicBezTo>
                <a:cubicBezTo>
                  <a:pt x="106944" y="342985"/>
                  <a:pt x="108634" y="342831"/>
                  <a:pt x="110325" y="342831"/>
                </a:cubicBezTo>
                <a:cubicBezTo>
                  <a:pt x="103718" y="325342"/>
                  <a:pt x="91273" y="299722"/>
                  <a:pt x="71913" y="286681"/>
                </a:cubicBezTo>
                <a:cubicBezTo>
                  <a:pt x="67765" y="283766"/>
                  <a:pt x="62848" y="282386"/>
                  <a:pt x="57932" y="282386"/>
                </a:cubicBezTo>
                <a:close/>
                <a:moveTo>
                  <a:pt x="182538" y="258913"/>
                </a:moveTo>
                <a:cubicBezTo>
                  <a:pt x="174087" y="258913"/>
                  <a:pt x="166251" y="263055"/>
                  <a:pt x="161642" y="269959"/>
                </a:cubicBezTo>
                <a:cubicBezTo>
                  <a:pt x="149811" y="287448"/>
                  <a:pt x="146892" y="312762"/>
                  <a:pt x="146892" y="332092"/>
                </a:cubicBezTo>
                <a:lnTo>
                  <a:pt x="194215" y="261828"/>
                </a:lnTo>
                <a:cubicBezTo>
                  <a:pt x="190681" y="259987"/>
                  <a:pt x="186686" y="258913"/>
                  <a:pt x="182538" y="258913"/>
                </a:cubicBezTo>
                <a:close/>
                <a:moveTo>
                  <a:pt x="253214" y="183241"/>
                </a:moveTo>
                <a:cubicBezTo>
                  <a:pt x="257324" y="182436"/>
                  <a:pt x="261741" y="183203"/>
                  <a:pt x="265506" y="185734"/>
                </a:cubicBezTo>
                <a:lnTo>
                  <a:pt x="352161" y="244032"/>
                </a:lnTo>
                <a:cubicBezTo>
                  <a:pt x="355695" y="246486"/>
                  <a:pt x="358154" y="250322"/>
                  <a:pt x="359075" y="254464"/>
                </a:cubicBezTo>
                <a:cubicBezTo>
                  <a:pt x="359844" y="258760"/>
                  <a:pt x="358922" y="263209"/>
                  <a:pt x="356617" y="266737"/>
                </a:cubicBezTo>
                <a:lnTo>
                  <a:pt x="331573" y="303710"/>
                </a:lnTo>
                <a:lnTo>
                  <a:pt x="405937" y="303710"/>
                </a:lnTo>
                <a:cubicBezTo>
                  <a:pt x="372750" y="252163"/>
                  <a:pt x="397948" y="212888"/>
                  <a:pt x="422377" y="205064"/>
                </a:cubicBezTo>
                <a:cubicBezTo>
                  <a:pt x="451570" y="195859"/>
                  <a:pt x="470161" y="212888"/>
                  <a:pt x="482145" y="232679"/>
                </a:cubicBezTo>
                <a:cubicBezTo>
                  <a:pt x="492132" y="210587"/>
                  <a:pt x="512720" y="195859"/>
                  <a:pt x="541913" y="205064"/>
                </a:cubicBezTo>
                <a:cubicBezTo>
                  <a:pt x="566189" y="212888"/>
                  <a:pt x="591386" y="252163"/>
                  <a:pt x="558199" y="303710"/>
                </a:cubicBezTo>
                <a:lnTo>
                  <a:pt x="590465" y="303710"/>
                </a:lnTo>
                <a:cubicBezTo>
                  <a:pt x="599530" y="303710"/>
                  <a:pt x="606290" y="311074"/>
                  <a:pt x="606290" y="320126"/>
                </a:cubicBezTo>
                <a:lnTo>
                  <a:pt x="606290" y="590137"/>
                </a:lnTo>
                <a:cubicBezTo>
                  <a:pt x="606290" y="599188"/>
                  <a:pt x="599530" y="606552"/>
                  <a:pt x="590465" y="606552"/>
                </a:cubicBezTo>
                <a:lnTo>
                  <a:pt x="219720" y="606552"/>
                </a:lnTo>
                <a:cubicBezTo>
                  <a:pt x="210655" y="606552"/>
                  <a:pt x="202665" y="599188"/>
                  <a:pt x="202665" y="590137"/>
                </a:cubicBezTo>
                <a:lnTo>
                  <a:pt x="202665" y="493485"/>
                </a:lnTo>
                <a:lnTo>
                  <a:pt x="130452" y="600876"/>
                </a:lnTo>
                <a:cubicBezTo>
                  <a:pt x="127379" y="605478"/>
                  <a:pt x="122462" y="608086"/>
                  <a:pt x="117239" y="608086"/>
                </a:cubicBezTo>
                <a:cubicBezTo>
                  <a:pt x="114012" y="608086"/>
                  <a:pt x="110939" y="607166"/>
                  <a:pt x="108020" y="605325"/>
                </a:cubicBezTo>
                <a:lnTo>
                  <a:pt x="21518" y="546874"/>
                </a:lnTo>
                <a:cubicBezTo>
                  <a:pt x="17830" y="544419"/>
                  <a:pt x="15372" y="540737"/>
                  <a:pt x="14604" y="536441"/>
                </a:cubicBezTo>
                <a:cubicBezTo>
                  <a:pt x="13682" y="532146"/>
                  <a:pt x="14604" y="527850"/>
                  <a:pt x="17062" y="524168"/>
                </a:cubicBezTo>
                <a:lnTo>
                  <a:pt x="48252" y="477990"/>
                </a:lnTo>
                <a:cubicBezTo>
                  <a:pt x="36575" y="469245"/>
                  <a:pt x="28739" y="456819"/>
                  <a:pt x="25974" y="442551"/>
                </a:cubicBezTo>
                <a:cubicBezTo>
                  <a:pt x="23054" y="427363"/>
                  <a:pt x="26127" y="412022"/>
                  <a:pt x="34731" y="399135"/>
                </a:cubicBezTo>
                <a:cubicBezTo>
                  <a:pt x="42414" y="387935"/>
                  <a:pt x="52400" y="378730"/>
                  <a:pt x="63309" y="371060"/>
                </a:cubicBezTo>
                <a:cubicBezTo>
                  <a:pt x="50249" y="367991"/>
                  <a:pt x="37036" y="363082"/>
                  <a:pt x="25513" y="355258"/>
                </a:cubicBezTo>
                <a:cubicBezTo>
                  <a:pt x="-914" y="337462"/>
                  <a:pt x="-7982" y="301562"/>
                  <a:pt x="9841" y="275022"/>
                </a:cubicBezTo>
                <a:cubicBezTo>
                  <a:pt x="20750" y="259066"/>
                  <a:pt x="38572" y="249555"/>
                  <a:pt x="57932" y="249555"/>
                </a:cubicBezTo>
                <a:cubicBezTo>
                  <a:pt x="69455" y="249555"/>
                  <a:pt x="80671" y="253083"/>
                  <a:pt x="90197" y="259527"/>
                </a:cubicBezTo>
                <a:cubicBezTo>
                  <a:pt x="101720" y="267197"/>
                  <a:pt x="111093" y="277476"/>
                  <a:pt x="118929" y="288522"/>
                </a:cubicBezTo>
                <a:cubicBezTo>
                  <a:pt x="122002" y="275789"/>
                  <a:pt x="126765" y="263055"/>
                  <a:pt x="134447" y="251703"/>
                </a:cubicBezTo>
                <a:cubicBezTo>
                  <a:pt x="145202" y="235747"/>
                  <a:pt x="163178" y="226236"/>
                  <a:pt x="182538" y="226236"/>
                </a:cubicBezTo>
                <a:cubicBezTo>
                  <a:pt x="193139" y="226236"/>
                  <a:pt x="203587" y="229150"/>
                  <a:pt x="212652" y="234673"/>
                </a:cubicBezTo>
                <a:lnTo>
                  <a:pt x="242766" y="190183"/>
                </a:lnTo>
                <a:cubicBezTo>
                  <a:pt x="245301" y="186424"/>
                  <a:pt x="249104" y="184046"/>
                  <a:pt x="253214" y="183241"/>
                </a:cubicBezTo>
                <a:close/>
                <a:moveTo>
                  <a:pt x="333517" y="67090"/>
                </a:moveTo>
                <a:cubicBezTo>
                  <a:pt x="347835" y="68521"/>
                  <a:pt x="357918" y="79078"/>
                  <a:pt x="365062" y="90930"/>
                </a:cubicBezTo>
                <a:cubicBezTo>
                  <a:pt x="373051" y="73287"/>
                  <a:pt x="389491" y="61627"/>
                  <a:pt x="412538" y="68991"/>
                </a:cubicBezTo>
                <a:cubicBezTo>
                  <a:pt x="440040" y="77889"/>
                  <a:pt x="468617" y="136648"/>
                  <a:pt x="365062" y="202617"/>
                </a:cubicBezTo>
                <a:cubicBezTo>
                  <a:pt x="261507" y="136648"/>
                  <a:pt x="290238" y="77889"/>
                  <a:pt x="317740" y="68991"/>
                </a:cubicBezTo>
                <a:cubicBezTo>
                  <a:pt x="323502" y="67150"/>
                  <a:pt x="328745" y="66613"/>
                  <a:pt x="333517" y="67090"/>
                </a:cubicBezTo>
                <a:close/>
                <a:moveTo>
                  <a:pt x="462797" y="2128"/>
                </a:moveTo>
                <a:cubicBezTo>
                  <a:pt x="484151" y="-4775"/>
                  <a:pt x="497825" y="7650"/>
                  <a:pt x="506582" y="22222"/>
                </a:cubicBezTo>
                <a:cubicBezTo>
                  <a:pt x="513802" y="5963"/>
                  <a:pt x="528858" y="-4775"/>
                  <a:pt x="550213" y="2128"/>
                </a:cubicBezTo>
                <a:cubicBezTo>
                  <a:pt x="575562" y="10104"/>
                  <a:pt x="601986" y="64252"/>
                  <a:pt x="506582" y="124995"/>
                </a:cubicBezTo>
                <a:cubicBezTo>
                  <a:pt x="411177" y="64252"/>
                  <a:pt x="437601" y="10104"/>
                  <a:pt x="462797" y="2128"/>
                </a:cubicBezTo>
                <a:close/>
              </a:path>
            </a:pathLst>
          </a:custGeom>
          <a:solidFill>
            <a:schemeClr val="bg1"/>
          </a:solidFill>
          <a:ln>
            <a:noFill/>
          </a:ln>
          <a:effectLst>
            <a:outerShdw algn="l" blurRad="50800" dist="38100" rotWithShape="0">
              <a:prstClr val="black">
                <a:alpha val="40000"/>
              </a:prstClr>
            </a:outerShdw>
          </a:effectLst>
        </p:spPr>
        <p:txBody>
          <a:bodyPr/>
          <a:lstStyle/>
          <a:p/>
        </p:txBody>
      </p:sp>
      <p:pic>
        <p:nvPicPr>
          <p:cNvPr id="19" name="图片 18">
            <a:extLst>
              <a:ext uri="{FF2B5EF4-FFF2-40B4-BE49-F238E27FC236}">
                <a16:creationId xmlns:a16="http://schemas.microsoft.com/office/drawing/2014/main" id="{D2F2C244-7556-4930-B794-3DEBF63F622C}"/>
              </a:ext>
            </a:extLst>
          </p:cNvPr>
          <p:cNvPicPr>
            <a:picLocks noChangeAspect="1"/>
          </p:cNvPicPr>
          <p:nvPr/>
        </p:nvPicPr>
        <p:blipFill>
          <a:blip r:embed="rId5">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1241617328"/>
      </p:ext>
    </p:extLst>
  </p:cSld>
  <p:clrMapOvr>
    <a:masterClrMapping/>
  </p:clrMapOvr>
  <mc:AlternateContent>
    <mc:Choice Requires="p15">
      <p:transition p14:dur="1250" spd="slow">
        <p15:prstTrans prst="pageCurlDouble"/>
      </p:transition>
    </mc:Choice>
    <mc:Fallback>
      <p:transition spd="slow">
        <p:fade/>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189A058-56CD-4943-8B23-3913C69027F3}"/>
              </a:ext>
            </a:extLst>
          </p:cNvPr>
          <p:cNvGrpSpPr/>
          <p:nvPr/>
        </p:nvGrpSpPr>
        <p:grpSpPr>
          <a:xfrm>
            <a:off x="2754847" y="439016"/>
            <a:ext cx="6682306" cy="798738"/>
            <a:chOff x="2846896" y="426315"/>
            <a:chExt cx="6682306" cy="881785"/>
          </a:xfrm>
        </p:grpSpPr>
        <p:sp>
          <p:nvSpPr>
            <p:cNvPr id="3" name="矩形: 圆角 2">
              <a:extLst>
                <a:ext uri="{FF2B5EF4-FFF2-40B4-BE49-F238E27FC236}">
                  <a16:creationId xmlns:a16="http://schemas.microsoft.com/office/drawing/2014/main" id="{C25F5C07-857E-48DE-8E59-1274B87347C1}"/>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EB6CF3BD-4538-455E-BD27-D2A0FA88D17E}"/>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B2BAD8F4-6866-4AAA-BE3B-13D90643253D}"/>
              </a:ext>
            </a:extLst>
          </p:cNvPr>
          <p:cNvSpPr txBox="1"/>
          <p:nvPr/>
        </p:nvSpPr>
        <p:spPr>
          <a:xfrm>
            <a:off x="4550099"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pic>
        <p:nvPicPr>
          <p:cNvPr id="6" name="图片 5">
            <a:extLst>
              <a:ext uri="{FF2B5EF4-FFF2-40B4-BE49-F238E27FC236}">
                <a16:creationId xmlns:a16="http://schemas.microsoft.com/office/drawing/2014/main" id="{D041171E-BF21-41C4-8F09-28C073DFF842}"/>
              </a:ext>
            </a:extLst>
          </p:cNvPr>
          <p:cNvPicPr>
            <a:picLocks noChangeAspect="1"/>
          </p:cNvPicPr>
          <p:nvPr/>
        </p:nvPicPr>
        <p:blipFill>
          <a:blip r:embed="rId3">
            <a:extLst>
              <a:ext uri="{28A0092B-C50C-407E-A947-70E740481C1C}">
                <a14:useLocalDpi val="0"/>
              </a:ext>
            </a:extLst>
          </a:blip>
          <a:stretch>
            <a:fillRect/>
          </a:stretch>
        </p:blipFill>
        <p:spPr>
          <a:xfrm>
            <a:off x="9418625" y="5627074"/>
            <a:ext cx="2272616" cy="1067142"/>
          </a:xfrm>
          <a:prstGeom prst="rect">
            <a:avLst/>
          </a:prstGeom>
        </p:spPr>
      </p:pic>
      <p:grpSp>
        <p:nvGrpSpPr>
          <p:cNvPr id="324" name="组合 323">
            <a:extLst>
              <a:ext uri="{FF2B5EF4-FFF2-40B4-BE49-F238E27FC236}">
                <a16:creationId xmlns:a16="http://schemas.microsoft.com/office/drawing/2014/main" id="{170865D0-A996-44EF-BFC6-6AEDDE875E81}"/>
              </a:ext>
            </a:extLst>
          </p:cNvPr>
          <p:cNvGrpSpPr/>
          <p:nvPr/>
        </p:nvGrpSpPr>
        <p:grpSpPr>
          <a:xfrm>
            <a:off x="4325078" y="1584778"/>
            <a:ext cx="3484188" cy="4608976"/>
            <a:chOff x="4523529" y="1460997"/>
            <a:chExt cx="3343275" cy="4422573"/>
          </a:xfrm>
        </p:grpSpPr>
        <p:pic>
          <p:nvPicPr>
            <p:cNvPr id="323" name="图片 322">
              <a:extLst>
                <a:ext uri="{FF2B5EF4-FFF2-40B4-BE49-F238E27FC236}">
                  <a16:creationId xmlns:a16="http://schemas.microsoft.com/office/drawing/2014/main" id="{FD0B8BAB-2894-4FFC-9B9F-EC458E9A9D64}"/>
                </a:ext>
              </a:extLst>
            </p:cNvPr>
            <p:cNvPicPr>
              <a:picLocks noChangeAspect="1"/>
            </p:cNvPicPr>
            <p:nvPr/>
          </p:nvPicPr>
          <p:blipFill>
            <a:blip r:embed="rId4"/>
            <a:stretch>
              <a:fillRect/>
            </a:stretch>
          </p:blipFill>
          <p:spPr>
            <a:xfrm>
              <a:off x="4523529" y="1460997"/>
              <a:ext cx="3343275" cy="4422573"/>
            </a:xfrm>
            <a:prstGeom prst="rect">
              <a:avLst/>
            </a:prstGeom>
            <a:effectLst>
              <a:outerShdw algn="ctr" blurRad="63500" rotWithShape="0" sx="102000" sy="102000">
                <a:prstClr val="black">
                  <a:alpha val="31000"/>
                </a:prstClr>
              </a:outerShdw>
            </a:effectLst>
          </p:spPr>
        </p:pic>
        <p:grpSp>
          <p:nvGrpSpPr>
            <p:cNvPr id="318" name="组合 317">
              <a:extLst>
                <a:ext uri="{FF2B5EF4-FFF2-40B4-BE49-F238E27FC236}">
                  <a16:creationId xmlns:a16="http://schemas.microsoft.com/office/drawing/2014/main" id="{2A5BE744-F306-4595-B6C8-647DC88779E4}"/>
                </a:ext>
              </a:extLst>
            </p:cNvPr>
            <p:cNvGrpSpPr/>
            <p:nvPr/>
          </p:nvGrpSpPr>
          <p:grpSpPr>
            <a:xfrm>
              <a:off x="5339590" y="4092144"/>
              <a:ext cx="1861318" cy="1725469"/>
              <a:chOff x="8806683" y="7254852"/>
              <a:chExt cx="2108060" cy="1954202"/>
            </a:xfrm>
          </p:grpSpPr>
          <p:sp>
            <p:nvSpPr>
              <p:cNvPr id="319" name="椭圆 318">
                <a:extLst>
                  <a:ext uri="{FF2B5EF4-FFF2-40B4-BE49-F238E27FC236}">
                    <a16:creationId xmlns:a16="http://schemas.microsoft.com/office/drawing/2014/main" id="{44CE459B-D716-493A-A8CA-52A6EFD11A37}"/>
                  </a:ext>
                </a:extLst>
              </p:cNvPr>
              <p:cNvSpPr/>
              <p:nvPr/>
            </p:nvSpPr>
            <p:spPr>
              <a:xfrm>
                <a:off x="9007805" y="7495306"/>
                <a:ext cx="1713748" cy="1713748"/>
              </a:xfrm>
              <a:prstGeom prst="ellipse">
                <a:avLst/>
              </a:prstGeom>
              <a:solidFill>
                <a:schemeClr val="bg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0" name="椭圆 319">
                <a:extLst>
                  <a:ext uri="{FF2B5EF4-FFF2-40B4-BE49-F238E27FC236}">
                    <a16:creationId xmlns:a16="http://schemas.microsoft.com/office/drawing/2014/main" id="{C0E2C6F6-0A82-4872-9432-1978C673BBC6}"/>
                  </a:ext>
                </a:extLst>
              </p:cNvPr>
              <p:cNvSpPr/>
              <p:nvPr/>
            </p:nvSpPr>
            <p:spPr>
              <a:xfrm>
                <a:off x="9106468" y="7607689"/>
                <a:ext cx="1516420" cy="1516419"/>
              </a:xfrm>
              <a:prstGeom prst="ellipse">
                <a:avLst/>
              </a:prstGeom>
              <a:solidFill>
                <a:schemeClr val="bg1">
                  <a:alpha val="6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21" name="图片 320">
                <a:extLst>
                  <a:ext uri="{FF2B5EF4-FFF2-40B4-BE49-F238E27FC236}">
                    <a16:creationId xmlns:a16="http://schemas.microsoft.com/office/drawing/2014/main" id="{ED21133E-12F0-4A7C-BE8E-15D718B317E0}"/>
                  </a:ext>
                </a:extLst>
              </p:cNvPr>
              <p:cNvPicPr>
                <a:picLocks noChangeAspect="1"/>
              </p:cNvPicPr>
              <p:nvPr/>
            </p:nvPicPr>
            <p:blipFill>
              <a:blip r:embed="rId5">
                <a:extLst>
                  <a:ext uri="{28A0092B-C50C-407E-A947-70E740481C1C}">
                    <a14:useLocalDpi val="0"/>
                  </a:ext>
                </a:extLst>
              </a:blip>
              <a:stretch>
                <a:fillRect/>
              </a:stretch>
            </p:blipFill>
            <p:spPr>
              <a:xfrm>
                <a:off x="8806683" y="7254852"/>
                <a:ext cx="2108060" cy="1701491"/>
              </a:xfrm>
              <a:prstGeom prst="rect">
                <a:avLst/>
              </a:prstGeom>
              <a:effectLst>
                <a:outerShdw algn="ctr" blurRad="63500" rotWithShape="0" sx="102000" sy="102000">
                  <a:prstClr val="black">
                    <a:alpha val="58000"/>
                  </a:prstClr>
                </a:outerShdw>
              </a:effectLst>
            </p:spPr>
          </p:pic>
        </p:grpSp>
      </p:grpSp>
      <p:cxnSp>
        <p:nvCxnSpPr>
          <p:cNvPr id="326" name="直接连接符 325">
            <a:extLst>
              <a:ext uri="{FF2B5EF4-FFF2-40B4-BE49-F238E27FC236}">
                <a16:creationId xmlns:a16="http://schemas.microsoft.com/office/drawing/2014/main" id="{F1B4B2A8-B8A2-4C88-B7E3-2CA1472F740A}"/>
              </a:ext>
            </a:extLst>
          </p:cNvPr>
          <p:cNvCxnSpPr/>
          <p:nvPr/>
        </p:nvCxnSpPr>
        <p:spPr>
          <a:xfrm>
            <a:off x="7491619" y="2811712"/>
            <a:ext cx="24466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 name="直接连接符 326">
            <a:extLst>
              <a:ext uri="{FF2B5EF4-FFF2-40B4-BE49-F238E27FC236}">
                <a16:creationId xmlns:a16="http://schemas.microsoft.com/office/drawing/2014/main" id="{864D4FE5-4017-43D9-8DC8-855D63A9C59F}"/>
              </a:ext>
            </a:extLst>
          </p:cNvPr>
          <p:cNvCxnSpPr/>
          <p:nvPr/>
        </p:nvCxnSpPr>
        <p:spPr>
          <a:xfrm>
            <a:off x="6937536" y="4067175"/>
            <a:ext cx="30007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id="{1E83546E-DF76-4314-98D8-E1CF22B5A7BA}"/>
              </a:ext>
            </a:extLst>
          </p:cNvPr>
          <p:cNvCxnSpPr/>
          <p:nvPr/>
        </p:nvCxnSpPr>
        <p:spPr>
          <a:xfrm>
            <a:off x="2195688" y="2811712"/>
            <a:ext cx="22784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0" name="直接连接符 329">
            <a:extLst>
              <a:ext uri="{FF2B5EF4-FFF2-40B4-BE49-F238E27FC236}">
                <a16:creationId xmlns:a16="http://schemas.microsoft.com/office/drawing/2014/main" id="{55C7AF07-C969-4B19-94BC-F40C1DE17E73}"/>
              </a:ext>
            </a:extLst>
          </p:cNvPr>
          <p:cNvCxnSpPr/>
          <p:nvPr/>
        </p:nvCxnSpPr>
        <p:spPr>
          <a:xfrm>
            <a:off x="2195688" y="4067175"/>
            <a:ext cx="29798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4" name="椭圆 333">
            <a:extLst>
              <a:ext uri="{FF2B5EF4-FFF2-40B4-BE49-F238E27FC236}">
                <a16:creationId xmlns:a16="http://schemas.microsoft.com/office/drawing/2014/main" id="{04C6B980-CEC1-4AE5-8F5D-FEEBD90501B6}"/>
              </a:ext>
            </a:extLst>
          </p:cNvPr>
          <p:cNvSpPr/>
          <p:nvPr/>
        </p:nvSpPr>
        <p:spPr>
          <a:xfrm>
            <a:off x="1337705" y="2011525"/>
            <a:ext cx="857983" cy="857983"/>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椭圆 334">
            <a:extLst>
              <a:ext uri="{FF2B5EF4-FFF2-40B4-BE49-F238E27FC236}">
                <a16:creationId xmlns:a16="http://schemas.microsoft.com/office/drawing/2014/main" id="{D730EB2B-C795-41D7-8C1F-BD5C147C0650}"/>
              </a:ext>
            </a:extLst>
          </p:cNvPr>
          <p:cNvSpPr/>
          <p:nvPr/>
        </p:nvSpPr>
        <p:spPr>
          <a:xfrm>
            <a:off x="1337705" y="3296255"/>
            <a:ext cx="857983" cy="857983"/>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6" name="椭圆 335">
            <a:extLst>
              <a:ext uri="{FF2B5EF4-FFF2-40B4-BE49-F238E27FC236}">
                <a16:creationId xmlns:a16="http://schemas.microsoft.com/office/drawing/2014/main" id="{0E828E94-DDF9-4E61-A36C-93C752035B2D}"/>
              </a:ext>
            </a:extLst>
          </p:cNvPr>
          <p:cNvSpPr/>
          <p:nvPr/>
        </p:nvSpPr>
        <p:spPr>
          <a:xfrm>
            <a:off x="9938256" y="2011525"/>
            <a:ext cx="857983" cy="857983"/>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7" name="椭圆 336">
            <a:extLst>
              <a:ext uri="{FF2B5EF4-FFF2-40B4-BE49-F238E27FC236}">
                <a16:creationId xmlns:a16="http://schemas.microsoft.com/office/drawing/2014/main" id="{30413ECA-8867-4B7B-8E0D-752DD32777AA}"/>
              </a:ext>
            </a:extLst>
          </p:cNvPr>
          <p:cNvSpPr/>
          <p:nvPr/>
        </p:nvSpPr>
        <p:spPr>
          <a:xfrm>
            <a:off x="9938256" y="3296255"/>
            <a:ext cx="857983" cy="857983"/>
          </a:xfrm>
          <a:prstGeom prst="ellipse">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9" name="椭圆 338">
            <a:extLst>
              <a:ext uri="{FF2B5EF4-FFF2-40B4-BE49-F238E27FC236}">
                <a16:creationId xmlns:a16="http://schemas.microsoft.com/office/drawing/2014/main" id="{7FE90E7B-C287-4BFC-BFC1-E8DF61AA7E96}"/>
              </a:ext>
            </a:extLst>
          </p:cNvPr>
          <p:cNvSpPr/>
          <p:nvPr/>
        </p:nvSpPr>
        <p:spPr>
          <a:xfrm>
            <a:off x="1194610" y="1868430"/>
            <a:ext cx="1144172" cy="1144172"/>
          </a:xfrm>
          <a:prstGeom prst="ellipse">
            <a:avLst/>
          </a:prstGeom>
          <a:noFill/>
          <a:ln w="2540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0" name="椭圆 339">
            <a:extLst>
              <a:ext uri="{FF2B5EF4-FFF2-40B4-BE49-F238E27FC236}">
                <a16:creationId xmlns:a16="http://schemas.microsoft.com/office/drawing/2014/main" id="{90ED1B23-CE9D-4E80-8915-D2CAFA1E72AC}"/>
              </a:ext>
            </a:extLst>
          </p:cNvPr>
          <p:cNvSpPr/>
          <p:nvPr/>
        </p:nvSpPr>
        <p:spPr>
          <a:xfrm>
            <a:off x="1194610" y="3153160"/>
            <a:ext cx="1144172" cy="1144172"/>
          </a:xfrm>
          <a:prstGeom prst="ellipse">
            <a:avLst/>
          </a:prstGeom>
          <a:noFill/>
          <a:ln w="2540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1" name="椭圆 340">
            <a:extLst>
              <a:ext uri="{FF2B5EF4-FFF2-40B4-BE49-F238E27FC236}">
                <a16:creationId xmlns:a16="http://schemas.microsoft.com/office/drawing/2014/main" id="{C9A69EB2-F137-4759-A739-1CC45A04A4CC}"/>
              </a:ext>
            </a:extLst>
          </p:cNvPr>
          <p:cNvSpPr/>
          <p:nvPr/>
        </p:nvSpPr>
        <p:spPr>
          <a:xfrm>
            <a:off x="9799593" y="1872283"/>
            <a:ext cx="1144172" cy="1144172"/>
          </a:xfrm>
          <a:prstGeom prst="ellipse">
            <a:avLst/>
          </a:prstGeom>
          <a:noFill/>
          <a:ln w="2540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5" name="椭圆 344">
            <a:extLst>
              <a:ext uri="{FF2B5EF4-FFF2-40B4-BE49-F238E27FC236}">
                <a16:creationId xmlns:a16="http://schemas.microsoft.com/office/drawing/2014/main" id="{49C8CC13-1C3B-4418-A97F-CE45E1FBBE36}"/>
              </a:ext>
            </a:extLst>
          </p:cNvPr>
          <p:cNvSpPr/>
          <p:nvPr/>
        </p:nvSpPr>
        <p:spPr>
          <a:xfrm>
            <a:off x="9799593" y="3146156"/>
            <a:ext cx="1144172" cy="1144172"/>
          </a:xfrm>
          <a:prstGeom prst="ellipse">
            <a:avLst/>
          </a:prstGeom>
          <a:noFill/>
          <a:ln w="25400">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9" name="文本框 348">
            <a:extLst>
              <a:ext uri="{FF2B5EF4-FFF2-40B4-BE49-F238E27FC236}">
                <a16:creationId xmlns:a16="http://schemas.microsoft.com/office/drawing/2014/main" id="{1EB485AF-5CE3-406C-91A2-9E11FEE5064D}"/>
              </a:ext>
            </a:extLst>
          </p:cNvPr>
          <p:cNvSpPr txBox="1"/>
          <p:nvPr/>
        </p:nvSpPr>
        <p:spPr>
          <a:xfrm>
            <a:off x="1547726" y="2150232"/>
            <a:ext cx="433705" cy="579120"/>
          </a:xfrm>
          <a:prstGeom prst="rect">
            <a:avLst/>
          </a:prstGeom>
          <a:noFill/>
        </p:spPr>
        <p:txBody>
          <a:bodyPr rtlCol="0" wrap="none">
            <a:spAutoFit/>
          </a:bodyPr>
          <a:lstStyle/>
          <a:p>
            <a:r>
              <a:rPr altLang="zh-CN" b="1" lang="en-US" sz="3200">
                <a:solidFill>
                  <a:srgbClr val="A71330"/>
                </a:solidFill>
                <a:latin charset="-122" panose="020b0503020204020204" pitchFamily="34" typeface="微软雅黑"/>
                <a:ea charset="-122" panose="020b0503020204020204" pitchFamily="34" typeface="微软雅黑"/>
              </a:rPr>
              <a:t>1</a:t>
            </a:r>
          </a:p>
        </p:txBody>
      </p:sp>
      <p:sp>
        <p:nvSpPr>
          <p:cNvPr id="350" name="文本框 349">
            <a:extLst>
              <a:ext uri="{FF2B5EF4-FFF2-40B4-BE49-F238E27FC236}">
                <a16:creationId xmlns:a16="http://schemas.microsoft.com/office/drawing/2014/main" id="{EA728903-1DEB-4A9D-BD8D-E29F093750D5}"/>
              </a:ext>
            </a:extLst>
          </p:cNvPr>
          <p:cNvSpPr txBox="1"/>
          <p:nvPr/>
        </p:nvSpPr>
        <p:spPr>
          <a:xfrm>
            <a:off x="1547726" y="3425854"/>
            <a:ext cx="433705" cy="579120"/>
          </a:xfrm>
          <a:prstGeom prst="rect">
            <a:avLst/>
          </a:prstGeom>
          <a:noFill/>
        </p:spPr>
        <p:txBody>
          <a:bodyPr rtlCol="0" wrap="none">
            <a:spAutoFit/>
          </a:bodyPr>
          <a:lstStyle/>
          <a:p>
            <a:r>
              <a:rPr altLang="zh-CN" b="1" lang="en-US" sz="3200">
                <a:solidFill>
                  <a:srgbClr val="A71330"/>
                </a:solidFill>
                <a:latin charset="-122" panose="020b0503020204020204" pitchFamily="34" typeface="微软雅黑"/>
                <a:ea charset="-122" panose="020b0503020204020204" pitchFamily="34" typeface="微软雅黑"/>
              </a:rPr>
              <a:t>2</a:t>
            </a:r>
          </a:p>
        </p:txBody>
      </p:sp>
      <p:sp>
        <p:nvSpPr>
          <p:cNvPr id="351" name="文本框 350">
            <a:extLst>
              <a:ext uri="{FF2B5EF4-FFF2-40B4-BE49-F238E27FC236}">
                <a16:creationId xmlns:a16="http://schemas.microsoft.com/office/drawing/2014/main" id="{6FEEDF55-61AB-4236-B70B-3C86B89526FB}"/>
              </a:ext>
            </a:extLst>
          </p:cNvPr>
          <p:cNvSpPr txBox="1"/>
          <p:nvPr/>
        </p:nvSpPr>
        <p:spPr>
          <a:xfrm>
            <a:off x="10148276" y="2165229"/>
            <a:ext cx="433705" cy="579120"/>
          </a:xfrm>
          <a:prstGeom prst="rect">
            <a:avLst/>
          </a:prstGeom>
          <a:noFill/>
        </p:spPr>
        <p:txBody>
          <a:bodyPr rtlCol="0" wrap="none">
            <a:spAutoFit/>
          </a:bodyPr>
          <a:lstStyle/>
          <a:p>
            <a:r>
              <a:rPr altLang="zh-CN" b="1" lang="en-US" sz="3200">
                <a:solidFill>
                  <a:srgbClr val="A71330"/>
                </a:solidFill>
                <a:latin charset="-122" panose="020b0503020204020204" pitchFamily="34" typeface="微软雅黑"/>
                <a:ea charset="-122" panose="020b0503020204020204" pitchFamily="34" typeface="微软雅黑"/>
              </a:rPr>
              <a:t>3</a:t>
            </a:r>
          </a:p>
        </p:txBody>
      </p:sp>
      <p:sp>
        <p:nvSpPr>
          <p:cNvPr id="352" name="文本框 351">
            <a:extLst>
              <a:ext uri="{FF2B5EF4-FFF2-40B4-BE49-F238E27FC236}">
                <a16:creationId xmlns:a16="http://schemas.microsoft.com/office/drawing/2014/main" id="{700BACF7-A572-4618-B335-E91645F05C7C}"/>
              </a:ext>
            </a:extLst>
          </p:cNvPr>
          <p:cNvSpPr txBox="1"/>
          <p:nvPr/>
        </p:nvSpPr>
        <p:spPr>
          <a:xfrm>
            <a:off x="10148276" y="3425853"/>
            <a:ext cx="433705" cy="579120"/>
          </a:xfrm>
          <a:prstGeom prst="rect">
            <a:avLst/>
          </a:prstGeom>
          <a:noFill/>
        </p:spPr>
        <p:txBody>
          <a:bodyPr rtlCol="0" wrap="none">
            <a:spAutoFit/>
          </a:bodyPr>
          <a:lstStyle/>
          <a:p>
            <a:r>
              <a:rPr altLang="zh-CN" b="1" lang="en-US" sz="3200">
                <a:solidFill>
                  <a:srgbClr val="A71330"/>
                </a:solidFill>
                <a:latin charset="-122" panose="020b0503020204020204" pitchFamily="34" typeface="微软雅黑"/>
                <a:ea charset="-122" panose="020b0503020204020204" pitchFamily="34" typeface="微软雅黑"/>
              </a:rPr>
              <a:t>4</a:t>
            </a:r>
          </a:p>
        </p:txBody>
      </p:sp>
      <p:sp>
        <p:nvSpPr>
          <p:cNvPr id="353" name="文本框 352">
            <a:extLst>
              <a:ext uri="{FF2B5EF4-FFF2-40B4-BE49-F238E27FC236}">
                <a16:creationId xmlns:a16="http://schemas.microsoft.com/office/drawing/2014/main" id="{A29567B7-A111-4E5D-BAE4-3A225A2EF983}"/>
              </a:ext>
            </a:extLst>
          </p:cNvPr>
          <p:cNvSpPr txBox="1"/>
          <p:nvPr/>
        </p:nvSpPr>
        <p:spPr>
          <a:xfrm>
            <a:off x="2607892" y="2367399"/>
            <a:ext cx="15544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p:txBody>
      </p:sp>
      <p:sp>
        <p:nvSpPr>
          <p:cNvPr id="354" name="文本框 353">
            <a:extLst>
              <a:ext uri="{FF2B5EF4-FFF2-40B4-BE49-F238E27FC236}">
                <a16:creationId xmlns:a16="http://schemas.microsoft.com/office/drawing/2014/main" id="{25CF3F18-FBD7-4295-815E-E1942DF4DE16}"/>
              </a:ext>
            </a:extLst>
          </p:cNvPr>
          <p:cNvSpPr txBox="1"/>
          <p:nvPr/>
        </p:nvSpPr>
        <p:spPr>
          <a:xfrm>
            <a:off x="2607892" y="3570329"/>
            <a:ext cx="15544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p:txBody>
      </p:sp>
      <p:sp>
        <p:nvSpPr>
          <p:cNvPr id="355" name="文本框 354">
            <a:extLst>
              <a:ext uri="{FF2B5EF4-FFF2-40B4-BE49-F238E27FC236}">
                <a16:creationId xmlns:a16="http://schemas.microsoft.com/office/drawing/2014/main" id="{2C297E4A-213B-4E26-85D2-CDF451FD7D3D}"/>
              </a:ext>
            </a:extLst>
          </p:cNvPr>
          <p:cNvSpPr txBox="1"/>
          <p:nvPr/>
        </p:nvSpPr>
        <p:spPr>
          <a:xfrm>
            <a:off x="7926345" y="3570329"/>
            <a:ext cx="15544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p:txBody>
      </p:sp>
      <p:sp>
        <p:nvSpPr>
          <p:cNvPr id="356" name="文本框 355">
            <a:extLst>
              <a:ext uri="{FF2B5EF4-FFF2-40B4-BE49-F238E27FC236}">
                <a16:creationId xmlns:a16="http://schemas.microsoft.com/office/drawing/2014/main" id="{4C44698C-F0CD-416B-B99B-C3F8844E66BE}"/>
              </a:ext>
            </a:extLst>
          </p:cNvPr>
          <p:cNvSpPr txBox="1"/>
          <p:nvPr/>
        </p:nvSpPr>
        <p:spPr>
          <a:xfrm>
            <a:off x="7926345" y="2365675"/>
            <a:ext cx="1554480" cy="365760"/>
          </a:xfrm>
          <a:prstGeom prst="rect">
            <a:avLst/>
          </a:prstGeom>
          <a:noFill/>
        </p:spPr>
        <p:txBody>
          <a:bodyPr rtlCol="0" wrap="none">
            <a:spAutoFit/>
          </a:bodyPr>
          <a:lstStyle/>
          <a:p>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p:txBody>
      </p:sp>
    </p:spTree>
    <p:extLst>
      <p:ext uri="{BB962C8B-B14F-4D97-AF65-F5344CB8AC3E}">
        <p14:creationId val="2826345067"/>
      </p:ext>
    </p:extLst>
  </p:cSld>
  <p:clrMapOvr>
    <a:masterClrMapping/>
  </p:clrMapOvr>
  <mc:AlternateContent>
    <mc:Choice Requires="p15">
      <p:transition p14:dur="2000" spd="slow">
        <p15:prstTrans prst="drape"/>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圆角 3">
            <a:extLst>
              <a:ext uri="{FF2B5EF4-FFF2-40B4-BE49-F238E27FC236}">
                <a16:creationId xmlns:a16="http://schemas.microsoft.com/office/drawing/2014/main" id="{FE1B6622-E097-4569-8A80-C66C3AAAD35F}"/>
              </a:ext>
            </a:extLst>
          </p:cNvPr>
          <p:cNvSpPr/>
          <p:nvPr/>
        </p:nvSpPr>
        <p:spPr>
          <a:xfrm rot="5400000">
            <a:off x="1442674" y="1049788"/>
            <a:ext cx="3581403" cy="5226514"/>
          </a:xfrm>
          <a:prstGeom prst="roundRect">
            <a:avLst>
              <a:gd fmla="val 8563" name="adj"/>
            </a:avLst>
          </a:prstGeom>
          <a:solidFill>
            <a:schemeClr val="bg1"/>
          </a:solidFill>
          <a:ln>
            <a:noFill/>
          </a:ln>
          <a:effectLst>
            <a:outerShdw algn="ctr" blurRad="63500" rotWithShape="0" sx="101000" sy="101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圆角 4">
            <a:extLst>
              <a:ext uri="{FF2B5EF4-FFF2-40B4-BE49-F238E27FC236}">
                <a16:creationId xmlns:a16="http://schemas.microsoft.com/office/drawing/2014/main" id="{46436590-F157-4CF4-92CB-0DB129B625DD}"/>
              </a:ext>
            </a:extLst>
          </p:cNvPr>
          <p:cNvSpPr/>
          <p:nvPr/>
        </p:nvSpPr>
        <p:spPr>
          <a:xfrm rot="5400000">
            <a:off x="7116325" y="1033842"/>
            <a:ext cx="3581406" cy="5258410"/>
          </a:xfrm>
          <a:prstGeom prst="roundRect">
            <a:avLst>
              <a:gd fmla="val 8563" name="adj"/>
            </a:avLst>
          </a:prstGeom>
          <a:solidFill>
            <a:schemeClr val="bg1"/>
          </a:solidFill>
          <a:ln>
            <a:noFill/>
          </a:ln>
          <a:effectLst>
            <a:outerShdw algn="ctr" blurRad="63500" rotWithShape="0" sx="101000" sy="10100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圆角 5">
            <a:extLst>
              <a:ext uri="{FF2B5EF4-FFF2-40B4-BE49-F238E27FC236}">
                <a16:creationId xmlns:a16="http://schemas.microsoft.com/office/drawing/2014/main" id="{93A1C4E9-02F7-422B-B1DF-F8F0A986FA17}"/>
              </a:ext>
            </a:extLst>
          </p:cNvPr>
          <p:cNvSpPr/>
          <p:nvPr/>
        </p:nvSpPr>
        <p:spPr>
          <a:xfrm rot="5400000">
            <a:off x="1308250" y="901779"/>
            <a:ext cx="3873504" cy="5509825"/>
          </a:xfrm>
          <a:prstGeom prst="roundRect">
            <a:avLst>
              <a:gd fmla="val 8407"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圆角 20">
            <a:extLst>
              <a:ext uri="{FF2B5EF4-FFF2-40B4-BE49-F238E27FC236}">
                <a16:creationId xmlns:a16="http://schemas.microsoft.com/office/drawing/2014/main" id="{E27627D7-A1FF-46B7-8361-FF14AD9C9C3F}"/>
              </a:ext>
            </a:extLst>
          </p:cNvPr>
          <p:cNvSpPr/>
          <p:nvPr/>
        </p:nvSpPr>
        <p:spPr>
          <a:xfrm>
            <a:off x="798090" y="2011044"/>
            <a:ext cx="4893823" cy="3279058"/>
          </a:xfrm>
          <a:prstGeom prst="roundRect">
            <a:avLst>
              <a:gd fmla="val 5663" name="adj"/>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圆角 7">
            <a:extLst>
              <a:ext uri="{FF2B5EF4-FFF2-40B4-BE49-F238E27FC236}">
                <a16:creationId xmlns:a16="http://schemas.microsoft.com/office/drawing/2014/main" id="{3FBC8CDB-8459-4FD9-986C-C9BE05284148}"/>
              </a:ext>
            </a:extLst>
          </p:cNvPr>
          <p:cNvSpPr/>
          <p:nvPr/>
        </p:nvSpPr>
        <p:spPr>
          <a:xfrm rot="5400000">
            <a:off x="6959519" y="901779"/>
            <a:ext cx="3873504" cy="5509825"/>
          </a:xfrm>
          <a:prstGeom prst="roundRect">
            <a:avLst>
              <a:gd fmla="val 8407"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9">
            <a:extLst>
              <a:ext uri="{FF2B5EF4-FFF2-40B4-BE49-F238E27FC236}">
                <a16:creationId xmlns:a16="http://schemas.microsoft.com/office/drawing/2014/main" id="{04159F47-13A9-4758-923A-15E1F64DC228}"/>
              </a:ext>
            </a:extLst>
          </p:cNvPr>
          <p:cNvSpPr/>
          <p:nvPr/>
        </p:nvSpPr>
        <p:spPr>
          <a:xfrm>
            <a:off x="1115267" y="1523502"/>
            <a:ext cx="4219104" cy="513428"/>
          </a:xfrm>
          <a:prstGeom prst="roundRect">
            <a:avLst>
              <a:gd fmla="val 50000" name="adj"/>
            </a:avLst>
          </a:prstGeom>
          <a:gradFill>
            <a:gsLst>
              <a:gs pos="87000">
                <a:srgbClr val="DB345D"/>
              </a:gs>
              <a:gs pos="0">
                <a:srgbClr val="A81331"/>
              </a:gs>
            </a:gsLst>
            <a:lin ang="9000000" scaled="0"/>
          </a:gradFill>
          <a:ln w="28575">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4E9A1E7E-A6C9-4A10-82E1-B6236CD25EC3}"/>
              </a:ext>
            </a:extLst>
          </p:cNvPr>
          <p:cNvSpPr/>
          <p:nvPr/>
        </p:nvSpPr>
        <p:spPr>
          <a:xfrm>
            <a:off x="2363044" y="1567898"/>
            <a:ext cx="1706880" cy="396240"/>
          </a:xfrm>
          <a:prstGeom prst="rect">
            <a:avLst/>
          </a:prstGeom>
        </p:spPr>
        <p:txBody>
          <a:bodyPr wrap="none">
            <a:spAutoFit/>
          </a:bodyPr>
          <a:lstStyle/>
          <a:p>
            <a:r>
              <a:rPr altLang="en-US" b="1" lang="zh-CN" sz="2000">
                <a:solidFill>
                  <a:srgbClr val="FDF6EC"/>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grpSp>
        <p:nvGrpSpPr>
          <p:cNvPr id="14" name="组合 13">
            <a:extLst>
              <a:ext uri="{FF2B5EF4-FFF2-40B4-BE49-F238E27FC236}">
                <a16:creationId xmlns:a16="http://schemas.microsoft.com/office/drawing/2014/main" id="{625AAC39-25A5-440C-B92B-8B45C0CCD2E6}"/>
              </a:ext>
            </a:extLst>
          </p:cNvPr>
          <p:cNvGrpSpPr/>
          <p:nvPr/>
        </p:nvGrpSpPr>
        <p:grpSpPr>
          <a:xfrm>
            <a:off x="2846896" y="439016"/>
            <a:ext cx="6682306" cy="798738"/>
            <a:chOff x="2846896" y="426315"/>
            <a:chExt cx="6682306" cy="881785"/>
          </a:xfrm>
        </p:grpSpPr>
        <p:sp>
          <p:nvSpPr>
            <p:cNvPr id="15" name="矩形: 圆角 14">
              <a:extLst>
                <a:ext uri="{FF2B5EF4-FFF2-40B4-BE49-F238E27FC236}">
                  <a16:creationId xmlns:a16="http://schemas.microsoft.com/office/drawing/2014/main" id="{8E91C0C4-5903-4FD9-969C-3A0259FF0D2E}"/>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圆角 15">
              <a:extLst>
                <a:ext uri="{FF2B5EF4-FFF2-40B4-BE49-F238E27FC236}">
                  <a16:creationId xmlns:a16="http://schemas.microsoft.com/office/drawing/2014/main" id="{8279A347-BE20-438E-B026-A55A6E3E3395}"/>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矩形: 圆角 21">
            <a:extLst>
              <a:ext uri="{FF2B5EF4-FFF2-40B4-BE49-F238E27FC236}">
                <a16:creationId xmlns:a16="http://schemas.microsoft.com/office/drawing/2014/main" id="{1E0A261A-9A6D-476E-B9DD-F86C0A330DE7}"/>
              </a:ext>
            </a:extLst>
          </p:cNvPr>
          <p:cNvSpPr/>
          <p:nvPr/>
        </p:nvSpPr>
        <p:spPr>
          <a:xfrm>
            <a:off x="6460116" y="2011044"/>
            <a:ext cx="4893823" cy="3279058"/>
          </a:xfrm>
          <a:prstGeom prst="roundRect">
            <a:avLst>
              <a:gd fmla="val 5663" name="adj"/>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a:extLst>
              <a:ext uri="{FF2B5EF4-FFF2-40B4-BE49-F238E27FC236}">
                <a16:creationId xmlns:a16="http://schemas.microsoft.com/office/drawing/2014/main" id="{070E9DF6-DA1A-4719-AE8A-7953A194C2E4}"/>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sp>
        <p:nvSpPr>
          <p:cNvPr id="18" name="矩形: 圆角 17">
            <a:extLst>
              <a:ext uri="{FF2B5EF4-FFF2-40B4-BE49-F238E27FC236}">
                <a16:creationId xmlns:a16="http://schemas.microsoft.com/office/drawing/2014/main" id="{1DEA1F2B-DCAA-4F98-8B0D-17FFA9EE9E48}"/>
              </a:ext>
            </a:extLst>
          </p:cNvPr>
          <p:cNvSpPr/>
          <p:nvPr/>
        </p:nvSpPr>
        <p:spPr>
          <a:xfrm>
            <a:off x="6826177" y="1523502"/>
            <a:ext cx="4219104" cy="513428"/>
          </a:xfrm>
          <a:prstGeom prst="roundRect">
            <a:avLst>
              <a:gd fmla="val 50000" name="adj"/>
            </a:avLst>
          </a:prstGeom>
          <a:gradFill>
            <a:gsLst>
              <a:gs pos="87000">
                <a:srgbClr val="DB345D"/>
              </a:gs>
              <a:gs pos="0">
                <a:srgbClr val="A81331"/>
              </a:gs>
            </a:gsLst>
            <a:lin ang="9000000" scaled="0"/>
          </a:gradFill>
          <a:ln w="28575">
            <a:solidFill>
              <a:schemeClr val="bg1"/>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圆角 22">
            <a:extLst>
              <a:ext uri="{FF2B5EF4-FFF2-40B4-BE49-F238E27FC236}">
                <a16:creationId xmlns:a16="http://schemas.microsoft.com/office/drawing/2014/main" id="{5A11027D-33B6-4362-8980-4062B4828A3D}"/>
              </a:ext>
            </a:extLst>
          </p:cNvPr>
          <p:cNvSpPr/>
          <p:nvPr/>
        </p:nvSpPr>
        <p:spPr>
          <a:xfrm>
            <a:off x="963047" y="2155685"/>
            <a:ext cx="4563908" cy="2989776"/>
          </a:xfrm>
          <a:prstGeom prst="roundRect">
            <a:avLst>
              <a:gd fmla="val 6835" name="adj"/>
            </a:avLst>
          </a:prstGeom>
          <a:blipFill>
            <a:blip r:embed="rId3"/>
            <a:stretch>
              <a:fillRect b="772" l="203" r="-1934" t="-25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a:extLst>
              <a:ext uri="{FF2B5EF4-FFF2-40B4-BE49-F238E27FC236}">
                <a16:creationId xmlns:a16="http://schemas.microsoft.com/office/drawing/2014/main" id="{C44E6E62-4847-4370-A868-CE674867CCE7}"/>
              </a:ext>
            </a:extLst>
          </p:cNvPr>
          <p:cNvSpPr/>
          <p:nvPr/>
        </p:nvSpPr>
        <p:spPr>
          <a:xfrm>
            <a:off x="8073953" y="1567898"/>
            <a:ext cx="1706880" cy="396240"/>
          </a:xfrm>
          <a:prstGeom prst="rect">
            <a:avLst/>
          </a:prstGeom>
        </p:spPr>
        <p:txBody>
          <a:bodyPr wrap="none">
            <a:spAutoFit/>
          </a:bodyPr>
          <a:lstStyle/>
          <a:p>
            <a:r>
              <a:rPr altLang="en-US" b="1" lang="zh-CN" sz="2000">
                <a:solidFill>
                  <a:srgbClr val="FDF6EC"/>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输入文字内容</a:t>
            </a:r>
          </a:p>
        </p:txBody>
      </p:sp>
      <p:pic>
        <p:nvPicPr>
          <p:cNvPr id="20" name="图片 19">
            <a:extLst>
              <a:ext uri="{FF2B5EF4-FFF2-40B4-BE49-F238E27FC236}">
                <a16:creationId xmlns:a16="http://schemas.microsoft.com/office/drawing/2014/main" id="{09F3E6CB-731A-46E7-A4EF-FAA6E68BE448}"/>
              </a:ext>
            </a:extLst>
          </p:cNvPr>
          <p:cNvPicPr>
            <a:picLocks noChangeAspect="1"/>
          </p:cNvPicPr>
          <p:nvPr/>
        </p:nvPicPr>
        <p:blipFill>
          <a:blip r:embed="rId4">
            <a:extLst>
              <a:ext uri="{28A0092B-C50C-407E-A947-70E740481C1C}">
                <a14:useLocalDpi val="0"/>
              </a:ext>
            </a:extLst>
          </a:blip>
          <a:stretch>
            <a:fillRect/>
          </a:stretch>
        </p:blipFill>
        <p:spPr>
          <a:xfrm>
            <a:off x="9418625" y="5627074"/>
            <a:ext cx="2272616" cy="1067142"/>
          </a:xfrm>
          <a:prstGeom prst="rect">
            <a:avLst/>
          </a:prstGeom>
        </p:spPr>
      </p:pic>
      <p:sp>
        <p:nvSpPr>
          <p:cNvPr id="24" name="矩形: 圆角 23">
            <a:extLst>
              <a:ext uri="{FF2B5EF4-FFF2-40B4-BE49-F238E27FC236}">
                <a16:creationId xmlns:a16="http://schemas.microsoft.com/office/drawing/2014/main" id="{D4900152-E857-4622-81AB-1EFC29EC4777}"/>
              </a:ext>
            </a:extLst>
          </p:cNvPr>
          <p:cNvSpPr/>
          <p:nvPr/>
        </p:nvSpPr>
        <p:spPr>
          <a:xfrm>
            <a:off x="6614317" y="2155685"/>
            <a:ext cx="4563908" cy="2989776"/>
          </a:xfrm>
          <a:prstGeom prst="roundRect">
            <a:avLst>
              <a:gd fmla="val 6835" name="adj"/>
            </a:avLst>
          </a:prstGeom>
          <a:blipFill>
            <a:blip r:embed="rId5"/>
            <a:stretch>
              <a:fillRect b="-907" l="-17458" r="-4726" t="-9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059643381"/>
      </p:ext>
    </p:extLst>
  </p:cSld>
  <p:clrMapOvr>
    <a:masterClrMapping/>
  </p:clrMapOvr>
  <mc:AlternateContent>
    <mc:Choice Requires="p14">
      <p:transition p14:dur="1400" spd="slow">
        <p14:ripple/>
      </p:transition>
    </mc:Choice>
    <mc:Fallback>
      <p:transition spd="slow">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0CA09CEA-2DE2-4D29-98F4-A0F606471BAF}"/>
              </a:ext>
            </a:extLst>
          </p:cNvPr>
          <p:cNvGrpSpPr/>
          <p:nvPr/>
        </p:nvGrpSpPr>
        <p:grpSpPr>
          <a:xfrm>
            <a:off x="2846896" y="439016"/>
            <a:ext cx="6682306" cy="798738"/>
            <a:chOff x="2846896" y="426315"/>
            <a:chExt cx="6682306" cy="881785"/>
          </a:xfrm>
        </p:grpSpPr>
        <p:sp>
          <p:nvSpPr>
            <p:cNvPr id="3" name="矩形: 圆角 2">
              <a:extLst>
                <a:ext uri="{FF2B5EF4-FFF2-40B4-BE49-F238E27FC236}">
                  <a16:creationId xmlns:a16="http://schemas.microsoft.com/office/drawing/2014/main" id="{D7A2A11E-6A26-49B5-A933-0608B0239891}"/>
                </a:ext>
              </a:extLst>
            </p:cNvPr>
            <p:cNvSpPr/>
            <p:nvPr/>
          </p:nvSpPr>
          <p:spPr>
            <a:xfrm>
              <a:off x="2971710" y="537402"/>
              <a:ext cx="6446915" cy="666093"/>
            </a:xfrm>
            <a:prstGeom prst="roundRect">
              <a:avLst>
                <a:gd fmla="val 26308" name="adj"/>
              </a:avLst>
            </a:prstGeom>
            <a:solidFill>
              <a:schemeClr val="bg1"/>
            </a:solidFill>
            <a:ln>
              <a:noFill/>
            </a:ln>
            <a:effectLst>
              <a:outerShdw algn="ctr" blurRad="50800" rotWithShape="0" sx="101000" sy="10100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圆角 3">
              <a:extLst>
                <a:ext uri="{FF2B5EF4-FFF2-40B4-BE49-F238E27FC236}">
                  <a16:creationId xmlns:a16="http://schemas.microsoft.com/office/drawing/2014/main" id="{F8ADA034-D366-4403-9868-99D741C52DAC}"/>
                </a:ext>
              </a:extLst>
            </p:cNvPr>
            <p:cNvSpPr/>
            <p:nvPr/>
          </p:nvSpPr>
          <p:spPr>
            <a:xfrm>
              <a:off x="2846896" y="426315"/>
              <a:ext cx="6682306" cy="881785"/>
            </a:xfrm>
            <a:prstGeom prst="roundRect">
              <a:avLst>
                <a:gd fmla="val 28571"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 name="文本框 4">
            <a:extLst>
              <a:ext uri="{FF2B5EF4-FFF2-40B4-BE49-F238E27FC236}">
                <a16:creationId xmlns:a16="http://schemas.microsoft.com/office/drawing/2014/main" id="{CA1AA843-565A-47F9-9B3A-8DC1CBC1BFDC}"/>
              </a:ext>
            </a:extLst>
          </p:cNvPr>
          <p:cNvSpPr txBox="1"/>
          <p:nvPr/>
        </p:nvSpPr>
        <p:spPr>
          <a:xfrm>
            <a:off x="4642148" y="565013"/>
            <a:ext cx="3027680" cy="518160"/>
          </a:xfrm>
          <a:prstGeom prst="rect">
            <a:avLst/>
          </a:prstGeom>
          <a:noFill/>
        </p:spPr>
        <p:txBody>
          <a:bodyPr rtlCol="0" wrap="none">
            <a:spAutoFit/>
          </a:bodyPr>
          <a:lstStyle/>
          <a:p>
            <a:r>
              <a:rPr altLang="en-US" b="1" lang="zh-CN" sz="2800">
                <a:gradFill>
                  <a:gsLst>
                    <a:gs pos="87000">
                      <a:srgbClr val="EA0000"/>
                    </a:gs>
                    <a:gs pos="0">
                      <a:srgbClr val="AC2431"/>
                    </a:gs>
                  </a:gsLst>
                  <a:lin ang="9000000" scaled="0"/>
                </a:gradFill>
                <a:latin charset="-122" panose="020b0503020204020204" pitchFamily="34" typeface="微软雅黑"/>
                <a:ea charset="-122" panose="020b0503020204020204" pitchFamily="34" typeface="微软雅黑"/>
              </a:rPr>
              <a:t>此处输入文字标题</a:t>
            </a:r>
          </a:p>
        </p:txBody>
      </p:sp>
      <p:grpSp>
        <p:nvGrpSpPr>
          <p:cNvPr id="49" name="组合 48">
            <a:extLst>
              <a:ext uri="{FF2B5EF4-FFF2-40B4-BE49-F238E27FC236}">
                <a16:creationId xmlns:a16="http://schemas.microsoft.com/office/drawing/2014/main" id="{8D7E2394-EB62-46FB-8330-1D3A5292EE21}"/>
              </a:ext>
            </a:extLst>
          </p:cNvPr>
          <p:cNvGrpSpPr/>
          <p:nvPr/>
        </p:nvGrpSpPr>
        <p:grpSpPr>
          <a:xfrm>
            <a:off x="939800" y="1747985"/>
            <a:ext cx="10312399" cy="3362029"/>
            <a:chOff x="520701" y="1702355"/>
            <a:chExt cx="11178354" cy="3644346"/>
          </a:xfrm>
        </p:grpSpPr>
        <p:sp>
          <p:nvSpPr>
            <p:cNvPr id="45" name="矩形: 圆角 44">
              <a:extLst>
                <a:ext uri="{FF2B5EF4-FFF2-40B4-BE49-F238E27FC236}">
                  <a16:creationId xmlns:a16="http://schemas.microsoft.com/office/drawing/2014/main" id="{9A5DB23A-CFA8-4448-9815-2EFAAD15D493}"/>
                </a:ext>
              </a:extLst>
            </p:cNvPr>
            <p:cNvSpPr/>
            <p:nvPr/>
          </p:nvSpPr>
          <p:spPr>
            <a:xfrm>
              <a:off x="7801441" y="2209141"/>
              <a:ext cx="3897614" cy="2656422"/>
            </a:xfrm>
            <a:prstGeom prst="round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圆角 43">
              <a:extLst>
                <a:ext uri="{FF2B5EF4-FFF2-40B4-BE49-F238E27FC236}">
                  <a16:creationId xmlns:a16="http://schemas.microsoft.com/office/drawing/2014/main" id="{6062722A-B13C-4AF8-8D42-3E7CBF48AE42}"/>
                </a:ext>
              </a:extLst>
            </p:cNvPr>
            <p:cNvSpPr/>
            <p:nvPr/>
          </p:nvSpPr>
          <p:spPr>
            <a:xfrm>
              <a:off x="520701" y="2209141"/>
              <a:ext cx="3897614" cy="2656422"/>
            </a:xfrm>
            <a:prstGeom prst="round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圆角 38">
              <a:extLst>
                <a:ext uri="{FF2B5EF4-FFF2-40B4-BE49-F238E27FC236}">
                  <a16:creationId xmlns:a16="http://schemas.microsoft.com/office/drawing/2014/main" id="{3A10CCF6-6A9A-4E72-A585-4C955E95FE98}"/>
                </a:ext>
              </a:extLst>
            </p:cNvPr>
            <p:cNvSpPr/>
            <p:nvPr/>
          </p:nvSpPr>
          <p:spPr>
            <a:xfrm>
              <a:off x="774700" y="1955800"/>
              <a:ext cx="3396249" cy="3199845"/>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alpha val="34000"/>
                  </a:schemeClr>
                </a:solidFill>
              </a:endParaRPr>
            </a:p>
          </p:txBody>
        </p:sp>
        <p:sp>
          <p:nvSpPr>
            <p:cNvPr id="38" name="矩形: 圆角 37">
              <a:extLst>
                <a:ext uri="{FF2B5EF4-FFF2-40B4-BE49-F238E27FC236}">
                  <a16:creationId xmlns:a16="http://schemas.microsoft.com/office/drawing/2014/main" id="{694E32D5-EB17-43ED-90F9-3B9BBF578A3F}"/>
                </a:ext>
              </a:extLst>
            </p:cNvPr>
            <p:cNvSpPr/>
            <p:nvPr/>
          </p:nvSpPr>
          <p:spPr>
            <a:xfrm>
              <a:off x="8020319" y="1955800"/>
              <a:ext cx="3396981" cy="3199845"/>
            </a:xfrm>
            <a:prstGeom prst="round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alpha val="34000"/>
                  </a:schemeClr>
                </a:solidFill>
              </a:endParaRPr>
            </a:p>
          </p:txBody>
        </p:sp>
        <p:sp>
          <p:nvSpPr>
            <p:cNvPr id="14" name="iS1ïdé">
              <a:extLst>
                <a:ext uri="{FF2B5EF4-FFF2-40B4-BE49-F238E27FC236}">
                  <a16:creationId xmlns:a16="http://schemas.microsoft.com/office/drawing/2014/main" id="{5A6DA90D-8E2E-4531-819F-E386B13801A7}"/>
                </a:ext>
              </a:extLst>
            </p:cNvPr>
            <p:cNvSpPr/>
            <p:nvPr/>
          </p:nvSpPr>
          <p:spPr>
            <a:xfrm flipH="1" flipV="1">
              <a:off x="4289826" y="1702355"/>
              <a:ext cx="3644347" cy="3644346"/>
            </a:xfrm>
            <a:prstGeom prst="arc">
              <a:avLst>
                <a:gd fmla="val 12136914" name="adj1"/>
                <a:gd fmla="val 20239707" name="adj2"/>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6" name="í$ļîḋè">
              <a:extLst>
                <a:ext uri="{FF2B5EF4-FFF2-40B4-BE49-F238E27FC236}">
                  <a16:creationId xmlns:a16="http://schemas.microsoft.com/office/drawing/2014/main" id="{37BA9DE9-A9F9-43B1-B783-882E9AE31625}"/>
                </a:ext>
              </a:extLst>
            </p:cNvPr>
            <p:cNvSpPr/>
            <p:nvPr/>
          </p:nvSpPr>
          <p:spPr>
            <a:xfrm>
              <a:off x="4754962" y="2183492"/>
              <a:ext cx="2682075" cy="2682071"/>
            </a:xfrm>
            <a:prstGeom prst="ellipse">
              <a:avLst/>
            </a:prstGeom>
            <a:solidFill>
              <a:schemeClr val="bg1"/>
            </a:solidFill>
            <a:ln w="317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nchorCtr="1" bIns="360000" wrap="square">
              <a:normAutofit/>
            </a:bodyPr>
            <a:lstStyle/>
            <a:p>
              <a:pPr algn="ctr">
                <a:lnSpc>
                  <a:spcPct val="120000"/>
                </a:lnSpc>
                <a:defRPr/>
              </a:pPr>
              <a:endParaRPr altLang="en-US" lang="zh-CN" sz="1200">
                <a:solidFill>
                  <a:schemeClr val="bg1"/>
                </a:solidFill>
              </a:endParaRPr>
            </a:p>
          </p:txBody>
        </p:sp>
        <p:sp>
          <p:nvSpPr>
            <p:cNvPr id="33" name="椭圆 32">
              <a:extLst>
                <a:ext uri="{FF2B5EF4-FFF2-40B4-BE49-F238E27FC236}">
                  <a16:creationId xmlns:a16="http://schemas.microsoft.com/office/drawing/2014/main" id="{91195AAB-65F5-4241-99ED-566F5490EB79}"/>
                </a:ext>
              </a:extLst>
            </p:cNvPr>
            <p:cNvSpPr/>
            <p:nvPr/>
          </p:nvSpPr>
          <p:spPr>
            <a:xfrm>
              <a:off x="4904626" y="2328952"/>
              <a:ext cx="2382748" cy="2382748"/>
            </a:xfrm>
            <a:prstGeom prst="ellipse">
              <a:avLst/>
            </a:prstGeom>
            <a:blipFill>
              <a:blip r:embed="rId3">
                <a:extLst>
                  <a:ext uri="{BEBA8EAE-BF5A-486C-A8C5-ECC9F3942E4B}">
                    <a14:imgProps>
                      <a14:imgLayer xmlns:d3p1="http://schemas.openxmlformats.org/officeDocument/2006/relationships" d3p1:embed="">
                        <a14:imgEffect>
                          <a14:saturation sat="200000"/>
                        </a14:imgEffect>
                      </a14:imgLayer>
                    </a14:imgProps>
                  </a:ext>
                </a:extLst>
              </a:blip>
              <a:stretch>
                <a:fillRect b="1" l="-23542" r="-11748"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i$ļiḋê">
              <a:extLst>
                <a:ext uri="{FF2B5EF4-FFF2-40B4-BE49-F238E27FC236}">
                  <a16:creationId xmlns:a16="http://schemas.microsoft.com/office/drawing/2014/main" id="{11D6DA7C-C2B1-4E8D-A1C5-5EA01E8FC37A}"/>
                </a:ext>
              </a:extLst>
            </p:cNvPr>
            <p:cNvSpPr/>
            <p:nvPr/>
          </p:nvSpPr>
          <p:spPr>
            <a:xfrm>
              <a:off x="3751020" y="2879219"/>
              <a:ext cx="1277613" cy="1277611"/>
            </a:xfrm>
            <a:prstGeom prst="ellipse">
              <a:avLst/>
            </a:prstGeom>
            <a:solidFill>
              <a:srgbClr val="EB0303"/>
            </a:solidFill>
            <a:ln w="381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ṧlîḓe">
              <a:extLst>
                <a:ext uri="{FF2B5EF4-FFF2-40B4-BE49-F238E27FC236}">
                  <a16:creationId xmlns:a16="http://schemas.microsoft.com/office/drawing/2014/main" id="{AE7B2D0D-66F0-44FF-9FAD-D7F2600EFF93}"/>
                </a:ext>
              </a:extLst>
            </p:cNvPr>
            <p:cNvSpPr/>
            <p:nvPr/>
          </p:nvSpPr>
          <p:spPr>
            <a:xfrm>
              <a:off x="7162635" y="2879219"/>
              <a:ext cx="1277613" cy="1277611"/>
            </a:xfrm>
            <a:prstGeom prst="ellipse">
              <a:avLst/>
            </a:prstGeom>
            <a:solidFill>
              <a:srgbClr val="EB0303"/>
            </a:solidFill>
            <a:ln w="38100">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śḻiḑê">
              <a:extLst>
                <a:ext uri="{FF2B5EF4-FFF2-40B4-BE49-F238E27FC236}">
                  <a16:creationId xmlns:a16="http://schemas.microsoft.com/office/drawing/2014/main" id="{0E331EFE-9324-49DC-9F04-8B027E673458}"/>
                </a:ext>
              </a:extLst>
            </p:cNvPr>
            <p:cNvSpPr/>
            <p:nvPr/>
          </p:nvSpPr>
          <p:spPr>
            <a:xfrm>
              <a:off x="4273826" y="1702355"/>
              <a:ext cx="3644347" cy="3644346"/>
            </a:xfrm>
            <a:prstGeom prst="arc">
              <a:avLst>
                <a:gd fmla="val 12136914" name="adj1"/>
                <a:gd fmla="val 20239707" name="adj2"/>
              </a:avLst>
            </a:prstGeom>
            <a:ln w="12700">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43" name="iṡ1ïḋê">
              <a:extLst>
                <a:ext uri="{FF2B5EF4-FFF2-40B4-BE49-F238E27FC236}">
                  <a16:creationId xmlns:a16="http://schemas.microsoft.com/office/drawing/2014/main" id="{91C4F30D-2AD8-44BF-BB4B-BA5DC6AAFB78}"/>
                </a:ext>
              </a:extLst>
            </p:cNvPr>
            <p:cNvSpPr/>
            <p:nvPr/>
          </p:nvSpPr>
          <p:spPr bwMode="auto">
            <a:xfrm>
              <a:off x="4115969" y="3222557"/>
              <a:ext cx="547712" cy="519746"/>
            </a:xfrm>
            <a:custGeom>
              <a:gdLst>
                <a:gd fmla="*/ 135132 w 609473" name="connsiteX0"/>
                <a:gd fmla="*/ 479009 h 578354" name="connsiteY0"/>
                <a:gd fmla="*/ 109209 w 609473" name="connsiteX1"/>
                <a:gd fmla="*/ 531986 h 578354" name="connsiteY1"/>
                <a:gd fmla="*/ 435511 w 609473" name="connsiteX2"/>
                <a:gd fmla="*/ 531986 h 578354" name="connsiteY2"/>
                <a:gd fmla="*/ 410581 w 609473" name="connsiteX3"/>
                <a:gd fmla="*/ 481212 h 578354" name="connsiteY3"/>
                <a:gd fmla="*/ 153885 w 609473" name="connsiteX4"/>
                <a:gd fmla="*/ 481212 h 578354" name="connsiteY4"/>
                <a:gd fmla="*/ 135132 w 609473" name="connsiteX5"/>
                <a:gd fmla="*/ 479009 h 578354" name="connsiteY5"/>
                <a:gd fmla="*/ 116600 w 609473" name="connsiteX6"/>
                <a:gd fmla="*/ 266772 h 578354" name="connsiteY6"/>
                <a:gd fmla="*/ 99170 w 609473" name="connsiteX7"/>
                <a:gd fmla="*/ 284174 h 578354" name="connsiteY7"/>
                <a:gd fmla="*/ 99170 w 609473" name="connsiteX8"/>
                <a:gd fmla="*/ 387044 h 578354" name="connsiteY8"/>
                <a:gd fmla="*/ 116600 w 609473" name="connsiteX9"/>
                <a:gd fmla="*/ 404445 h 578354" name="connsiteY9"/>
                <a:gd fmla="*/ 134029 w 609473" name="connsiteX10"/>
                <a:gd fmla="*/ 387044 h 578354" name="connsiteY10"/>
                <a:gd fmla="*/ 134029 w 609473" name="connsiteX11"/>
                <a:gd fmla="*/ 284174 h 578354" name="connsiteY11"/>
                <a:gd fmla="*/ 116600 w 609473" name="connsiteX12"/>
                <a:gd fmla="*/ 266772 h 578354" name="connsiteY12"/>
                <a:gd fmla="*/ 64312 w 609473" name="connsiteX13"/>
                <a:gd fmla="*/ 88348 h 578354" name="connsiteY13"/>
                <a:gd fmla="*/ 260226 w 609473" name="connsiteX14"/>
                <a:gd fmla="*/ 188354 h 578354" name="connsiteY14"/>
                <a:gd fmla="*/ 495631 w 609473" name="connsiteX15"/>
                <a:gd fmla="*/ 322943 h 578354" name="connsiteY15"/>
                <a:gd fmla="*/ 523761 w 609473" name="connsiteX16"/>
                <a:gd fmla="*/ 322502 h 578354" name="connsiteY16"/>
                <a:gd fmla="*/ 541742 w 609473" name="connsiteX17"/>
                <a:gd fmla="*/ 322062 h 578354" name="connsiteY17"/>
                <a:gd fmla="*/ 450955 w 609473" name="connsiteX18"/>
                <a:gd fmla="*/ 457863 h 578354" name="connsiteY18"/>
                <a:gd fmla="*/ 487247 w 609473" name="connsiteX19"/>
                <a:gd fmla="*/ 531986 h 578354" name="connsiteY19"/>
                <a:gd fmla="*/ 506883 w 609473" name="connsiteX20"/>
                <a:gd fmla="*/ 531986 h 578354" name="connsiteY20"/>
                <a:gd fmla="*/ 562921 w 609473" name="connsiteX21"/>
                <a:gd fmla="*/ 475925 h 578354" name="connsiteY21"/>
                <a:gd fmla="*/ 535012 w 609473" name="connsiteX22"/>
                <a:gd fmla="*/ 448170 h 578354" name="connsiteY22"/>
                <a:gd fmla="*/ 525305 w 609473" name="connsiteX23"/>
                <a:gd fmla="*/ 457863 h 578354" name="connsiteY23"/>
                <a:gd fmla="*/ 502029 w 609473" name="connsiteX24"/>
                <a:gd fmla="*/ 481102 h 578354" name="connsiteY24"/>
                <a:gd fmla="*/ 478864 w 609473" name="connsiteX25"/>
                <a:gd fmla="*/ 457863 h 578354" name="connsiteY25"/>
                <a:gd fmla="*/ 535012 w 609473" name="connsiteX26"/>
                <a:gd fmla="*/ 401692 h 578354" name="connsiteY26"/>
                <a:gd fmla="*/ 609473 w 609473" name="connsiteX27"/>
                <a:gd fmla="*/ 475925 h 578354" name="connsiteY27"/>
                <a:gd fmla="*/ 506883 w 609473" name="connsiteX28"/>
                <a:gd fmla="*/ 578354 h 578354" name="connsiteY28"/>
                <a:gd fmla="*/ 23276 w 609473" name="connsiteX29"/>
                <a:gd fmla="*/ 578354 h 578354" name="connsiteY29"/>
                <a:gd fmla="*/ 0 w 609473" name="connsiteX30"/>
                <a:gd fmla="*/ 555115 h 578354" name="connsiteY30"/>
                <a:gd fmla="*/ 23276 w 609473" name="connsiteX31"/>
                <a:gd fmla="*/ 531986 h 578354" name="connsiteY31"/>
                <a:gd fmla="*/ 57362 w 609473" name="connsiteX32"/>
                <a:gd fmla="*/ 531986 h 578354" name="connsiteY32"/>
                <a:gd fmla="*/ 93434 w 609473" name="connsiteX33"/>
                <a:gd fmla="*/ 458634 h 578354" name="connsiteY33"/>
                <a:gd fmla="*/ 50633 w 609473" name="connsiteX34"/>
                <a:gd fmla="*/ 368650 h 578354" name="connsiteY34"/>
                <a:gd fmla="*/ 50633 w 609473" name="connsiteX35"/>
                <a:gd fmla="*/ 88899 h 578354" name="connsiteY35"/>
                <a:gd fmla="*/ 64312 w 609473" name="connsiteX36"/>
                <a:gd fmla="*/ 88348 h 578354" name="connsiteY36"/>
                <a:gd fmla="*/ 63669 w 609473" name="connsiteX37"/>
                <a:gd fmla="*/ 0 h 578354" name="connsiteY37"/>
                <a:gd fmla="*/ 325748 w 609473" name="connsiteX38"/>
                <a:gd fmla="*/ 130513 h 578354" name="connsiteY38"/>
                <a:gd fmla="*/ 493297 w 609473" name="connsiteX39"/>
                <a:gd fmla="*/ 234702 h 578354" name="connsiteY39"/>
                <a:gd fmla="*/ 521535 w 609473" name="connsiteX40"/>
                <a:gd fmla="*/ 234152 h 578354" name="connsiteY40"/>
                <a:gd fmla="*/ 563339 w 609473" name="connsiteX41"/>
                <a:gd fmla="*/ 233381 h 578354" name="connsiteY41"/>
                <a:gd fmla="*/ 589150 w 609473" name="connsiteX42"/>
                <a:gd fmla="*/ 260254 h 578354" name="connsiteY42"/>
                <a:gd fmla="*/ 563339 w 609473" name="connsiteX43"/>
                <a:gd fmla="*/ 287018 h 578354" name="connsiteY43"/>
                <a:gd fmla="*/ 522858 w 609473" name="connsiteX44"/>
                <a:gd fmla="*/ 287678 h 578354" name="connsiteY44"/>
                <a:gd fmla="*/ 495614 w 609473" name="connsiteX45"/>
                <a:gd fmla="*/ 288119 h 578354" name="connsiteY45"/>
                <a:gd fmla="*/ 286811 w 609473" name="connsiteX46"/>
                <a:gd fmla="*/ 165867 h 578354" name="connsiteY46"/>
                <a:gd fmla="*/ 64331 w 609473" name="connsiteX47"/>
                <a:gd fmla="*/ 53527 h 578354" name="connsiteY47"/>
                <a:gd fmla="*/ 45249 w 609473" name="connsiteX48"/>
                <a:gd fmla="*/ 54518 h 578354" name="connsiteY48"/>
                <a:gd fmla="*/ 41830 w 609473" name="connsiteX49"/>
                <a:gd fmla="*/ 54738 h 578354" name="connsiteY49"/>
                <a:gd fmla="*/ 16239 w 609473" name="connsiteX50"/>
                <a:gd fmla="*/ 31609 h 578354" name="connsiteY50"/>
                <a:gd fmla="*/ 38190 w 609473" name="connsiteX51"/>
                <a:gd fmla="*/ 1432 h 578354" name="connsiteY51"/>
                <a:gd fmla="*/ 63669 w 609473" name="connsiteX52"/>
                <a:gd fmla="*/ 0 h 578354"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578354" w="609473">
                  <a:moveTo>
                    <a:pt x="135132" y="479009"/>
                  </a:moveTo>
                  <a:lnTo>
                    <a:pt x="109209" y="531986"/>
                  </a:lnTo>
                  <a:lnTo>
                    <a:pt x="435511" y="531986"/>
                  </a:lnTo>
                  <a:lnTo>
                    <a:pt x="410581" y="481212"/>
                  </a:lnTo>
                  <a:lnTo>
                    <a:pt x="153885" y="481212"/>
                  </a:lnTo>
                  <a:cubicBezTo>
                    <a:pt x="147487" y="481212"/>
                    <a:pt x="141309" y="480331"/>
                    <a:pt x="135132" y="479009"/>
                  </a:cubicBezTo>
                  <a:close/>
                  <a:moveTo>
                    <a:pt x="116600" y="266772"/>
                  </a:moveTo>
                  <a:cubicBezTo>
                    <a:pt x="107002" y="266772"/>
                    <a:pt x="99170" y="274592"/>
                    <a:pt x="99170" y="284174"/>
                  </a:cubicBezTo>
                  <a:lnTo>
                    <a:pt x="99170" y="387044"/>
                  </a:lnTo>
                  <a:cubicBezTo>
                    <a:pt x="99170" y="396626"/>
                    <a:pt x="107002" y="404445"/>
                    <a:pt x="116600" y="404445"/>
                  </a:cubicBezTo>
                  <a:cubicBezTo>
                    <a:pt x="126307" y="404445"/>
                    <a:pt x="134029" y="396626"/>
                    <a:pt x="134029" y="387044"/>
                  </a:cubicBezTo>
                  <a:lnTo>
                    <a:pt x="134029" y="284174"/>
                  </a:lnTo>
                  <a:cubicBezTo>
                    <a:pt x="134029" y="274592"/>
                    <a:pt x="126307" y="266772"/>
                    <a:pt x="116600" y="266772"/>
                  </a:cubicBezTo>
                  <a:close/>
                  <a:moveTo>
                    <a:pt x="64312" y="88348"/>
                  </a:moveTo>
                  <a:cubicBezTo>
                    <a:pt x="97847" y="88348"/>
                    <a:pt x="184000" y="98040"/>
                    <a:pt x="260226" y="188354"/>
                  </a:cubicBezTo>
                  <a:cubicBezTo>
                    <a:pt x="357962" y="304330"/>
                    <a:pt x="409698" y="322943"/>
                    <a:pt x="495631" y="322943"/>
                  </a:cubicBezTo>
                  <a:cubicBezTo>
                    <a:pt x="504566" y="322943"/>
                    <a:pt x="513833" y="322833"/>
                    <a:pt x="523761" y="322502"/>
                  </a:cubicBezTo>
                  <a:cubicBezTo>
                    <a:pt x="529497" y="322392"/>
                    <a:pt x="535454" y="322172"/>
                    <a:pt x="541742" y="322062"/>
                  </a:cubicBezTo>
                  <a:cubicBezTo>
                    <a:pt x="527953" y="391229"/>
                    <a:pt x="450845" y="379554"/>
                    <a:pt x="450955" y="457863"/>
                  </a:cubicBezTo>
                  <a:lnTo>
                    <a:pt x="487247" y="531986"/>
                  </a:lnTo>
                  <a:lnTo>
                    <a:pt x="506883" y="531986"/>
                  </a:lnTo>
                  <a:cubicBezTo>
                    <a:pt x="537770" y="531986"/>
                    <a:pt x="562921" y="506874"/>
                    <a:pt x="562921" y="475925"/>
                  </a:cubicBezTo>
                  <a:cubicBezTo>
                    <a:pt x="562921" y="460616"/>
                    <a:pt x="550456" y="448170"/>
                    <a:pt x="535012" y="448170"/>
                  </a:cubicBezTo>
                  <a:cubicBezTo>
                    <a:pt x="529718" y="448170"/>
                    <a:pt x="525305" y="452466"/>
                    <a:pt x="525305" y="457863"/>
                  </a:cubicBezTo>
                  <a:cubicBezTo>
                    <a:pt x="525305" y="470639"/>
                    <a:pt x="514936" y="481102"/>
                    <a:pt x="502029" y="481102"/>
                  </a:cubicBezTo>
                  <a:cubicBezTo>
                    <a:pt x="489233" y="481102"/>
                    <a:pt x="478864" y="470639"/>
                    <a:pt x="478864" y="457863"/>
                  </a:cubicBezTo>
                  <a:cubicBezTo>
                    <a:pt x="478864" y="426914"/>
                    <a:pt x="504015" y="401692"/>
                    <a:pt x="535012" y="401692"/>
                  </a:cubicBezTo>
                  <a:cubicBezTo>
                    <a:pt x="576048" y="401692"/>
                    <a:pt x="609473" y="435064"/>
                    <a:pt x="609473" y="475925"/>
                  </a:cubicBezTo>
                  <a:cubicBezTo>
                    <a:pt x="609473" y="532426"/>
                    <a:pt x="563473" y="578354"/>
                    <a:pt x="506883" y="578354"/>
                  </a:cubicBezTo>
                  <a:lnTo>
                    <a:pt x="23276" y="578354"/>
                  </a:lnTo>
                  <a:cubicBezTo>
                    <a:pt x="10369" y="578354"/>
                    <a:pt x="0" y="568001"/>
                    <a:pt x="0" y="555115"/>
                  </a:cubicBezTo>
                  <a:cubicBezTo>
                    <a:pt x="0" y="542339"/>
                    <a:pt x="10369" y="531986"/>
                    <a:pt x="23276" y="531986"/>
                  </a:cubicBezTo>
                  <a:lnTo>
                    <a:pt x="57362" y="531986"/>
                  </a:lnTo>
                  <a:lnTo>
                    <a:pt x="93434" y="458634"/>
                  </a:lnTo>
                  <a:cubicBezTo>
                    <a:pt x="67621" y="437597"/>
                    <a:pt x="50633" y="404225"/>
                    <a:pt x="50633" y="368650"/>
                  </a:cubicBezTo>
                  <a:lnTo>
                    <a:pt x="50633" y="88899"/>
                  </a:lnTo>
                  <a:cubicBezTo>
                    <a:pt x="51957" y="88789"/>
                    <a:pt x="56590" y="88348"/>
                    <a:pt x="64312" y="88348"/>
                  </a:cubicBezTo>
                  <a:close/>
                  <a:moveTo>
                    <a:pt x="63669" y="0"/>
                  </a:moveTo>
                  <a:cubicBezTo>
                    <a:pt x="113526" y="0"/>
                    <a:pt x="227579" y="14208"/>
                    <a:pt x="325748" y="130513"/>
                  </a:cubicBezTo>
                  <a:cubicBezTo>
                    <a:pt x="403952" y="223248"/>
                    <a:pt x="434285" y="234702"/>
                    <a:pt x="493297" y="234702"/>
                  </a:cubicBezTo>
                  <a:cubicBezTo>
                    <a:pt x="502011" y="234702"/>
                    <a:pt x="511277" y="234372"/>
                    <a:pt x="521535" y="234152"/>
                  </a:cubicBezTo>
                  <a:cubicBezTo>
                    <a:pt x="534219" y="233821"/>
                    <a:pt x="548007" y="233381"/>
                    <a:pt x="563339" y="233381"/>
                  </a:cubicBezTo>
                  <a:cubicBezTo>
                    <a:pt x="577568" y="233381"/>
                    <a:pt x="589150" y="245386"/>
                    <a:pt x="589150" y="260254"/>
                  </a:cubicBezTo>
                  <a:cubicBezTo>
                    <a:pt x="589150" y="275013"/>
                    <a:pt x="577568" y="287018"/>
                    <a:pt x="563339" y="287018"/>
                  </a:cubicBezTo>
                  <a:cubicBezTo>
                    <a:pt x="548448" y="287018"/>
                    <a:pt x="535102" y="287348"/>
                    <a:pt x="522858" y="287678"/>
                  </a:cubicBezTo>
                  <a:cubicBezTo>
                    <a:pt x="513262" y="288009"/>
                    <a:pt x="504217" y="288119"/>
                    <a:pt x="495614" y="288119"/>
                  </a:cubicBezTo>
                  <a:cubicBezTo>
                    <a:pt x="420939" y="288119"/>
                    <a:pt x="378031" y="273911"/>
                    <a:pt x="286811" y="165867"/>
                  </a:cubicBezTo>
                  <a:cubicBezTo>
                    <a:pt x="201878" y="65091"/>
                    <a:pt x="104702" y="53527"/>
                    <a:pt x="64331" y="53527"/>
                  </a:cubicBezTo>
                  <a:cubicBezTo>
                    <a:pt x="53301" y="53527"/>
                    <a:pt x="46462" y="54298"/>
                    <a:pt x="45249" y="54518"/>
                  </a:cubicBezTo>
                  <a:cubicBezTo>
                    <a:pt x="44146" y="54628"/>
                    <a:pt x="42933" y="54738"/>
                    <a:pt x="41830" y="54738"/>
                  </a:cubicBezTo>
                  <a:cubicBezTo>
                    <a:pt x="29145" y="54738"/>
                    <a:pt x="18004" y="45046"/>
                    <a:pt x="16239" y="31609"/>
                  </a:cubicBezTo>
                  <a:cubicBezTo>
                    <a:pt x="14254" y="16961"/>
                    <a:pt x="24071" y="3524"/>
                    <a:pt x="38190" y="1432"/>
                  </a:cubicBezTo>
                  <a:cubicBezTo>
                    <a:pt x="39624" y="1212"/>
                    <a:pt x="48779" y="0"/>
                    <a:pt x="63669" y="0"/>
                  </a:cubicBezTo>
                  <a:close/>
                </a:path>
              </a:pathLst>
            </a:custGeom>
            <a:solidFill>
              <a:schemeClr val="bg1">
                <a:lumMod val="100000"/>
              </a:schemeClr>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42" name="iṡ1iḋè">
              <a:extLst>
                <a:ext uri="{FF2B5EF4-FFF2-40B4-BE49-F238E27FC236}">
                  <a16:creationId xmlns:a16="http://schemas.microsoft.com/office/drawing/2014/main" id="{95DA46E2-471D-45D8-9D71-099FC7BEB694}"/>
                </a:ext>
              </a:extLst>
            </p:cNvPr>
            <p:cNvSpPr/>
            <p:nvPr/>
          </p:nvSpPr>
          <p:spPr bwMode="auto">
            <a:xfrm>
              <a:off x="7541885" y="3233973"/>
              <a:ext cx="519843" cy="581109"/>
            </a:xfrm>
            <a:custGeom>
              <a:gdLst>
                <a:gd fmla="*/ 177402 w 543071" name="connsiteX0"/>
                <a:gd fmla="*/ 453586 h 607074" name="connsiteY0"/>
                <a:gd fmla="*/ 190103 w 543071" name="connsiteX1"/>
                <a:gd fmla="*/ 456686 h 607074" name="connsiteY1"/>
                <a:gd fmla="*/ 327495 w 543071" name="connsiteX2"/>
                <a:gd fmla="*/ 456686 h 607074" name="connsiteY2"/>
                <a:gd fmla="*/ 340291 w 543071" name="connsiteX3"/>
                <a:gd fmla="*/ 453586 h 607074" name="connsiteY3"/>
                <a:gd fmla="*/ 351460 w 543071" name="connsiteX4"/>
                <a:gd fmla="*/ 460477 h 607074" name="connsiteY4"/>
                <a:gd fmla="*/ 347556 w 543071" name="connsiteX5"/>
                <a:gd fmla="*/ 484415 h 607074" name="connsiteY5"/>
                <a:gd fmla="*/ 258853 w 543071" name="connsiteX6"/>
                <a:gd fmla="*/ 513010 h 607074" name="connsiteY6"/>
                <a:gd fmla="*/ 170041 w 543071" name="connsiteX7"/>
                <a:gd fmla="*/ 484415 h 607074" name="connsiteY7"/>
                <a:gd fmla="*/ 166246 w 543071" name="connsiteX8"/>
                <a:gd fmla="*/ 460477 h 607074" name="connsiteY8"/>
                <a:gd fmla="*/ 177402 w 543071" name="connsiteX9"/>
                <a:gd fmla="*/ 453586 h 607074" name="connsiteY9"/>
                <a:gd fmla="*/ 345805 w 543071" name="connsiteX10"/>
                <a:gd fmla="*/ 303643 h 607074" name="connsiteY10"/>
                <a:gd fmla="*/ 368915 w 543071" name="connsiteX11"/>
                <a:gd fmla="*/ 326718 h 607074" name="connsiteY11"/>
                <a:gd fmla="*/ 345805 w 543071" name="connsiteX12"/>
                <a:gd fmla="*/ 349793 h 607074" name="connsiteY12"/>
                <a:gd fmla="*/ 322695 w 543071" name="connsiteX13"/>
                <a:gd fmla="*/ 326718 h 607074" name="connsiteY13"/>
                <a:gd fmla="*/ 345805 w 543071" name="connsiteX14"/>
                <a:gd fmla="*/ 303643 h 607074" name="connsiteY14"/>
                <a:gd fmla="*/ 171862 w 543071" name="connsiteX15"/>
                <a:gd fmla="*/ 303643 h 607074" name="connsiteY15"/>
                <a:gd fmla="*/ 194972 w 543071" name="connsiteX16"/>
                <a:gd fmla="*/ 326718 h 607074" name="connsiteY16"/>
                <a:gd fmla="*/ 171862 w 543071" name="connsiteX17"/>
                <a:gd fmla="*/ 349793 h 607074" name="connsiteY17"/>
                <a:gd fmla="*/ 148752 w 543071" name="connsiteX18"/>
                <a:gd fmla="*/ 326718 h 607074" name="connsiteY18"/>
                <a:gd fmla="*/ 171862 w 543071" name="connsiteX19"/>
                <a:gd fmla="*/ 303643 h 607074" name="connsiteY19"/>
                <a:gd fmla="*/ 99115 w 543071" name="connsiteX20"/>
                <a:gd fmla="*/ 274299 h 607074" name="connsiteY20"/>
                <a:gd fmla="*/ 94560 w 543071" name="connsiteX21"/>
                <a:gd fmla="*/ 311875 h 607074" name="connsiteY21"/>
                <a:gd fmla="*/ 124923 w 543071" name="connsiteX22"/>
                <a:gd fmla="*/ 406629 h 607074" name="connsiteY22"/>
                <a:gd fmla="*/ 200724 w 543071" name="connsiteX23"/>
                <a:gd fmla="*/ 370135 h 607074" name="connsiteY23"/>
                <a:gd fmla="*/ 199748 w 543071" name="connsiteX24"/>
                <a:gd fmla="*/ 360389 h 607074" name="connsiteY24"/>
                <a:gd fmla="*/ 216882 w 543071" name="connsiteX25"/>
                <a:gd fmla="*/ 343279 h 607074" name="connsiteY25"/>
                <a:gd fmla="*/ 234015 w 543071" name="connsiteX26"/>
                <a:gd fmla="*/ 360389 h 607074" name="connsiteY26"/>
                <a:gd fmla="*/ 257005 w 543071" name="connsiteX27"/>
                <a:gd fmla="*/ 383347 h 607074" name="connsiteY27"/>
                <a:gd fmla="*/ 279886 w 543071" name="connsiteX28"/>
                <a:gd fmla="*/ 360389 h 607074" name="connsiteY28"/>
                <a:gd fmla="*/ 297019 w 543071" name="connsiteX29"/>
                <a:gd fmla="*/ 343279 h 607074" name="connsiteY29"/>
                <a:gd fmla="*/ 314153 w 543071" name="connsiteX30"/>
                <a:gd fmla="*/ 360389 h 607074" name="connsiteY30"/>
                <a:gd fmla="*/ 313285 w 543071" name="connsiteX31"/>
                <a:gd fmla="*/ 369269 h 607074" name="connsiteY31"/>
                <a:gd fmla="*/ 392772 w 543071" name="connsiteX32"/>
                <a:gd fmla="*/ 406629 h 607074" name="connsiteY32"/>
                <a:gd fmla="*/ 423027 w 543071" name="connsiteX33"/>
                <a:gd fmla="*/ 311875 h 607074" name="connsiteY33"/>
                <a:gd fmla="*/ 423027 w 543071" name="connsiteX34"/>
                <a:gd fmla="*/ 311009 h 607074" name="connsiteY34"/>
                <a:gd fmla="*/ 388435 w 543071" name="connsiteX35"/>
                <a:gd fmla="*/ 274299 h 607074" name="connsiteY35"/>
                <a:gd fmla="*/ 53136 w 543071" name="connsiteX36"/>
                <a:gd fmla="*/ 271267 h 607074" name="connsiteY36"/>
                <a:gd fmla="*/ 38388 w 543071" name="connsiteX37"/>
                <a:gd fmla="*/ 349777 h 607074" name="connsiteY37"/>
                <a:gd fmla="*/ 258848 w 543071" name="connsiteX38"/>
                <a:gd fmla="*/ 572854 h 607074" name="connsiteY38"/>
                <a:gd fmla="*/ 479308 w 543071" name="connsiteX39"/>
                <a:gd fmla="*/ 349777 h 607074" name="connsiteY39"/>
                <a:gd fmla="*/ 476922 w 543071" name="connsiteX40"/>
                <a:gd fmla="*/ 319780 h 607074" name="connsiteY40"/>
                <a:gd fmla="*/ 461849 w 543071" name="connsiteX41"/>
                <a:gd fmla="*/ 321297 h 607074" name="connsiteY41"/>
                <a:gd fmla="*/ 456861 w 543071" name="connsiteX42"/>
                <a:gd fmla="*/ 320863 h 607074" name="connsiteY42"/>
                <a:gd fmla="*/ 388109 w 543071" name="connsiteX43"/>
                <a:gd fmla="*/ 462182 h 607074" name="connsiteY43"/>
                <a:gd fmla="*/ 295935 w 543071" name="connsiteX44"/>
                <a:gd fmla="*/ 402081 h 607074" name="connsiteY44"/>
                <a:gd fmla="*/ 257005 w 543071" name="connsiteX45"/>
                <a:gd fmla="*/ 417566 h 607074" name="connsiteY45"/>
                <a:gd fmla="*/ 218400 w 543071" name="connsiteX46"/>
                <a:gd fmla="*/ 402298 h 607074" name="connsiteY46"/>
                <a:gd fmla="*/ 129586 w 543071" name="connsiteX47"/>
                <a:gd fmla="*/ 462182 h 607074" name="connsiteY47"/>
                <a:gd fmla="*/ 60293 w 543071" name="connsiteX48"/>
                <a:gd fmla="*/ 311875 h 607074" name="connsiteY48"/>
                <a:gd fmla="*/ 64305 w 543071" name="connsiteX49"/>
                <a:gd fmla="*/ 273432 h 607074" name="connsiteY49"/>
                <a:gd fmla="*/ 53136 w 543071" name="connsiteX50"/>
                <a:gd fmla="*/ 271267 h 607074" name="connsiteY50"/>
                <a:gd fmla="*/ 461849 w 543071" name="connsiteX51"/>
                <a:gd fmla="*/ 204776 h 607074" name="connsiteY51"/>
                <a:gd fmla="*/ 426389 w 543071" name="connsiteX52"/>
                <a:gd fmla="*/ 240187 h 607074" name="connsiteY52"/>
                <a:gd fmla="*/ 461849 w 543071" name="connsiteX53"/>
                <a:gd fmla="*/ 275598 h 607074" name="connsiteY53"/>
                <a:gd fmla="*/ 497309 w 543071" name="connsiteX54"/>
                <a:gd fmla="*/ 240187 h 607074" name="connsiteY54"/>
                <a:gd fmla="*/ 461849 w 543071" name="connsiteX55"/>
                <a:gd fmla="*/ 204776 h 607074" name="connsiteY55"/>
                <a:gd fmla="*/ 312418 w 543071" name="connsiteX56"/>
                <a:gd fmla="*/ 89014 h 607074" name="connsiteY56"/>
                <a:gd fmla="*/ 351673 w 543071" name="connsiteX57"/>
                <a:gd fmla="*/ 160811 h 607074" name="connsiteY57"/>
                <a:gd fmla="*/ 71462 w 543071" name="connsiteX58"/>
                <a:gd fmla="*/ 160811 h 607074" name="connsiteY58"/>
                <a:gd fmla="*/ 45762 w 543071" name="connsiteX59"/>
                <a:gd fmla="*/ 194706 h 607074" name="connsiteY59"/>
                <a:gd fmla="*/ 71462 w 543071" name="connsiteX60"/>
                <a:gd fmla="*/ 228600 h 607074" name="connsiteY60"/>
                <a:gd fmla="*/ 381820 w 543071" name="connsiteX61"/>
                <a:gd fmla="*/ 228600 h 607074" name="connsiteY61"/>
                <a:gd fmla="*/ 402098 w 543071" name="connsiteX62"/>
                <a:gd fmla="*/ 185717 h 607074" name="connsiteY62"/>
                <a:gd fmla="*/ 395158 w 543071" name="connsiteX63"/>
                <a:gd fmla="*/ 172073 h 607074" name="connsiteY63"/>
                <a:gd fmla="*/ 389736 w 543071" name="connsiteX64"/>
                <a:gd fmla="*/ 163735 h 607074" name="connsiteY64"/>
                <a:gd fmla="*/ 386917 w 543071" name="connsiteX65"/>
                <a:gd fmla="*/ 159511 h 607074" name="connsiteY65"/>
                <a:gd fmla="*/ 382904 w 543071" name="connsiteX66"/>
                <a:gd fmla="*/ 154422 h 607074" name="connsiteY66"/>
                <a:gd fmla="*/ 312418 w 543071" name="connsiteX67"/>
                <a:gd fmla="*/ 89014 h 607074" name="connsiteY67"/>
                <a:gd fmla="*/ 257005 w 543071" name="connsiteX68"/>
                <a:gd fmla="*/ 0 h 607074" name="connsiteY68"/>
                <a:gd fmla="*/ 491020 w 543071" name="connsiteX69"/>
                <a:gd fmla="*/ 164709 h 607074" name="connsiteY69"/>
                <a:gd fmla="*/ 543071 w 543071" name="connsiteX70"/>
                <a:gd fmla="*/ 240187 h 607074" name="connsiteY70"/>
                <a:gd fmla="*/ 509455 w 543071" name="connsiteX71"/>
                <a:gd fmla="*/ 305594 h 607074" name="connsiteY71"/>
                <a:gd fmla="*/ 513575 w 543071" name="connsiteX72"/>
                <a:gd fmla="*/ 349777 h 607074" name="connsiteY72"/>
                <a:gd fmla="*/ 258848 w 543071" name="connsiteX73"/>
                <a:gd fmla="*/ 607074 h 607074" name="connsiteY73"/>
                <a:gd fmla="*/ 4120 w 543071" name="connsiteX74"/>
                <a:gd fmla="*/ 349777 h 607074" name="connsiteY74"/>
                <a:gd fmla="*/ 23423 w 543071" name="connsiteX75"/>
                <a:gd fmla="*/ 253290 h 607074" name="connsiteY75"/>
                <a:gd fmla="*/ 0 w 543071" name="connsiteX76"/>
                <a:gd fmla="*/ 194706 h 607074" name="connsiteY76"/>
                <a:gd fmla="*/ 71462 w 543071" name="connsiteX77"/>
                <a:gd fmla="*/ 115112 h 607074" name="connsiteY77"/>
                <a:gd fmla="*/ 79812 w 543071" name="connsiteX78"/>
                <a:gd fmla="*/ 115112 h 607074" name="connsiteY78"/>
                <a:gd fmla="*/ 257005 w 543071" name="connsiteX79"/>
                <a:gd fmla="*/ 0 h 607074" name="connsiteY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b="b" l="l" r="r" t="t"/>
              <a:pathLst>
                <a:path h="607074" w="543071">
                  <a:moveTo>
                    <a:pt x="177402" y="453586"/>
                  </a:moveTo>
                  <a:cubicBezTo>
                    <a:pt x="181726" y="452895"/>
                    <a:pt x="186307" y="453870"/>
                    <a:pt x="190103" y="456686"/>
                  </a:cubicBezTo>
                  <a:cubicBezTo>
                    <a:pt x="230225" y="485606"/>
                    <a:pt x="287372" y="485606"/>
                    <a:pt x="327495" y="456686"/>
                  </a:cubicBezTo>
                  <a:cubicBezTo>
                    <a:pt x="331344" y="453870"/>
                    <a:pt x="335953" y="452895"/>
                    <a:pt x="340291" y="453586"/>
                  </a:cubicBezTo>
                  <a:cubicBezTo>
                    <a:pt x="344628" y="454276"/>
                    <a:pt x="348694" y="456632"/>
                    <a:pt x="351460" y="460477"/>
                  </a:cubicBezTo>
                  <a:cubicBezTo>
                    <a:pt x="356990" y="468168"/>
                    <a:pt x="355255" y="478891"/>
                    <a:pt x="347556" y="484415"/>
                  </a:cubicBezTo>
                  <a:cubicBezTo>
                    <a:pt x="321639" y="503153"/>
                    <a:pt x="290951" y="513010"/>
                    <a:pt x="258853" y="513010"/>
                  </a:cubicBezTo>
                  <a:cubicBezTo>
                    <a:pt x="226755" y="513010"/>
                    <a:pt x="195958" y="503153"/>
                    <a:pt x="170041" y="484415"/>
                  </a:cubicBezTo>
                  <a:cubicBezTo>
                    <a:pt x="162342" y="478891"/>
                    <a:pt x="160607" y="468168"/>
                    <a:pt x="166246" y="460477"/>
                  </a:cubicBezTo>
                  <a:cubicBezTo>
                    <a:pt x="169011" y="456632"/>
                    <a:pt x="173078" y="454276"/>
                    <a:pt x="177402" y="453586"/>
                  </a:cubicBezTo>
                  <a:close/>
                  <a:moveTo>
                    <a:pt x="345805" y="303643"/>
                  </a:moveTo>
                  <a:cubicBezTo>
                    <a:pt x="358568" y="303643"/>
                    <a:pt x="368915" y="313974"/>
                    <a:pt x="368915" y="326718"/>
                  </a:cubicBezTo>
                  <a:cubicBezTo>
                    <a:pt x="368915" y="339462"/>
                    <a:pt x="358568" y="349793"/>
                    <a:pt x="345805" y="349793"/>
                  </a:cubicBezTo>
                  <a:cubicBezTo>
                    <a:pt x="333042" y="349793"/>
                    <a:pt x="322695" y="339462"/>
                    <a:pt x="322695" y="326718"/>
                  </a:cubicBezTo>
                  <a:cubicBezTo>
                    <a:pt x="322695" y="313974"/>
                    <a:pt x="333042" y="303643"/>
                    <a:pt x="345805" y="303643"/>
                  </a:cubicBezTo>
                  <a:close/>
                  <a:moveTo>
                    <a:pt x="171862" y="303643"/>
                  </a:moveTo>
                  <a:cubicBezTo>
                    <a:pt x="184625" y="303643"/>
                    <a:pt x="194972" y="313974"/>
                    <a:pt x="194972" y="326718"/>
                  </a:cubicBezTo>
                  <a:cubicBezTo>
                    <a:pt x="194972" y="339462"/>
                    <a:pt x="184625" y="349793"/>
                    <a:pt x="171862" y="349793"/>
                  </a:cubicBezTo>
                  <a:cubicBezTo>
                    <a:pt x="159099" y="349793"/>
                    <a:pt x="148752" y="339462"/>
                    <a:pt x="148752" y="326718"/>
                  </a:cubicBezTo>
                  <a:cubicBezTo>
                    <a:pt x="148752" y="313974"/>
                    <a:pt x="159099" y="303643"/>
                    <a:pt x="171862" y="303643"/>
                  </a:cubicBezTo>
                  <a:close/>
                  <a:moveTo>
                    <a:pt x="99115" y="274299"/>
                  </a:moveTo>
                  <a:cubicBezTo>
                    <a:pt x="96295" y="286427"/>
                    <a:pt x="94560" y="298989"/>
                    <a:pt x="94560" y="311875"/>
                  </a:cubicBezTo>
                  <a:cubicBezTo>
                    <a:pt x="94560" y="346203"/>
                    <a:pt x="105296" y="379123"/>
                    <a:pt x="124923" y="406629"/>
                  </a:cubicBezTo>
                  <a:cubicBezTo>
                    <a:pt x="146720" y="384755"/>
                    <a:pt x="174698" y="374792"/>
                    <a:pt x="200724" y="370135"/>
                  </a:cubicBezTo>
                  <a:cubicBezTo>
                    <a:pt x="200182" y="366887"/>
                    <a:pt x="199748" y="363746"/>
                    <a:pt x="199748" y="360389"/>
                  </a:cubicBezTo>
                  <a:cubicBezTo>
                    <a:pt x="199748" y="350968"/>
                    <a:pt x="207447" y="343279"/>
                    <a:pt x="216882" y="343279"/>
                  </a:cubicBezTo>
                  <a:cubicBezTo>
                    <a:pt x="226424" y="343279"/>
                    <a:pt x="234015" y="350968"/>
                    <a:pt x="234015" y="360389"/>
                  </a:cubicBezTo>
                  <a:cubicBezTo>
                    <a:pt x="234015" y="373059"/>
                    <a:pt x="244317" y="383347"/>
                    <a:pt x="257005" y="383347"/>
                  </a:cubicBezTo>
                  <a:cubicBezTo>
                    <a:pt x="269584" y="383347"/>
                    <a:pt x="279886" y="373059"/>
                    <a:pt x="279886" y="360389"/>
                  </a:cubicBezTo>
                  <a:cubicBezTo>
                    <a:pt x="279886" y="350968"/>
                    <a:pt x="287585" y="343279"/>
                    <a:pt x="297019" y="343279"/>
                  </a:cubicBezTo>
                  <a:cubicBezTo>
                    <a:pt x="306454" y="343279"/>
                    <a:pt x="314153" y="350968"/>
                    <a:pt x="314153" y="360389"/>
                  </a:cubicBezTo>
                  <a:cubicBezTo>
                    <a:pt x="314153" y="363421"/>
                    <a:pt x="313719" y="366454"/>
                    <a:pt x="313285" y="369269"/>
                  </a:cubicBezTo>
                  <a:cubicBezTo>
                    <a:pt x="340287" y="373709"/>
                    <a:pt x="370000" y="383780"/>
                    <a:pt x="392772" y="406629"/>
                  </a:cubicBezTo>
                  <a:cubicBezTo>
                    <a:pt x="412292" y="379123"/>
                    <a:pt x="423027" y="346095"/>
                    <a:pt x="423027" y="311875"/>
                  </a:cubicBezTo>
                  <a:cubicBezTo>
                    <a:pt x="423027" y="311659"/>
                    <a:pt x="423027" y="311334"/>
                    <a:pt x="423027" y="311009"/>
                  </a:cubicBezTo>
                  <a:cubicBezTo>
                    <a:pt x="407954" y="302671"/>
                    <a:pt x="395809" y="289892"/>
                    <a:pt x="388435" y="274299"/>
                  </a:cubicBezTo>
                  <a:close/>
                  <a:moveTo>
                    <a:pt x="53136" y="271267"/>
                  </a:moveTo>
                  <a:cubicBezTo>
                    <a:pt x="43810" y="295740"/>
                    <a:pt x="38388" y="322055"/>
                    <a:pt x="38388" y="349777"/>
                  </a:cubicBezTo>
                  <a:cubicBezTo>
                    <a:pt x="38388" y="472794"/>
                    <a:pt x="137286" y="572854"/>
                    <a:pt x="258848" y="572854"/>
                  </a:cubicBezTo>
                  <a:cubicBezTo>
                    <a:pt x="380410" y="572854"/>
                    <a:pt x="479308" y="472794"/>
                    <a:pt x="479308" y="349777"/>
                  </a:cubicBezTo>
                  <a:cubicBezTo>
                    <a:pt x="479308" y="339598"/>
                    <a:pt x="478332" y="329635"/>
                    <a:pt x="476922" y="319780"/>
                  </a:cubicBezTo>
                  <a:cubicBezTo>
                    <a:pt x="472043" y="320647"/>
                    <a:pt x="467054" y="321297"/>
                    <a:pt x="461849" y="321297"/>
                  </a:cubicBezTo>
                  <a:cubicBezTo>
                    <a:pt x="460114" y="321297"/>
                    <a:pt x="458487" y="320972"/>
                    <a:pt x="456861" y="320863"/>
                  </a:cubicBezTo>
                  <a:cubicBezTo>
                    <a:pt x="454258" y="377283"/>
                    <a:pt x="428341" y="427637"/>
                    <a:pt x="388109" y="462182"/>
                  </a:cubicBezTo>
                  <a:cubicBezTo>
                    <a:pt x="372819" y="421140"/>
                    <a:pt x="338444" y="406521"/>
                    <a:pt x="295935" y="402081"/>
                  </a:cubicBezTo>
                  <a:cubicBezTo>
                    <a:pt x="285633" y="411610"/>
                    <a:pt x="272078" y="417566"/>
                    <a:pt x="257005" y="417566"/>
                  </a:cubicBezTo>
                  <a:cubicBezTo>
                    <a:pt x="242040" y="417566"/>
                    <a:pt x="228593" y="411719"/>
                    <a:pt x="218400" y="402298"/>
                  </a:cubicBezTo>
                  <a:cubicBezTo>
                    <a:pt x="177409" y="407279"/>
                    <a:pt x="144443" y="422223"/>
                    <a:pt x="129586" y="462182"/>
                  </a:cubicBezTo>
                  <a:cubicBezTo>
                    <a:pt x="87186" y="425796"/>
                    <a:pt x="60293" y="371976"/>
                    <a:pt x="60293" y="311875"/>
                  </a:cubicBezTo>
                  <a:cubicBezTo>
                    <a:pt x="60293" y="298772"/>
                    <a:pt x="61811" y="285886"/>
                    <a:pt x="64305" y="273432"/>
                  </a:cubicBezTo>
                  <a:cubicBezTo>
                    <a:pt x="60510" y="273108"/>
                    <a:pt x="56714" y="272349"/>
                    <a:pt x="53136" y="271267"/>
                  </a:cubicBezTo>
                  <a:close/>
                  <a:moveTo>
                    <a:pt x="461849" y="204776"/>
                  </a:moveTo>
                  <a:cubicBezTo>
                    <a:pt x="442330" y="204776"/>
                    <a:pt x="426389" y="220587"/>
                    <a:pt x="426389" y="240187"/>
                  </a:cubicBezTo>
                  <a:cubicBezTo>
                    <a:pt x="426389" y="259680"/>
                    <a:pt x="442330" y="275598"/>
                    <a:pt x="461849" y="275598"/>
                  </a:cubicBezTo>
                  <a:cubicBezTo>
                    <a:pt x="481477" y="275598"/>
                    <a:pt x="497309" y="259680"/>
                    <a:pt x="497309" y="240187"/>
                  </a:cubicBezTo>
                  <a:cubicBezTo>
                    <a:pt x="497309" y="220587"/>
                    <a:pt x="481477" y="204776"/>
                    <a:pt x="461849" y="204776"/>
                  </a:cubicBezTo>
                  <a:close/>
                  <a:moveTo>
                    <a:pt x="312418" y="89014"/>
                  </a:moveTo>
                  <a:cubicBezTo>
                    <a:pt x="333781" y="123126"/>
                    <a:pt x="345275" y="145867"/>
                    <a:pt x="351673" y="160811"/>
                  </a:cubicBezTo>
                  <a:lnTo>
                    <a:pt x="71462" y="160811"/>
                  </a:lnTo>
                  <a:cubicBezTo>
                    <a:pt x="57473" y="160811"/>
                    <a:pt x="45762" y="176296"/>
                    <a:pt x="45762" y="194706"/>
                  </a:cubicBezTo>
                  <a:cubicBezTo>
                    <a:pt x="45762" y="213115"/>
                    <a:pt x="57473" y="228600"/>
                    <a:pt x="71462" y="228600"/>
                  </a:cubicBezTo>
                  <a:lnTo>
                    <a:pt x="381820" y="228600"/>
                  </a:lnTo>
                  <a:cubicBezTo>
                    <a:pt x="384206" y="212248"/>
                    <a:pt x="391363" y="197413"/>
                    <a:pt x="402098" y="185717"/>
                  </a:cubicBezTo>
                  <a:cubicBezTo>
                    <a:pt x="400146" y="181169"/>
                    <a:pt x="397869" y="176621"/>
                    <a:pt x="395158" y="172073"/>
                  </a:cubicBezTo>
                  <a:cubicBezTo>
                    <a:pt x="393640" y="169366"/>
                    <a:pt x="391688" y="166550"/>
                    <a:pt x="389736" y="163735"/>
                  </a:cubicBezTo>
                  <a:cubicBezTo>
                    <a:pt x="388869" y="162327"/>
                    <a:pt x="387893" y="160919"/>
                    <a:pt x="386917" y="159511"/>
                  </a:cubicBezTo>
                  <a:cubicBezTo>
                    <a:pt x="385615" y="157779"/>
                    <a:pt x="384422" y="156154"/>
                    <a:pt x="382904" y="154422"/>
                  </a:cubicBezTo>
                  <a:cubicBezTo>
                    <a:pt x="354710" y="118361"/>
                    <a:pt x="312418" y="89014"/>
                    <a:pt x="312418" y="89014"/>
                  </a:cubicBezTo>
                  <a:close/>
                  <a:moveTo>
                    <a:pt x="257005" y="0"/>
                  </a:moveTo>
                  <a:cubicBezTo>
                    <a:pt x="446342" y="0"/>
                    <a:pt x="483971" y="127133"/>
                    <a:pt x="491020" y="164709"/>
                  </a:cubicBezTo>
                  <a:cubicBezTo>
                    <a:pt x="521383" y="176513"/>
                    <a:pt x="543071" y="205751"/>
                    <a:pt x="543071" y="240187"/>
                  </a:cubicBezTo>
                  <a:cubicBezTo>
                    <a:pt x="543071" y="267043"/>
                    <a:pt x="529733" y="290759"/>
                    <a:pt x="509455" y="305594"/>
                  </a:cubicBezTo>
                  <a:cubicBezTo>
                    <a:pt x="512057" y="319889"/>
                    <a:pt x="513575" y="334725"/>
                    <a:pt x="513575" y="349777"/>
                  </a:cubicBezTo>
                  <a:cubicBezTo>
                    <a:pt x="513575" y="491853"/>
                    <a:pt x="399496" y="607074"/>
                    <a:pt x="258848" y="607074"/>
                  </a:cubicBezTo>
                  <a:cubicBezTo>
                    <a:pt x="118200" y="607074"/>
                    <a:pt x="4120" y="491853"/>
                    <a:pt x="4120" y="349777"/>
                  </a:cubicBezTo>
                  <a:cubicBezTo>
                    <a:pt x="4120" y="315557"/>
                    <a:pt x="11386" y="283178"/>
                    <a:pt x="23423" y="253290"/>
                  </a:cubicBezTo>
                  <a:cubicBezTo>
                    <a:pt x="9217" y="238671"/>
                    <a:pt x="0" y="217988"/>
                    <a:pt x="0" y="194706"/>
                  </a:cubicBezTo>
                  <a:cubicBezTo>
                    <a:pt x="0" y="150848"/>
                    <a:pt x="32098" y="115112"/>
                    <a:pt x="71462" y="115112"/>
                  </a:cubicBezTo>
                  <a:lnTo>
                    <a:pt x="79812" y="115112"/>
                  </a:lnTo>
                  <a:cubicBezTo>
                    <a:pt x="110392" y="47431"/>
                    <a:pt x="177843" y="0"/>
                    <a:pt x="257005" y="0"/>
                  </a:cubicBezTo>
                  <a:close/>
                </a:path>
              </a:pathLst>
            </a:custGeom>
            <a:solidFill>
              <a:schemeClr val="bg1">
                <a:lumMod val="100000"/>
              </a:schemeClr>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p>
          </p:txBody>
        </p:sp>
        <p:sp>
          <p:nvSpPr>
            <p:cNvPr id="35" name="椭圆 34">
              <a:extLst>
                <a:ext uri="{FF2B5EF4-FFF2-40B4-BE49-F238E27FC236}">
                  <a16:creationId xmlns:a16="http://schemas.microsoft.com/office/drawing/2014/main" id="{9FDE37D6-640D-4A00-84D0-F0B53E8F6892}"/>
                </a:ext>
              </a:extLst>
            </p:cNvPr>
            <p:cNvSpPr/>
            <p:nvPr/>
          </p:nvSpPr>
          <p:spPr>
            <a:xfrm>
              <a:off x="5069523" y="2484545"/>
              <a:ext cx="2079964" cy="2079964"/>
            </a:xfrm>
            <a:prstGeom prst="ellipse">
              <a:avLst/>
            </a:prstGeom>
            <a:solidFill>
              <a:schemeClr val="bg1">
                <a:alpha val="74000"/>
              </a:schemeClr>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a:extLst>
                <a:ext uri="{FF2B5EF4-FFF2-40B4-BE49-F238E27FC236}">
                  <a16:creationId xmlns:a16="http://schemas.microsoft.com/office/drawing/2014/main" id="{3ED4635F-EE78-498C-A1B9-CB848454CF49}"/>
                </a:ext>
              </a:extLst>
            </p:cNvPr>
            <p:cNvSpPr txBox="1"/>
            <p:nvPr/>
          </p:nvSpPr>
          <p:spPr>
            <a:xfrm>
              <a:off x="5616003" y="3073195"/>
              <a:ext cx="1160209" cy="892066"/>
            </a:xfrm>
            <a:prstGeom prst="rect">
              <a:avLst/>
            </a:prstGeom>
            <a:noFill/>
          </p:spPr>
          <p:txBody>
            <a:bodyPr rtlCol="0" wrap="square">
              <a:spAutoFit/>
            </a:bodyPr>
            <a:lstStyle/>
            <a:p>
              <a:pPr>
                <a:lnSpc>
                  <a:spcPct val="120000"/>
                </a:lnSpc>
              </a:pPr>
              <a:r>
                <a:rPr altLang="en-US" b="1" lang="zh-CN" sz="2000">
                  <a:solidFill>
                    <a:srgbClr val="A71330"/>
                  </a:solidFill>
                  <a:latin charset="-122" panose="020b0503020204020204" pitchFamily="34" typeface="微软雅黑"/>
                  <a:ea charset="-122" panose="020b0503020204020204" pitchFamily="34" typeface="微软雅黑"/>
                </a:rPr>
                <a:t>此处输入文字</a:t>
              </a:r>
            </a:p>
          </p:txBody>
        </p:sp>
        <p:sp>
          <p:nvSpPr>
            <p:cNvPr id="37" name="圆: 空心 36">
              <a:extLst>
                <a:ext uri="{FF2B5EF4-FFF2-40B4-BE49-F238E27FC236}">
                  <a16:creationId xmlns:a16="http://schemas.microsoft.com/office/drawing/2014/main" id="{B2ECCC68-4857-4826-B3B3-301304243726}"/>
                </a:ext>
              </a:extLst>
            </p:cNvPr>
            <p:cNvSpPr/>
            <p:nvPr/>
          </p:nvSpPr>
          <p:spPr>
            <a:xfrm>
              <a:off x="5213349" y="2635374"/>
              <a:ext cx="1765300" cy="1765300"/>
            </a:xfrm>
            <a:prstGeom prst="donut">
              <a:avLst>
                <a:gd fmla="val 1202" name="adj"/>
              </a:avLst>
            </a:prstGeom>
            <a:solidFill>
              <a:srgbClr val="E54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47" name="文本框 46">
              <a:extLst>
                <a:ext uri="{FF2B5EF4-FFF2-40B4-BE49-F238E27FC236}">
                  <a16:creationId xmlns:a16="http://schemas.microsoft.com/office/drawing/2014/main" id="{48C111DF-19EA-4B81-8458-6FB620C46D9E}"/>
                </a:ext>
              </a:extLst>
            </p:cNvPr>
            <p:cNvSpPr txBox="1"/>
            <p:nvPr/>
          </p:nvSpPr>
          <p:spPr>
            <a:xfrm>
              <a:off x="8965418" y="2814493"/>
              <a:ext cx="1685013" cy="1585895"/>
            </a:xfrm>
            <a:prstGeom prst="rect">
              <a:avLst/>
            </a:prstGeom>
            <a:noFill/>
          </p:spPr>
          <p:txBody>
            <a:bodyPr rtlCol="0" wrap="none">
              <a:spAutoFit/>
            </a:bodyPr>
            <a:lstStyle/>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p:txBody>
        </p:sp>
        <p:sp>
          <p:nvSpPr>
            <p:cNvPr id="48" name="文本框 47">
              <a:extLst>
                <a:ext uri="{FF2B5EF4-FFF2-40B4-BE49-F238E27FC236}">
                  <a16:creationId xmlns:a16="http://schemas.microsoft.com/office/drawing/2014/main" id="{B901BE50-810C-4DE2-B792-5F86AB3B0F32}"/>
                </a:ext>
              </a:extLst>
            </p:cNvPr>
            <p:cNvSpPr txBox="1"/>
            <p:nvPr/>
          </p:nvSpPr>
          <p:spPr>
            <a:xfrm>
              <a:off x="1631701" y="2814493"/>
              <a:ext cx="1685013" cy="1585895"/>
            </a:xfrm>
            <a:prstGeom prst="rect">
              <a:avLst/>
            </a:prstGeom>
            <a:noFill/>
          </p:spPr>
          <p:txBody>
            <a:bodyPr rtlCol="0" wrap="none">
              <a:spAutoFit/>
            </a:bodyPr>
            <a:lstStyle/>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a:p>
              <a:pPr>
                <a:lnSpc>
                  <a:spcPct val="125000"/>
                </a:lnSpc>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此处输入文字</a:t>
              </a:r>
            </a:p>
          </p:txBody>
        </p:sp>
      </p:grpSp>
      <p:pic>
        <p:nvPicPr>
          <p:cNvPr id="50" name="图片 49">
            <a:extLst>
              <a:ext uri="{FF2B5EF4-FFF2-40B4-BE49-F238E27FC236}">
                <a16:creationId xmlns:a16="http://schemas.microsoft.com/office/drawing/2014/main" id="{35456697-28A5-47F7-AC3F-7E67D8C9572B}"/>
              </a:ext>
            </a:extLst>
          </p:cNvPr>
          <p:cNvPicPr>
            <a:picLocks noChangeAspect="1"/>
          </p:cNvPicPr>
          <p:nvPr/>
        </p:nvPicPr>
        <p:blipFill>
          <a:blip r:embed="rId4">
            <a:extLst>
              <a:ext uri="{28A0092B-C50C-407E-A947-70E740481C1C}">
                <a14:useLocalDpi val="0"/>
              </a:ext>
            </a:extLst>
          </a:blip>
          <a:stretch>
            <a:fillRect/>
          </a:stretch>
        </p:blipFill>
        <p:spPr>
          <a:xfrm>
            <a:off x="9418625" y="5627074"/>
            <a:ext cx="2272616" cy="1067142"/>
          </a:xfrm>
          <a:prstGeom prst="rect">
            <a:avLst/>
          </a:prstGeom>
        </p:spPr>
      </p:pic>
    </p:spTree>
    <p:extLst>
      <p:ext uri="{BB962C8B-B14F-4D97-AF65-F5344CB8AC3E}">
        <p14:creationId val="3417167830"/>
      </p:ext>
    </p:extLst>
  </p:cSld>
  <p:clrMapOvr>
    <a:masterClrMapping/>
  </p:clrMapOvr>
  <mc:AlternateContent>
    <mc:Choice Requires="p14">
      <p:transition p14:dur="3400" spd="slow">
        <p14:reveal/>
      </p:transition>
    </mc:Choice>
    <mc:Fallback>
      <p:transition spd="slow">
        <p:fade/>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4E00AC62-8BF2-4C74-8C39-06689980EF02}"/>
              </a:ext>
            </a:extLst>
          </p:cNvPr>
          <p:cNvPicPr>
            <a:picLocks noChangeAspect="1"/>
          </p:cNvPicPr>
          <p:nvPr/>
        </p:nvPicPr>
        <p:blipFill>
          <a:blip r:embed="rId3">
            <a:extLst>
              <a:ext uri="{28A0092B-C50C-407E-A947-70E740481C1C}">
                <a14:useLocalDpi val="0"/>
              </a:ext>
            </a:extLst>
          </a:blip>
          <a:stretch>
            <a:fillRect/>
          </a:stretch>
        </p:blipFill>
        <p:spPr>
          <a:xfrm rot="3497128">
            <a:off x="6044638" y="2523150"/>
            <a:ext cx="2547953" cy="3770971"/>
          </a:xfrm>
          <a:prstGeom prst="rect">
            <a:avLst/>
          </a:prstGeom>
        </p:spPr>
      </p:pic>
      <p:pic>
        <p:nvPicPr>
          <p:cNvPr id="3" name="图片 2">
            <a:extLst>
              <a:ext uri="{FF2B5EF4-FFF2-40B4-BE49-F238E27FC236}">
                <a16:creationId xmlns:a16="http://schemas.microsoft.com/office/drawing/2014/main" id="{E52E82CB-861E-4175-974C-B087656D6100}"/>
              </a:ext>
            </a:extLst>
          </p:cNvPr>
          <p:cNvPicPr>
            <a:picLocks noChangeAspect="1"/>
          </p:cNvPicPr>
          <p:nvPr/>
        </p:nvPicPr>
        <p:blipFill>
          <a:blip r:embed="rId4">
            <a:extLst>
              <a:ext uri="{28A0092B-C50C-407E-A947-70E740481C1C}">
                <a14:useLocalDpi val="0"/>
              </a:ext>
            </a:extLst>
          </a:blip>
          <a:stretch>
            <a:fillRect/>
          </a:stretch>
        </p:blipFill>
        <p:spPr>
          <a:xfrm>
            <a:off x="-315041" y="3641388"/>
            <a:ext cx="12795250" cy="2983645"/>
          </a:xfrm>
          <a:prstGeom prst="rect">
            <a:avLst/>
          </a:prstGeom>
        </p:spPr>
      </p:pic>
      <p:pic>
        <p:nvPicPr>
          <p:cNvPr id="4" name="图片 3">
            <a:extLst>
              <a:ext uri="{FF2B5EF4-FFF2-40B4-BE49-F238E27FC236}">
                <a16:creationId xmlns:a16="http://schemas.microsoft.com/office/drawing/2014/main" id="{3415B1FD-DCF0-48CF-A125-7ED48CB0C4CD}"/>
              </a:ext>
            </a:extLst>
          </p:cNvPr>
          <p:cNvPicPr>
            <a:picLocks noChangeAspect="1"/>
          </p:cNvPicPr>
          <p:nvPr/>
        </p:nvPicPr>
        <p:blipFill>
          <a:blip r:embed="rId3">
            <a:extLst>
              <a:ext uri="{28A0092B-C50C-407E-A947-70E740481C1C}">
                <a14:useLocalDpi val="0"/>
              </a:ext>
            </a:extLst>
          </a:blip>
          <a:stretch>
            <a:fillRect/>
          </a:stretch>
        </p:blipFill>
        <p:spPr>
          <a:xfrm rot="6009851">
            <a:off x="1681072" y="-127320"/>
            <a:ext cx="3201240" cy="4737836"/>
          </a:xfrm>
          <a:prstGeom prst="rect">
            <a:avLst/>
          </a:prstGeom>
        </p:spPr>
      </p:pic>
      <p:pic>
        <p:nvPicPr>
          <p:cNvPr id="5" name="图片 4">
            <a:extLst>
              <a:ext uri="{FF2B5EF4-FFF2-40B4-BE49-F238E27FC236}">
                <a16:creationId xmlns:a16="http://schemas.microsoft.com/office/drawing/2014/main" id="{A547C51D-63F1-4BAF-9BDF-70F49608C1B9}"/>
              </a:ext>
            </a:extLst>
          </p:cNvPr>
          <p:cNvPicPr>
            <a:picLocks noChangeAspect="1"/>
          </p:cNvPicPr>
          <p:nvPr/>
        </p:nvPicPr>
        <p:blipFill>
          <a:blip r:embed="rId5">
            <a:extLst>
              <a:ext uri="{28A0092B-C50C-407E-A947-70E740481C1C}">
                <a14:useLocalDpi val="0"/>
              </a:ext>
            </a:extLst>
          </a:blip>
          <a:stretch>
            <a:fillRect/>
          </a:stretch>
        </p:blipFill>
        <p:spPr>
          <a:xfrm>
            <a:off x="0" y="4327461"/>
            <a:ext cx="12192000" cy="2501900"/>
          </a:xfrm>
          <a:prstGeom prst="rect">
            <a:avLst/>
          </a:prstGeom>
        </p:spPr>
      </p:pic>
      <p:pic>
        <p:nvPicPr>
          <p:cNvPr id="6" name="图片 5">
            <a:extLst>
              <a:ext uri="{FF2B5EF4-FFF2-40B4-BE49-F238E27FC236}">
                <a16:creationId xmlns:a16="http://schemas.microsoft.com/office/drawing/2014/main" id="{ABFBC4D3-0DC5-4256-ABC4-6B62AF9E7F65}"/>
              </a:ext>
            </a:extLst>
          </p:cNvPr>
          <p:cNvPicPr>
            <a:picLocks noChangeAspect="1"/>
          </p:cNvPicPr>
          <p:nvPr/>
        </p:nvPicPr>
        <p:blipFill>
          <a:blip r:embed="rId3">
            <a:extLst>
              <a:ext uri="{28A0092B-C50C-407E-A947-70E740481C1C}">
                <a14:useLocalDpi val="0"/>
              </a:ext>
            </a:extLst>
          </a:blip>
          <a:stretch>
            <a:fillRect/>
          </a:stretch>
        </p:blipFill>
        <p:spPr>
          <a:xfrm rot="2700000">
            <a:off x="1397634" y="1452902"/>
            <a:ext cx="3029320" cy="4483395"/>
          </a:xfrm>
          <a:prstGeom prst="rect">
            <a:avLst/>
          </a:prstGeom>
        </p:spPr>
      </p:pic>
      <p:grpSp>
        <p:nvGrpSpPr>
          <p:cNvPr id="7" name="组合 6">
            <a:extLst>
              <a:ext uri="{FF2B5EF4-FFF2-40B4-BE49-F238E27FC236}">
                <a16:creationId xmlns:a16="http://schemas.microsoft.com/office/drawing/2014/main" id="{1C929DA6-C8D0-4E1C-B530-77FF735FA33E}"/>
              </a:ext>
            </a:extLst>
          </p:cNvPr>
          <p:cNvGrpSpPr/>
          <p:nvPr/>
        </p:nvGrpSpPr>
        <p:grpSpPr>
          <a:xfrm>
            <a:off x="2998830" y="671088"/>
            <a:ext cx="6224850" cy="5037978"/>
            <a:chOff x="3173714" y="979688"/>
            <a:chExt cx="5527818" cy="4473847"/>
          </a:xfrm>
        </p:grpSpPr>
        <p:sp>
          <p:nvSpPr>
            <p:cNvPr id="8" name="空心弧 7">
              <a:extLst>
                <a:ext uri="{FF2B5EF4-FFF2-40B4-BE49-F238E27FC236}">
                  <a16:creationId xmlns:a16="http://schemas.microsoft.com/office/drawing/2014/main" id="{15356D81-7B3B-4D53-9C79-C64B1DF433AE}"/>
                </a:ext>
              </a:extLst>
            </p:cNvPr>
            <p:cNvSpPr/>
            <p:nvPr/>
          </p:nvSpPr>
          <p:spPr>
            <a:xfrm>
              <a:off x="3428852" y="979688"/>
              <a:ext cx="4653659" cy="4473847"/>
            </a:xfrm>
            <a:prstGeom prst="blockArc">
              <a:avLst>
                <a:gd fmla="val 10800000" name="adj1"/>
                <a:gd fmla="val 21422703" name="adj2"/>
                <a:gd fmla="val 12944" name="adj3"/>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9" name="组合 8">
              <a:extLst>
                <a:ext uri="{FF2B5EF4-FFF2-40B4-BE49-F238E27FC236}">
                  <a16:creationId xmlns:a16="http://schemas.microsoft.com/office/drawing/2014/main" id="{CE281315-96D1-44C4-B2BB-E0DA3FAEAD1A}"/>
                </a:ext>
              </a:extLst>
            </p:cNvPr>
            <p:cNvGrpSpPr/>
            <p:nvPr/>
          </p:nvGrpSpPr>
          <p:grpSpPr>
            <a:xfrm>
              <a:off x="3173714" y="1354803"/>
              <a:ext cx="5527818" cy="3077139"/>
              <a:chOff x="5386925" y="1160133"/>
              <a:chExt cx="5527818" cy="3077139"/>
            </a:xfrm>
          </p:grpSpPr>
          <p:sp>
            <p:nvSpPr>
              <p:cNvPr id="11" name="矩形: 圆角 10">
                <a:extLst>
                  <a:ext uri="{FF2B5EF4-FFF2-40B4-BE49-F238E27FC236}">
                    <a16:creationId xmlns:a16="http://schemas.microsoft.com/office/drawing/2014/main" id="{DBB8A2A7-C5E4-44C1-A0AC-654A6B599628}"/>
                  </a:ext>
                </a:extLst>
              </p:cNvPr>
              <p:cNvSpPr/>
              <p:nvPr/>
            </p:nvSpPr>
            <p:spPr>
              <a:xfrm>
                <a:off x="5499589" y="2730829"/>
                <a:ext cx="5314059" cy="1396342"/>
              </a:xfrm>
              <a:prstGeom prst="round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圆角 11">
                <a:extLst>
                  <a:ext uri="{FF2B5EF4-FFF2-40B4-BE49-F238E27FC236}">
                    <a16:creationId xmlns:a16="http://schemas.microsoft.com/office/drawing/2014/main" id="{15E3F78A-AD22-4547-9035-C5B4425B5046}"/>
                  </a:ext>
                </a:extLst>
              </p:cNvPr>
              <p:cNvSpPr/>
              <p:nvPr/>
            </p:nvSpPr>
            <p:spPr>
              <a:xfrm rot="5400000">
                <a:off x="7356212" y="678742"/>
                <a:ext cx="1589243" cy="5527818"/>
              </a:xfrm>
              <a:prstGeom prst="roundRect">
                <a:avLst>
                  <a:gd fmla="val 17654" name="adj"/>
                </a:avLst>
              </a:prstGeom>
              <a:noFill/>
              <a:ln w="28575">
                <a:solidFill>
                  <a:schemeClr val="bg1"/>
                </a:solidFill>
              </a:ln>
              <a:effectLst>
                <a:outerShdw algn="ctr" blurRad="50800" rotWithShape="0" sx="101000" sy="10100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a:extLst>
                  <a:ext uri="{FF2B5EF4-FFF2-40B4-BE49-F238E27FC236}">
                    <a16:creationId xmlns:a16="http://schemas.microsoft.com/office/drawing/2014/main" id="{9EC30149-44C0-4E12-9443-807699A752BC}"/>
                  </a:ext>
                </a:extLst>
              </p:cNvPr>
              <p:cNvGrpSpPr/>
              <p:nvPr/>
            </p:nvGrpSpPr>
            <p:grpSpPr>
              <a:xfrm>
                <a:off x="6204445" y="1160133"/>
                <a:ext cx="3570208" cy="1996948"/>
                <a:chOff x="3863963" y="7940352"/>
                <a:chExt cx="5551487" cy="3105150"/>
              </a:xfrm>
              <a:effectLst>
                <a:outerShdw algn="ctr" blurRad="63500" rotWithShape="0" sx="102000" sy="102000">
                  <a:prstClr val="black">
                    <a:alpha val="40000"/>
                  </a:prstClr>
                </a:outerShdw>
              </a:effectLst>
            </p:grpSpPr>
            <p:grpSp>
              <p:nvGrpSpPr>
                <p:cNvPr id="14" name="Group 205">
                  <a:extLst>
                    <a:ext uri="{FF2B5EF4-FFF2-40B4-BE49-F238E27FC236}">
                      <a16:creationId xmlns:a16="http://schemas.microsoft.com/office/drawing/2014/main" id="{E7811248-D6DB-4628-80D2-F54D7B5FCCE5}"/>
                    </a:ext>
                  </a:extLst>
                </p:cNvPr>
                <p:cNvGrpSpPr/>
                <p:nvPr/>
              </p:nvGrpSpPr>
              <p:grpSpPr>
                <a:xfrm>
                  <a:off x="3863963" y="7940352"/>
                  <a:ext cx="5545137" cy="2786063"/>
                  <a:chOff x="2785" y="1176"/>
                  <a:chExt cx="3493" cy="1755"/>
                </a:xfrm>
              </p:grpSpPr>
              <p:sp>
                <p:nvSpPr>
                  <p:cNvPr id="76" name="Freeform 5">
                    <a:extLst>
                      <a:ext uri="{FF2B5EF4-FFF2-40B4-BE49-F238E27FC236}">
                        <a16:creationId xmlns:a16="http://schemas.microsoft.com/office/drawing/2014/main" id="{7A953462-EE04-44F6-A16F-7839B5E0B3B1}"/>
                      </a:ext>
                    </a:extLst>
                  </p:cNvPr>
                  <p:cNvSpPr/>
                  <p:nvPr/>
                </p:nvSpPr>
                <p:spPr bwMode="auto">
                  <a:xfrm>
                    <a:off x="3474" y="1288"/>
                    <a:ext cx="321" cy="808"/>
                  </a:xfrm>
                  <a:custGeom>
                    <a:gdLst>
                      <a:gd fmla="*/ 64 w 160" name="T0"/>
                      <a:gd fmla="*/ 397 h 402" name="T1"/>
                      <a:gd fmla="*/ 54 w 160" name="T2"/>
                      <a:gd fmla="*/ 399 h 402" name="T3"/>
                      <a:gd fmla="*/ 0 w 160" name="T4"/>
                      <a:gd fmla="*/ 401 h 402" name="T5"/>
                      <a:gd fmla="*/ 2 w 160" name="T6"/>
                      <a:gd fmla="*/ 363 h 402" name="T7"/>
                      <a:gd fmla="*/ 1 w 160" name="T8"/>
                      <a:gd fmla="*/ 382 h 402" name="T9"/>
                      <a:gd fmla="*/ 2 w 160" name="T10"/>
                      <a:gd fmla="*/ 363 h 402" name="T11"/>
                      <a:gd fmla="*/ 110 w 160" name="T12"/>
                      <a:gd fmla="*/ 336 h 402" name="T13"/>
                      <a:gd fmla="*/ 84 w 160" name="T14"/>
                      <a:gd fmla="*/ 174 h 402" name="T15"/>
                      <a:gd fmla="*/ 38 w 160" name="T16"/>
                      <a:gd fmla="*/ 33 h 402" name="T17"/>
                      <a:gd fmla="*/ 74 w 160" name="T18"/>
                      <a:gd fmla="*/ 20 h 402" name="T19"/>
                      <a:gd fmla="*/ 120 w 160" name="T20"/>
                      <a:gd fmla="*/ 167 h 402" name="T21"/>
                      <a:gd fmla="*/ 140 w 160" name="T22"/>
                      <a:gd fmla="*/ 359 h 402" name="T23"/>
                      <a:gd fmla="*/ 64 w 160" name="T24"/>
                      <a:gd fmla="*/ 397 h 4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02" w="160">
                        <a:moveTo>
                          <a:pt x="64" y="397"/>
                        </a:moveTo>
                        <a:cubicBezTo>
                          <a:pt x="60" y="398"/>
                          <a:pt x="57" y="398"/>
                          <a:pt x="54" y="399"/>
                        </a:cubicBezTo>
                        <a:cubicBezTo>
                          <a:pt x="25" y="402"/>
                          <a:pt x="1" y="401"/>
                          <a:pt x="0" y="401"/>
                        </a:cubicBezTo>
                        <a:cubicBezTo>
                          <a:pt x="2" y="363"/>
                          <a:pt x="2" y="363"/>
                          <a:pt x="2" y="363"/>
                        </a:cubicBezTo>
                        <a:cubicBezTo>
                          <a:pt x="1" y="382"/>
                          <a:pt x="1" y="382"/>
                          <a:pt x="1" y="382"/>
                        </a:cubicBezTo>
                        <a:cubicBezTo>
                          <a:pt x="2" y="363"/>
                          <a:pt x="2" y="363"/>
                          <a:pt x="2" y="363"/>
                        </a:cubicBezTo>
                        <a:cubicBezTo>
                          <a:pt x="24" y="365"/>
                          <a:pt x="90" y="363"/>
                          <a:pt x="110" y="336"/>
                        </a:cubicBezTo>
                        <a:cubicBezTo>
                          <a:pt x="112" y="334"/>
                          <a:pt x="122" y="311"/>
                          <a:pt x="84" y="174"/>
                        </a:cubicBezTo>
                        <a:cubicBezTo>
                          <a:pt x="63" y="102"/>
                          <a:pt x="39" y="33"/>
                          <a:pt x="38" y="33"/>
                        </a:cubicBezTo>
                        <a:cubicBezTo>
                          <a:pt x="30" y="10"/>
                          <a:pt x="68" y="0"/>
                          <a:pt x="74" y="20"/>
                        </a:cubicBezTo>
                        <a:cubicBezTo>
                          <a:pt x="74" y="21"/>
                          <a:pt x="99" y="92"/>
                          <a:pt x="120" y="167"/>
                        </a:cubicBezTo>
                        <a:cubicBezTo>
                          <a:pt x="160" y="307"/>
                          <a:pt x="153" y="343"/>
                          <a:pt x="140" y="359"/>
                        </a:cubicBezTo>
                        <a:cubicBezTo>
                          <a:pt x="125" y="378"/>
                          <a:pt x="100" y="391"/>
                          <a:pt x="64" y="39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6">
                    <a:extLst>
                      <a:ext uri="{FF2B5EF4-FFF2-40B4-BE49-F238E27FC236}">
                        <a16:creationId xmlns:a16="http://schemas.microsoft.com/office/drawing/2014/main" id="{8BEBCC8B-CB23-492F-AACF-407326D7F780}"/>
                      </a:ext>
                    </a:extLst>
                  </p:cNvPr>
                  <p:cNvSpPr>
                    <a:spLocks noEditPoints="1"/>
                  </p:cNvSpPr>
                  <p:nvPr/>
                </p:nvSpPr>
                <p:spPr bwMode="auto">
                  <a:xfrm>
                    <a:off x="3660" y="1341"/>
                    <a:ext cx="185" cy="263"/>
                  </a:xfrm>
                  <a:custGeom>
                    <a:gdLst>
                      <a:gd fmla="*/ 49 w 92" name="T0"/>
                      <a:gd fmla="*/ 127 h 131" name="T1"/>
                      <a:gd fmla="*/ 0 w 92" name="T2"/>
                      <a:gd fmla="*/ 127 h 131" name="T3"/>
                      <a:gd fmla="*/ 3 w 92" name="T4"/>
                      <a:gd fmla="*/ 100 h 131" name="T5"/>
                      <a:gd fmla="*/ 61 w 92" name="T6"/>
                      <a:gd fmla="*/ 94 h 131" name="T7"/>
                      <a:gd fmla="*/ 63 w 92" name="T8"/>
                      <a:gd fmla="*/ 88 h 131" name="T9"/>
                      <a:gd fmla="*/ 39 w 92" name="T10"/>
                      <a:gd fmla="*/ 22 h 131" name="T11"/>
                      <a:gd fmla="*/ 63 w 92" name="T12"/>
                      <a:gd fmla="*/ 9 h 131" name="T13"/>
                      <a:gd fmla="*/ 90 w 92" name="T14"/>
                      <a:gd fmla="*/ 84 h 131" name="T15"/>
                      <a:gd fmla="*/ 81 w 92" name="T16"/>
                      <a:gd fmla="*/ 113 h 131" name="T17"/>
                      <a:gd fmla="*/ 49 w 92" name="T18"/>
                      <a:gd fmla="*/ 127 h 131" name="T19"/>
                      <a:gd fmla="*/ 2 w 92" name="T20"/>
                      <a:gd fmla="*/ 114 h 131" name="T21"/>
                      <a:gd fmla="*/ 3 w 92" name="T22"/>
                      <a:gd fmla="*/ 100 h 131" name="T23"/>
                      <a:gd fmla="*/ 3 w 92" name="T24"/>
                      <a:gd fmla="*/ 100 h 131" name="T25"/>
                      <a:gd fmla="*/ 2 w 92" name="T26"/>
                      <a:gd fmla="*/ 114 h 1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1" w="92">
                        <a:moveTo>
                          <a:pt x="49" y="127"/>
                        </a:moveTo>
                        <a:cubicBezTo>
                          <a:pt x="28" y="131"/>
                          <a:pt x="6" y="128"/>
                          <a:pt x="0" y="127"/>
                        </a:cubicBezTo>
                        <a:cubicBezTo>
                          <a:pt x="3" y="100"/>
                          <a:pt x="3" y="100"/>
                          <a:pt x="3" y="100"/>
                        </a:cubicBezTo>
                        <a:cubicBezTo>
                          <a:pt x="22" y="103"/>
                          <a:pt x="53" y="103"/>
                          <a:pt x="61" y="94"/>
                        </a:cubicBezTo>
                        <a:cubicBezTo>
                          <a:pt x="63" y="93"/>
                          <a:pt x="64" y="92"/>
                          <a:pt x="63" y="88"/>
                        </a:cubicBezTo>
                        <a:cubicBezTo>
                          <a:pt x="58" y="51"/>
                          <a:pt x="40" y="22"/>
                          <a:pt x="39" y="22"/>
                        </a:cubicBezTo>
                        <a:cubicBezTo>
                          <a:pt x="34" y="9"/>
                          <a:pt x="57" y="0"/>
                          <a:pt x="63" y="9"/>
                        </a:cubicBezTo>
                        <a:cubicBezTo>
                          <a:pt x="65" y="11"/>
                          <a:pt x="85" y="43"/>
                          <a:pt x="90" y="84"/>
                        </a:cubicBezTo>
                        <a:cubicBezTo>
                          <a:pt x="92" y="96"/>
                          <a:pt x="88" y="106"/>
                          <a:pt x="81" y="113"/>
                        </a:cubicBezTo>
                        <a:cubicBezTo>
                          <a:pt x="73" y="121"/>
                          <a:pt x="61" y="125"/>
                          <a:pt x="49" y="127"/>
                        </a:cubicBezTo>
                        <a:moveTo>
                          <a:pt x="2" y="114"/>
                        </a:moveTo>
                        <a:cubicBezTo>
                          <a:pt x="3" y="100"/>
                          <a:pt x="3" y="100"/>
                          <a:pt x="3" y="100"/>
                        </a:cubicBezTo>
                        <a:cubicBezTo>
                          <a:pt x="3" y="100"/>
                          <a:pt x="3" y="100"/>
                          <a:pt x="3" y="100"/>
                        </a:cubicBezTo>
                        <a:cubicBezTo>
                          <a:pt x="2" y="114"/>
                          <a:pt x="2" y="114"/>
                          <a:pt x="2" y="11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7">
                    <a:extLst>
                      <a:ext uri="{FF2B5EF4-FFF2-40B4-BE49-F238E27FC236}">
                        <a16:creationId xmlns:a16="http://schemas.microsoft.com/office/drawing/2014/main" id="{96F45A0B-1844-4DCF-98EF-834E80408D74}"/>
                      </a:ext>
                    </a:extLst>
                  </p:cNvPr>
                  <p:cNvSpPr/>
                  <p:nvPr/>
                </p:nvSpPr>
                <p:spPr bwMode="auto">
                  <a:xfrm>
                    <a:off x="3795" y="1407"/>
                    <a:ext cx="128" cy="78"/>
                  </a:xfrm>
                  <a:custGeom>
                    <a:gdLst>
                      <a:gd fmla="*/ 56 w 64" name="T0"/>
                      <a:gd fmla="*/ 23 h 39" name="T1"/>
                      <a:gd fmla="*/ 15 w 64" name="T2"/>
                      <a:gd fmla="*/ 37 h 39" name="T3"/>
                      <a:gd fmla="*/ 3 w 64" name="T4"/>
                      <a:gd fmla="*/ 32 h 39" name="T5"/>
                      <a:gd fmla="*/ 2 w 64" name="T6"/>
                      <a:gd fmla="*/ 27 h 39" name="T7"/>
                      <a:gd fmla="*/ 7 w 64" name="T8"/>
                      <a:gd fmla="*/ 15 h 39" name="T9"/>
                      <a:gd fmla="*/ 49 w 64" name="T10"/>
                      <a:gd fmla="*/ 1 h 39" name="T11"/>
                      <a:gd fmla="*/ 60 w 64" name="T12"/>
                      <a:gd fmla="*/ 7 h 39" name="T13"/>
                      <a:gd fmla="*/ 62 w 64" name="T14"/>
                      <a:gd fmla="*/ 12 h 39" name="T15"/>
                      <a:gd fmla="*/ 56 w 64" name="T16"/>
                      <a:gd fmla="*/ 23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64">
                        <a:moveTo>
                          <a:pt x="56" y="23"/>
                        </a:moveTo>
                        <a:cubicBezTo>
                          <a:pt x="15" y="37"/>
                          <a:pt x="15" y="37"/>
                          <a:pt x="15" y="37"/>
                        </a:cubicBezTo>
                        <a:cubicBezTo>
                          <a:pt x="10" y="39"/>
                          <a:pt x="5" y="36"/>
                          <a:pt x="3" y="32"/>
                        </a:cubicBezTo>
                        <a:cubicBezTo>
                          <a:pt x="2" y="27"/>
                          <a:pt x="2" y="27"/>
                          <a:pt x="2" y="27"/>
                        </a:cubicBezTo>
                        <a:cubicBezTo>
                          <a:pt x="0" y="22"/>
                          <a:pt x="3" y="17"/>
                          <a:pt x="7" y="15"/>
                        </a:cubicBezTo>
                        <a:cubicBezTo>
                          <a:pt x="49" y="1"/>
                          <a:pt x="49" y="1"/>
                          <a:pt x="49" y="1"/>
                        </a:cubicBezTo>
                        <a:cubicBezTo>
                          <a:pt x="54" y="0"/>
                          <a:pt x="59" y="2"/>
                          <a:pt x="60" y="7"/>
                        </a:cubicBezTo>
                        <a:cubicBezTo>
                          <a:pt x="62" y="12"/>
                          <a:pt x="62" y="12"/>
                          <a:pt x="62" y="12"/>
                        </a:cubicBezTo>
                        <a:cubicBezTo>
                          <a:pt x="64" y="17"/>
                          <a:pt x="61" y="22"/>
                          <a:pt x="56" y="23"/>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8">
                    <a:extLst>
                      <a:ext uri="{FF2B5EF4-FFF2-40B4-BE49-F238E27FC236}">
                        <a16:creationId xmlns:a16="http://schemas.microsoft.com/office/drawing/2014/main" id="{BD800BB7-C990-4C3E-91D8-E180BE4F4EBE}"/>
                      </a:ext>
                    </a:extLst>
                  </p:cNvPr>
                  <p:cNvSpPr/>
                  <p:nvPr/>
                </p:nvSpPr>
                <p:spPr bwMode="auto">
                  <a:xfrm>
                    <a:off x="3504" y="1425"/>
                    <a:ext cx="124" cy="48"/>
                  </a:xfrm>
                  <a:custGeom>
                    <a:gdLst>
                      <a:gd fmla="*/ 53 w 62" name="T0"/>
                      <a:gd fmla="*/ 24 h 24" name="T1"/>
                      <a:gd fmla="*/ 10 w 62" name="T2"/>
                      <a:gd fmla="*/ 24 h 24" name="T3"/>
                      <a:gd fmla="*/ 0 w 62" name="T4"/>
                      <a:gd fmla="*/ 14 h 24" name="T5"/>
                      <a:gd fmla="*/ 0 w 62" name="T6"/>
                      <a:gd fmla="*/ 10 h 24" name="T7"/>
                      <a:gd fmla="*/ 10 w 62" name="T8"/>
                      <a:gd fmla="*/ 1 h 24" name="T9"/>
                      <a:gd fmla="*/ 52 w 62" name="T10"/>
                      <a:gd fmla="*/ 0 h 24" name="T11"/>
                      <a:gd fmla="*/ 62 w 62" name="T12"/>
                      <a:gd fmla="*/ 10 h 24" name="T13"/>
                      <a:gd fmla="*/ 62 w 62" name="T14"/>
                      <a:gd fmla="*/ 14 h 24" name="T15"/>
                      <a:gd fmla="*/ 53 w 62" name="T16"/>
                      <a:gd fmla="*/ 24 h 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4" w="62">
                        <a:moveTo>
                          <a:pt x="53" y="24"/>
                        </a:moveTo>
                        <a:cubicBezTo>
                          <a:pt x="10" y="24"/>
                          <a:pt x="10" y="24"/>
                          <a:pt x="10" y="24"/>
                        </a:cubicBezTo>
                        <a:cubicBezTo>
                          <a:pt x="4" y="24"/>
                          <a:pt x="0" y="20"/>
                          <a:pt x="0" y="14"/>
                        </a:cubicBezTo>
                        <a:cubicBezTo>
                          <a:pt x="0" y="10"/>
                          <a:pt x="0" y="10"/>
                          <a:pt x="0" y="10"/>
                        </a:cubicBezTo>
                        <a:cubicBezTo>
                          <a:pt x="0" y="5"/>
                          <a:pt x="4" y="1"/>
                          <a:pt x="10" y="1"/>
                        </a:cubicBezTo>
                        <a:cubicBezTo>
                          <a:pt x="52" y="0"/>
                          <a:pt x="52" y="0"/>
                          <a:pt x="52" y="0"/>
                        </a:cubicBezTo>
                        <a:cubicBezTo>
                          <a:pt x="58" y="0"/>
                          <a:pt x="62" y="5"/>
                          <a:pt x="62" y="10"/>
                        </a:cubicBezTo>
                        <a:cubicBezTo>
                          <a:pt x="62" y="14"/>
                          <a:pt x="62" y="14"/>
                          <a:pt x="62" y="14"/>
                        </a:cubicBezTo>
                        <a:cubicBezTo>
                          <a:pt x="62" y="19"/>
                          <a:pt x="58" y="24"/>
                          <a:pt x="53" y="2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9">
                    <a:extLst>
                      <a:ext uri="{FF2B5EF4-FFF2-40B4-BE49-F238E27FC236}">
                        <a16:creationId xmlns:a16="http://schemas.microsoft.com/office/drawing/2014/main" id="{B7CA91F8-F7AB-477B-AE57-D2AAB8076C72}"/>
                      </a:ext>
                    </a:extLst>
                  </p:cNvPr>
                  <p:cNvSpPr/>
                  <p:nvPr/>
                </p:nvSpPr>
                <p:spPr bwMode="auto">
                  <a:xfrm>
                    <a:off x="3506" y="1590"/>
                    <a:ext cx="76" cy="106"/>
                  </a:xfrm>
                  <a:custGeom>
                    <a:gdLst>
                      <a:gd fmla="*/ 23 w 38" name="T0"/>
                      <a:gd fmla="*/ 6 h 53" name="T1"/>
                      <a:gd fmla="*/ 37 w 38" name="T2"/>
                      <a:gd fmla="*/ 37 h 53" name="T3"/>
                      <a:gd fmla="*/ 32 w 38" name="T4"/>
                      <a:gd fmla="*/ 48 h 53" name="T5"/>
                      <a:gd fmla="*/ 26 w 38" name="T6"/>
                      <a:gd fmla="*/ 51 h 53" name="T7"/>
                      <a:gd fmla="*/ 15 w 38" name="T8"/>
                      <a:gd fmla="*/ 46 h 53" name="T9"/>
                      <a:gd fmla="*/ 2 w 38" name="T10"/>
                      <a:gd fmla="*/ 15 h 53" name="T11"/>
                      <a:gd fmla="*/ 6 w 38" name="T12"/>
                      <a:gd fmla="*/ 4 h 53" name="T13"/>
                      <a:gd fmla="*/ 12 w 38" name="T14"/>
                      <a:gd fmla="*/ 2 h 53" name="T15"/>
                      <a:gd fmla="*/ 23 w 38" name="T16"/>
                      <a:gd fmla="*/ 6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38">
                        <a:moveTo>
                          <a:pt x="23" y="6"/>
                        </a:moveTo>
                        <a:cubicBezTo>
                          <a:pt x="37" y="37"/>
                          <a:pt x="37" y="37"/>
                          <a:pt x="37" y="37"/>
                        </a:cubicBezTo>
                        <a:cubicBezTo>
                          <a:pt x="38" y="41"/>
                          <a:pt x="36" y="46"/>
                          <a:pt x="32" y="48"/>
                        </a:cubicBezTo>
                        <a:cubicBezTo>
                          <a:pt x="26" y="51"/>
                          <a:pt x="26" y="51"/>
                          <a:pt x="26" y="51"/>
                        </a:cubicBezTo>
                        <a:cubicBezTo>
                          <a:pt x="22" y="53"/>
                          <a:pt x="17" y="51"/>
                          <a:pt x="15" y="46"/>
                        </a:cubicBezTo>
                        <a:cubicBezTo>
                          <a:pt x="2" y="15"/>
                          <a:pt x="2" y="15"/>
                          <a:pt x="2" y="15"/>
                        </a:cubicBezTo>
                        <a:cubicBezTo>
                          <a:pt x="0" y="11"/>
                          <a:pt x="2" y="6"/>
                          <a:pt x="6" y="4"/>
                        </a:cubicBezTo>
                        <a:cubicBezTo>
                          <a:pt x="12" y="2"/>
                          <a:pt x="12" y="2"/>
                          <a:pt x="12" y="2"/>
                        </a:cubicBezTo>
                        <a:cubicBezTo>
                          <a:pt x="16" y="0"/>
                          <a:pt x="21" y="2"/>
                          <a:pt x="23" y="6"/>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0">
                    <a:extLst>
                      <a:ext uri="{FF2B5EF4-FFF2-40B4-BE49-F238E27FC236}">
                        <a16:creationId xmlns:a16="http://schemas.microsoft.com/office/drawing/2014/main" id="{CA7D987A-64FD-420D-BECE-8FE095FE621E}"/>
                      </a:ext>
                    </a:extLst>
                  </p:cNvPr>
                  <p:cNvSpPr/>
                  <p:nvPr/>
                </p:nvSpPr>
                <p:spPr bwMode="auto">
                  <a:xfrm>
                    <a:off x="3706" y="1698"/>
                    <a:ext cx="187" cy="98"/>
                  </a:xfrm>
                  <a:custGeom>
                    <a:gdLst>
                      <a:gd fmla="*/ 83 w 93" name="T0"/>
                      <a:gd fmla="*/ 28 h 49" name="T1"/>
                      <a:gd fmla="*/ 19 w 93" name="T2"/>
                      <a:gd fmla="*/ 47 h 49" name="T3"/>
                      <a:gd fmla="*/ 3 w 93" name="T4"/>
                      <a:gd fmla="*/ 39 h 49" name="T5"/>
                      <a:gd fmla="*/ 2 w 93" name="T6"/>
                      <a:gd fmla="*/ 37 h 49" name="T7"/>
                      <a:gd fmla="*/ 11 w 93" name="T8"/>
                      <a:gd fmla="*/ 22 h 49" name="T9"/>
                      <a:gd fmla="*/ 75 w 93" name="T10"/>
                      <a:gd fmla="*/ 2 h 49" name="T11"/>
                      <a:gd fmla="*/ 90 w 93" name="T12"/>
                      <a:gd fmla="*/ 10 h 49" name="T13"/>
                      <a:gd fmla="*/ 91 w 93" name="T14"/>
                      <a:gd fmla="*/ 12 h 49" name="T15"/>
                      <a:gd fmla="*/ 83 w 93" name="T16"/>
                      <a:gd fmla="*/ 28 h 4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9" w="93">
                        <a:moveTo>
                          <a:pt x="83" y="28"/>
                        </a:moveTo>
                        <a:cubicBezTo>
                          <a:pt x="19" y="47"/>
                          <a:pt x="19" y="47"/>
                          <a:pt x="19" y="47"/>
                        </a:cubicBezTo>
                        <a:cubicBezTo>
                          <a:pt x="12" y="49"/>
                          <a:pt x="5" y="46"/>
                          <a:pt x="3" y="39"/>
                        </a:cubicBezTo>
                        <a:cubicBezTo>
                          <a:pt x="2" y="37"/>
                          <a:pt x="2" y="37"/>
                          <a:pt x="2" y="37"/>
                        </a:cubicBezTo>
                        <a:cubicBezTo>
                          <a:pt x="0" y="31"/>
                          <a:pt x="4" y="24"/>
                          <a:pt x="11" y="22"/>
                        </a:cubicBezTo>
                        <a:cubicBezTo>
                          <a:pt x="75" y="2"/>
                          <a:pt x="75" y="2"/>
                          <a:pt x="75" y="2"/>
                        </a:cubicBezTo>
                        <a:cubicBezTo>
                          <a:pt x="81" y="0"/>
                          <a:pt x="88" y="3"/>
                          <a:pt x="90" y="10"/>
                        </a:cubicBezTo>
                        <a:cubicBezTo>
                          <a:pt x="91" y="12"/>
                          <a:pt x="91" y="12"/>
                          <a:pt x="91" y="12"/>
                        </a:cubicBezTo>
                        <a:cubicBezTo>
                          <a:pt x="93" y="18"/>
                          <a:pt x="89" y="26"/>
                          <a:pt x="83"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1">
                    <a:extLst>
                      <a:ext uri="{FF2B5EF4-FFF2-40B4-BE49-F238E27FC236}">
                        <a16:creationId xmlns:a16="http://schemas.microsoft.com/office/drawing/2014/main" id="{4A7941CD-F6B3-4800-8046-90650D0D05CB}"/>
                      </a:ext>
                    </a:extLst>
                  </p:cNvPr>
                  <p:cNvSpPr/>
                  <p:nvPr/>
                </p:nvSpPr>
                <p:spPr bwMode="auto">
                  <a:xfrm>
                    <a:off x="3453" y="1652"/>
                    <a:ext cx="243" cy="68"/>
                  </a:xfrm>
                  <a:custGeom>
                    <a:gdLst>
                      <a:gd fmla="*/ 109 w 121" name="T0"/>
                      <a:gd fmla="*/ 28 h 34" name="T1"/>
                      <a:gd fmla="*/ 13 w 121" name="T2"/>
                      <a:gd fmla="*/ 34 h 34" name="T3"/>
                      <a:gd fmla="*/ 0 w 121" name="T4"/>
                      <a:gd fmla="*/ 22 h 34" name="T5"/>
                      <a:gd fmla="*/ 0 w 121" name="T6"/>
                      <a:gd fmla="*/ 20 h 34" name="T7"/>
                      <a:gd fmla="*/ 12 w 121" name="T8"/>
                      <a:gd fmla="*/ 7 h 34" name="T9"/>
                      <a:gd fmla="*/ 107 w 121" name="T10"/>
                      <a:gd fmla="*/ 1 h 34" name="T11"/>
                      <a:gd fmla="*/ 120 w 121" name="T12"/>
                      <a:gd fmla="*/ 12 h 34" name="T13"/>
                      <a:gd fmla="*/ 120 w 121" name="T14"/>
                      <a:gd fmla="*/ 14 h 34" name="T15"/>
                      <a:gd fmla="*/ 109 w 121" name="T16"/>
                      <a:gd fmla="*/ 28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120">
                        <a:moveTo>
                          <a:pt x="109" y="28"/>
                        </a:moveTo>
                        <a:cubicBezTo>
                          <a:pt x="13" y="34"/>
                          <a:pt x="13" y="34"/>
                          <a:pt x="13" y="34"/>
                        </a:cubicBezTo>
                        <a:cubicBezTo>
                          <a:pt x="7" y="34"/>
                          <a:pt x="1" y="29"/>
                          <a:pt x="0" y="22"/>
                        </a:cubicBezTo>
                        <a:cubicBezTo>
                          <a:pt x="0" y="20"/>
                          <a:pt x="0" y="20"/>
                          <a:pt x="0" y="20"/>
                        </a:cubicBezTo>
                        <a:cubicBezTo>
                          <a:pt x="0" y="13"/>
                          <a:pt x="5" y="7"/>
                          <a:pt x="12" y="7"/>
                        </a:cubicBezTo>
                        <a:cubicBezTo>
                          <a:pt x="107" y="1"/>
                          <a:pt x="107" y="1"/>
                          <a:pt x="107" y="1"/>
                        </a:cubicBezTo>
                        <a:cubicBezTo>
                          <a:pt x="114" y="0"/>
                          <a:pt x="120" y="5"/>
                          <a:pt x="120" y="12"/>
                        </a:cubicBezTo>
                        <a:cubicBezTo>
                          <a:pt x="120" y="14"/>
                          <a:pt x="120" y="14"/>
                          <a:pt x="120" y="14"/>
                        </a:cubicBezTo>
                        <a:cubicBezTo>
                          <a:pt x="121" y="21"/>
                          <a:pt x="116" y="27"/>
                          <a:pt x="109"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2">
                    <a:extLst>
                      <a:ext uri="{FF2B5EF4-FFF2-40B4-BE49-F238E27FC236}">
                        <a16:creationId xmlns:a16="http://schemas.microsoft.com/office/drawing/2014/main" id="{1BC3D456-F28D-4431-87DE-FF8B1221C6F8}"/>
                      </a:ext>
                    </a:extLst>
                  </p:cNvPr>
                  <p:cNvSpPr/>
                  <p:nvPr/>
                </p:nvSpPr>
                <p:spPr bwMode="auto">
                  <a:xfrm>
                    <a:off x="3578" y="1445"/>
                    <a:ext cx="12" cy="28"/>
                  </a:xfrm>
                  <a:custGeom>
                    <a:gdLst>
                      <a:gd fmla="*/ 4 w 12" name="T0"/>
                      <a:gd fmla="*/ 0 h 28" name="T1"/>
                      <a:gd fmla="*/ 0 w 12" name="T2"/>
                      <a:gd fmla="*/ 28 h 28" name="T3"/>
                      <a:gd fmla="*/ 12 w 12" name="T4"/>
                      <a:gd fmla="*/ 28 h 28" name="T5"/>
                      <a:gd fmla="*/ 4 w 12" name="T6"/>
                      <a:gd fmla="*/ 0 h 28" name="T7"/>
                    </a:gdLst>
                    <a:cxnLst>
                      <a:cxn ang="0">
                        <a:pos x="T0" y="T1"/>
                      </a:cxn>
                      <a:cxn ang="0">
                        <a:pos x="T2" y="T3"/>
                      </a:cxn>
                      <a:cxn ang="0">
                        <a:pos x="T4" y="T5"/>
                      </a:cxn>
                      <a:cxn ang="0">
                        <a:pos x="T6" y="T7"/>
                      </a:cxn>
                    </a:cxnLst>
                    <a:rect b="b" l="0" r="r" t="0"/>
                    <a:pathLst>
                      <a:path h="28" w="12">
                        <a:moveTo>
                          <a:pt x="4" y="0"/>
                        </a:moveTo>
                        <a:lnTo>
                          <a:pt x="0" y="28"/>
                        </a:lnTo>
                        <a:lnTo>
                          <a:pt x="12" y="28"/>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3">
                    <a:extLst>
                      <a:ext uri="{FF2B5EF4-FFF2-40B4-BE49-F238E27FC236}">
                        <a16:creationId xmlns:a16="http://schemas.microsoft.com/office/drawing/2014/main" id="{142BF4F7-7D96-4573-A9F6-01C0FD0B2C16}"/>
                      </a:ext>
                    </a:extLst>
                  </p:cNvPr>
                  <p:cNvSpPr/>
                  <p:nvPr/>
                </p:nvSpPr>
                <p:spPr bwMode="auto">
                  <a:xfrm>
                    <a:off x="3578" y="1445"/>
                    <a:ext cx="12" cy="28"/>
                  </a:xfrm>
                  <a:custGeom>
                    <a:gdLst>
                      <a:gd fmla="*/ 4 w 12" name="T0"/>
                      <a:gd fmla="*/ 0 h 28" name="T1"/>
                      <a:gd fmla="*/ 0 w 12" name="T2"/>
                      <a:gd fmla="*/ 28 h 28" name="T3"/>
                      <a:gd fmla="*/ 12 w 12" name="T4"/>
                      <a:gd fmla="*/ 28 h 28" name="T5"/>
                      <a:gd fmla="*/ 4 w 12" name="T6"/>
                      <a:gd fmla="*/ 0 h 28" name="T7"/>
                    </a:gdLst>
                    <a:cxnLst>
                      <a:cxn ang="0">
                        <a:pos x="T0" y="T1"/>
                      </a:cxn>
                      <a:cxn ang="0">
                        <a:pos x="T2" y="T3"/>
                      </a:cxn>
                      <a:cxn ang="0">
                        <a:pos x="T4" y="T5"/>
                      </a:cxn>
                      <a:cxn ang="0">
                        <a:pos x="T6" y="T7"/>
                      </a:cxn>
                    </a:cxnLst>
                    <a:rect b="b" l="0" r="r" t="0"/>
                    <a:pathLst>
                      <a:path h="28" w="12">
                        <a:moveTo>
                          <a:pt x="4" y="0"/>
                        </a:moveTo>
                        <a:lnTo>
                          <a:pt x="0" y="28"/>
                        </a:lnTo>
                        <a:lnTo>
                          <a:pt x="12" y="28"/>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14">
                    <a:extLst>
                      <a:ext uri="{FF2B5EF4-FFF2-40B4-BE49-F238E27FC236}">
                        <a16:creationId xmlns:a16="http://schemas.microsoft.com/office/drawing/2014/main" id="{5ECB4E5D-8F8B-43CF-81EE-322096C4305F}"/>
                      </a:ext>
                    </a:extLst>
                  </p:cNvPr>
                  <p:cNvSpPr/>
                  <p:nvPr/>
                </p:nvSpPr>
                <p:spPr bwMode="auto">
                  <a:xfrm>
                    <a:off x="3692" y="1543"/>
                    <a:ext cx="10" cy="2"/>
                  </a:xfrm>
                  <a:custGeom>
                    <a:gdLst>
                      <a:gd fmla="*/ 0 w 5" name="T0"/>
                      <a:gd fmla="*/ 0 h 1" name="T1"/>
                      <a:gd fmla="*/ 0 w 5" name="T2"/>
                      <a:gd fmla="*/ 0 h 1" name="T3"/>
                      <a:gd fmla="*/ 5 w 5" name="T4"/>
                      <a:gd fmla="*/ 1 h 1" name="T5"/>
                      <a:gd fmla="*/ 0 w 5" name="T6"/>
                      <a:gd fmla="*/ 0 h 1" name="T7"/>
                    </a:gdLst>
                    <a:cxnLst>
                      <a:cxn ang="0">
                        <a:pos x="T0" y="T1"/>
                      </a:cxn>
                      <a:cxn ang="0">
                        <a:pos x="T2" y="T3"/>
                      </a:cxn>
                      <a:cxn ang="0">
                        <a:pos x="T4" y="T5"/>
                      </a:cxn>
                      <a:cxn ang="0">
                        <a:pos x="T6" y="T7"/>
                      </a:cxn>
                    </a:cxnLst>
                    <a:rect b="b" l="0" r="r" t="0"/>
                    <a:pathLst>
                      <a:path h="1" w="5">
                        <a:moveTo>
                          <a:pt x="0" y="0"/>
                        </a:moveTo>
                        <a:cubicBezTo>
                          <a:pt x="0" y="0"/>
                          <a:pt x="0" y="0"/>
                          <a:pt x="0" y="0"/>
                        </a:cubicBezTo>
                        <a:cubicBezTo>
                          <a:pt x="2" y="1"/>
                          <a:pt x="4" y="1"/>
                          <a:pt x="5" y="1"/>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Oval 15">
                    <a:extLst>
                      <a:ext uri="{FF2B5EF4-FFF2-40B4-BE49-F238E27FC236}">
                        <a16:creationId xmlns:a16="http://schemas.microsoft.com/office/drawing/2014/main" id="{3BEF75F2-B256-41FD-8020-6FA8BDD68D1F}"/>
                      </a:ext>
                    </a:extLst>
                  </p:cNvPr>
                  <p:cNvSpPr>
                    <a:spLocks noChangeArrowheads="1"/>
                  </p:cNvSpPr>
                  <p:nvPr/>
                </p:nvSpPr>
                <p:spPr bwMode="auto">
                  <a:xfrm>
                    <a:off x="3692" y="1543"/>
                    <a:ext cx="1" cy="1"/>
                  </a:xfrm>
                  <a:prstGeom prst="ellipse">
                    <a:avLst/>
                  </a:pr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16">
                    <a:extLst>
                      <a:ext uri="{FF2B5EF4-FFF2-40B4-BE49-F238E27FC236}">
                        <a16:creationId xmlns:a16="http://schemas.microsoft.com/office/drawing/2014/main" id="{6FE36EC6-5243-4EC7-8017-D2A9B508ED13}"/>
                      </a:ext>
                    </a:extLst>
                  </p:cNvPr>
                  <p:cNvSpPr/>
                  <p:nvPr/>
                </p:nvSpPr>
                <p:spPr bwMode="auto">
                  <a:xfrm>
                    <a:off x="3692" y="1543"/>
                    <a:ext cx="12" cy="29"/>
                  </a:xfrm>
                  <a:custGeom>
                    <a:gdLst>
                      <a:gd fmla="*/ 0 w 6" name="T0"/>
                      <a:gd fmla="*/ 0 h 14" name="T1"/>
                      <a:gd fmla="*/ 4 w 6" name="T2"/>
                      <a:gd fmla="*/ 14 h 14" name="T3"/>
                      <a:gd fmla="*/ 5 w 6" name="T4"/>
                      <a:gd fmla="*/ 10 h 14" name="T5"/>
                      <a:gd fmla="*/ 6 w 6" name="T6"/>
                      <a:gd fmla="*/ 1 h 14" name="T7"/>
                      <a:gd fmla="*/ 5 w 6" name="T8"/>
                      <a:gd fmla="*/ 1 h 14" name="T9"/>
                      <a:gd fmla="*/ 0 w 6" name="T10"/>
                      <a:gd fmla="*/ 0 h 14" name="T11"/>
                      <a:gd fmla="*/ 0 w 6"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6">
                        <a:moveTo>
                          <a:pt x="0" y="0"/>
                        </a:moveTo>
                        <a:cubicBezTo>
                          <a:pt x="4" y="14"/>
                          <a:pt x="4" y="14"/>
                          <a:pt x="4" y="14"/>
                        </a:cubicBezTo>
                        <a:cubicBezTo>
                          <a:pt x="4" y="13"/>
                          <a:pt x="5" y="11"/>
                          <a:pt x="5" y="10"/>
                        </a:cubicBezTo>
                        <a:cubicBezTo>
                          <a:pt x="6" y="1"/>
                          <a:pt x="6" y="1"/>
                          <a:pt x="6" y="1"/>
                        </a:cubicBezTo>
                        <a:cubicBezTo>
                          <a:pt x="5" y="1"/>
                          <a:pt x="5" y="1"/>
                          <a:pt x="5" y="1"/>
                        </a:cubicBezTo>
                        <a:cubicBezTo>
                          <a:pt x="4" y="1"/>
                          <a:pt x="2" y="1"/>
                          <a:pt x="0" y="0"/>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7">
                    <a:extLst>
                      <a:ext uri="{FF2B5EF4-FFF2-40B4-BE49-F238E27FC236}">
                        <a16:creationId xmlns:a16="http://schemas.microsoft.com/office/drawing/2014/main" id="{39ECF2A6-F8CF-4EDF-A9B8-C1492F86987A}"/>
                      </a:ext>
                    </a:extLst>
                  </p:cNvPr>
                  <p:cNvSpPr/>
                  <p:nvPr/>
                </p:nvSpPr>
                <p:spPr bwMode="auto">
                  <a:xfrm>
                    <a:off x="3640" y="1708"/>
                    <a:ext cx="10" cy="2"/>
                  </a:xfrm>
                  <a:custGeom>
                    <a:gdLst>
                      <a:gd fmla="*/ 10 w 10" name="T0"/>
                      <a:gd fmla="*/ 0 h 2" name="T1"/>
                      <a:gd fmla="*/ 0 w 10" name="T2"/>
                      <a:gd fmla="*/ 2 h 2" name="T3"/>
                      <a:gd fmla="*/ 0 w 10" name="T4"/>
                      <a:gd fmla="*/ 2 h 2" name="T5"/>
                      <a:gd fmla="*/ 10 w 10" name="T6"/>
                      <a:gd fmla="*/ 0 h 2" name="T7"/>
                      <a:gd fmla="*/ 10 w 10" name="T8"/>
                      <a:gd fmla="*/ 0 h 2" name="T9"/>
                    </a:gdLst>
                    <a:cxnLst>
                      <a:cxn ang="0">
                        <a:pos x="T0" y="T1"/>
                      </a:cxn>
                      <a:cxn ang="0">
                        <a:pos x="T2" y="T3"/>
                      </a:cxn>
                      <a:cxn ang="0">
                        <a:pos x="T4" y="T5"/>
                      </a:cxn>
                      <a:cxn ang="0">
                        <a:pos x="T6" y="T7"/>
                      </a:cxn>
                      <a:cxn ang="0">
                        <a:pos x="T8" y="T9"/>
                      </a:cxn>
                    </a:cxnLst>
                    <a:rect b="b" l="0" r="r" t="0"/>
                    <a:pathLst>
                      <a:path h="2" w="10">
                        <a:moveTo>
                          <a:pt x="10" y="0"/>
                        </a:moveTo>
                        <a:lnTo>
                          <a:pt x="0" y="2"/>
                        </a:lnTo>
                        <a:lnTo>
                          <a:pt x="0" y="2"/>
                        </a:lnTo>
                        <a:lnTo>
                          <a:pt x="10" y="0"/>
                        </a:lnTo>
                        <a:lnTo>
                          <a:pt x="1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18">
                    <a:extLst>
                      <a:ext uri="{FF2B5EF4-FFF2-40B4-BE49-F238E27FC236}">
                        <a16:creationId xmlns:a16="http://schemas.microsoft.com/office/drawing/2014/main" id="{128D3001-669F-4903-92CF-2FC63CC7B73F}"/>
                      </a:ext>
                    </a:extLst>
                  </p:cNvPr>
                  <p:cNvSpPr/>
                  <p:nvPr/>
                </p:nvSpPr>
                <p:spPr bwMode="auto">
                  <a:xfrm>
                    <a:off x="3640" y="1708"/>
                    <a:ext cx="10" cy="2"/>
                  </a:xfrm>
                  <a:custGeom>
                    <a:gdLst>
                      <a:gd fmla="*/ 10 w 10" name="T0"/>
                      <a:gd fmla="*/ 0 h 2" name="T1"/>
                      <a:gd fmla="*/ 0 w 10" name="T2"/>
                      <a:gd fmla="*/ 2 h 2" name="T3"/>
                      <a:gd fmla="*/ 0 w 10" name="T4"/>
                      <a:gd fmla="*/ 2 h 2" name="T5"/>
                      <a:gd fmla="*/ 10 w 10" name="T6"/>
                      <a:gd fmla="*/ 0 h 2" name="T7"/>
                      <a:gd fmla="*/ 10 w 10" name="T8"/>
                      <a:gd fmla="*/ 0 h 2" name="T9"/>
                    </a:gdLst>
                    <a:cxnLst>
                      <a:cxn ang="0">
                        <a:pos x="T0" y="T1"/>
                      </a:cxn>
                      <a:cxn ang="0">
                        <a:pos x="T2" y="T3"/>
                      </a:cxn>
                      <a:cxn ang="0">
                        <a:pos x="T4" y="T5"/>
                      </a:cxn>
                      <a:cxn ang="0">
                        <a:pos x="T6" y="T7"/>
                      </a:cxn>
                      <a:cxn ang="0">
                        <a:pos x="T8" y="T9"/>
                      </a:cxn>
                    </a:cxnLst>
                    <a:rect b="b" l="0" r="r" t="0"/>
                    <a:pathLst>
                      <a:path h="2" w="10">
                        <a:moveTo>
                          <a:pt x="10" y="0"/>
                        </a:moveTo>
                        <a:lnTo>
                          <a:pt x="0" y="2"/>
                        </a:lnTo>
                        <a:lnTo>
                          <a:pt x="0" y="2"/>
                        </a:lnTo>
                        <a:lnTo>
                          <a:pt x="10" y="0"/>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9">
                    <a:extLst>
                      <a:ext uri="{FF2B5EF4-FFF2-40B4-BE49-F238E27FC236}">
                        <a16:creationId xmlns:a16="http://schemas.microsoft.com/office/drawing/2014/main" id="{725F2C53-9D85-4B38-AC6C-C93355CF3102}"/>
                      </a:ext>
                    </a:extLst>
                  </p:cNvPr>
                  <p:cNvSpPr/>
                  <p:nvPr/>
                </p:nvSpPr>
                <p:spPr bwMode="auto">
                  <a:xfrm>
                    <a:off x="3640" y="1668"/>
                    <a:ext cx="18" cy="42"/>
                  </a:xfrm>
                  <a:custGeom>
                    <a:gdLst>
                      <a:gd fmla="*/ 4 w 9" name="T0"/>
                      <a:gd fmla="*/ 0 h 21" name="T1"/>
                      <a:gd fmla="*/ 0 w 9" name="T2"/>
                      <a:gd fmla="*/ 21 h 21" name="T3"/>
                      <a:gd fmla="*/ 5 w 9" name="T4"/>
                      <a:gd fmla="*/ 20 h 21" name="T5"/>
                      <a:gd fmla="*/ 9 w 9" name="T6"/>
                      <a:gd fmla="*/ 17 h 21" name="T7"/>
                      <a:gd fmla="*/ 4 w 9" name="T8"/>
                      <a:gd fmla="*/ 0 h 21" name="T9"/>
                    </a:gdLst>
                    <a:cxnLst>
                      <a:cxn ang="0">
                        <a:pos x="T0" y="T1"/>
                      </a:cxn>
                      <a:cxn ang="0">
                        <a:pos x="T2" y="T3"/>
                      </a:cxn>
                      <a:cxn ang="0">
                        <a:pos x="T4" y="T5"/>
                      </a:cxn>
                      <a:cxn ang="0">
                        <a:pos x="T6" y="T7"/>
                      </a:cxn>
                      <a:cxn ang="0">
                        <a:pos x="T8" y="T9"/>
                      </a:cxn>
                    </a:cxnLst>
                    <a:rect b="b" l="0" r="r" t="0"/>
                    <a:pathLst>
                      <a:path h="21" w="9">
                        <a:moveTo>
                          <a:pt x="4" y="0"/>
                        </a:moveTo>
                        <a:cubicBezTo>
                          <a:pt x="0" y="21"/>
                          <a:pt x="0" y="21"/>
                          <a:pt x="0" y="21"/>
                        </a:cubicBezTo>
                        <a:cubicBezTo>
                          <a:pt x="5" y="20"/>
                          <a:pt x="5" y="20"/>
                          <a:pt x="5" y="20"/>
                        </a:cubicBezTo>
                        <a:cubicBezTo>
                          <a:pt x="6" y="19"/>
                          <a:pt x="8" y="18"/>
                          <a:pt x="9" y="17"/>
                        </a:cubicBezTo>
                        <a:cubicBezTo>
                          <a:pt x="4" y="0"/>
                          <a:pt x="4" y="0"/>
                          <a:pt x="4"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0">
                    <a:extLst>
                      <a:ext uri="{FF2B5EF4-FFF2-40B4-BE49-F238E27FC236}">
                        <a16:creationId xmlns:a16="http://schemas.microsoft.com/office/drawing/2014/main" id="{81221C7F-7D25-4867-B8EC-A81947426930}"/>
                      </a:ext>
                    </a:extLst>
                  </p:cNvPr>
                  <p:cNvSpPr/>
                  <p:nvPr/>
                </p:nvSpPr>
                <p:spPr bwMode="auto">
                  <a:xfrm>
                    <a:off x="3524" y="1654"/>
                    <a:ext cx="4" cy="8"/>
                  </a:xfrm>
                  <a:custGeom>
                    <a:gdLst>
                      <a:gd fmla="*/ 0 w 4" name="T0"/>
                      <a:gd fmla="*/ 0 h 8" name="T1"/>
                      <a:gd fmla="*/ 4 w 4" name="T2"/>
                      <a:gd fmla="*/ 8 h 8" name="T3"/>
                      <a:gd fmla="*/ 4 w 4" name="T4"/>
                      <a:gd fmla="*/ 8 h 8" name="T5"/>
                      <a:gd fmla="*/ 0 w 4" name="T6"/>
                      <a:gd fmla="*/ 0 h 8" name="T7"/>
                      <a:gd fmla="*/ 0 w 4" name="T8"/>
                      <a:gd fmla="*/ 0 h 8" name="T9"/>
                    </a:gdLst>
                    <a:cxnLst>
                      <a:cxn ang="0">
                        <a:pos x="T0" y="T1"/>
                      </a:cxn>
                      <a:cxn ang="0">
                        <a:pos x="T2" y="T3"/>
                      </a:cxn>
                      <a:cxn ang="0">
                        <a:pos x="T4" y="T5"/>
                      </a:cxn>
                      <a:cxn ang="0">
                        <a:pos x="T6" y="T7"/>
                      </a:cxn>
                      <a:cxn ang="0">
                        <a:pos x="T8" y="T9"/>
                      </a:cxn>
                    </a:cxnLst>
                    <a:rect b="b" l="0" r="r" t="0"/>
                    <a:pathLst>
                      <a:path h="8" w="4">
                        <a:moveTo>
                          <a:pt x="0" y="0"/>
                        </a:moveTo>
                        <a:lnTo>
                          <a:pt x="4" y="8"/>
                        </a:lnTo>
                        <a:lnTo>
                          <a:pt x="4" y="8"/>
                        </a:lnTo>
                        <a:lnTo>
                          <a:pt x="0"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1">
                    <a:extLst>
                      <a:ext uri="{FF2B5EF4-FFF2-40B4-BE49-F238E27FC236}">
                        <a16:creationId xmlns:a16="http://schemas.microsoft.com/office/drawing/2014/main" id="{D44304BA-3329-4010-9FC3-608C0FD10279}"/>
                      </a:ext>
                    </a:extLst>
                  </p:cNvPr>
                  <p:cNvSpPr/>
                  <p:nvPr/>
                </p:nvSpPr>
                <p:spPr bwMode="auto">
                  <a:xfrm>
                    <a:off x="3524" y="1654"/>
                    <a:ext cx="4" cy="8"/>
                  </a:xfrm>
                  <a:custGeom>
                    <a:gdLst>
                      <a:gd fmla="*/ 0 w 4" name="T0"/>
                      <a:gd fmla="*/ 0 h 8" name="T1"/>
                      <a:gd fmla="*/ 4 w 4" name="T2"/>
                      <a:gd fmla="*/ 8 h 8" name="T3"/>
                      <a:gd fmla="*/ 4 w 4" name="T4"/>
                      <a:gd fmla="*/ 8 h 8" name="T5"/>
                      <a:gd fmla="*/ 0 w 4" name="T6"/>
                      <a:gd fmla="*/ 0 h 8" name="T7"/>
                      <a:gd fmla="*/ 0 w 4" name="T8"/>
                      <a:gd fmla="*/ 0 h 8" name="T9"/>
                    </a:gdLst>
                    <a:cxnLst>
                      <a:cxn ang="0">
                        <a:pos x="T0" y="T1"/>
                      </a:cxn>
                      <a:cxn ang="0">
                        <a:pos x="T2" y="T3"/>
                      </a:cxn>
                      <a:cxn ang="0">
                        <a:pos x="T4" y="T5"/>
                      </a:cxn>
                      <a:cxn ang="0">
                        <a:pos x="T6" y="T7"/>
                      </a:cxn>
                      <a:cxn ang="0">
                        <a:pos x="T8" y="T9"/>
                      </a:cxn>
                    </a:cxnLst>
                    <a:rect b="b" l="0" r="r" t="0"/>
                    <a:pathLst>
                      <a:path h="8" w="4">
                        <a:moveTo>
                          <a:pt x="0" y="0"/>
                        </a:moveTo>
                        <a:lnTo>
                          <a:pt x="4" y="8"/>
                        </a:lnTo>
                        <a:lnTo>
                          <a:pt x="4" y="8"/>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22">
                    <a:extLst>
                      <a:ext uri="{FF2B5EF4-FFF2-40B4-BE49-F238E27FC236}">
                        <a16:creationId xmlns:a16="http://schemas.microsoft.com/office/drawing/2014/main" id="{0A7A5A2D-256D-4CAE-990D-75941C647466}"/>
                      </a:ext>
                    </a:extLst>
                  </p:cNvPr>
                  <p:cNvSpPr/>
                  <p:nvPr/>
                </p:nvSpPr>
                <p:spPr bwMode="auto">
                  <a:xfrm>
                    <a:off x="3524" y="1654"/>
                    <a:ext cx="28" cy="8"/>
                  </a:xfrm>
                  <a:custGeom>
                    <a:gdLst>
                      <a:gd fmla="*/ 0 w 28" name="T0"/>
                      <a:gd fmla="*/ 0 h 8" name="T1"/>
                      <a:gd fmla="*/ 4 w 28" name="T2"/>
                      <a:gd fmla="*/ 8 h 8" name="T3"/>
                      <a:gd fmla="*/ 28 w 28" name="T4"/>
                      <a:gd fmla="*/ 6 h 8" name="T5"/>
                      <a:gd fmla="*/ 0 w 28" name="T6"/>
                      <a:gd fmla="*/ 0 h 8" name="T7"/>
                    </a:gdLst>
                    <a:cxnLst>
                      <a:cxn ang="0">
                        <a:pos x="T0" y="T1"/>
                      </a:cxn>
                      <a:cxn ang="0">
                        <a:pos x="T2" y="T3"/>
                      </a:cxn>
                      <a:cxn ang="0">
                        <a:pos x="T4" y="T5"/>
                      </a:cxn>
                      <a:cxn ang="0">
                        <a:pos x="T6" y="T7"/>
                      </a:cxn>
                    </a:cxnLst>
                    <a:rect b="b" l="0" r="r" t="0"/>
                    <a:pathLst>
                      <a:path h="8" w="28">
                        <a:moveTo>
                          <a:pt x="0" y="0"/>
                        </a:moveTo>
                        <a:lnTo>
                          <a:pt x="4" y="8"/>
                        </a:lnTo>
                        <a:lnTo>
                          <a:pt x="28" y="6"/>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3">
                    <a:extLst>
                      <a:ext uri="{FF2B5EF4-FFF2-40B4-BE49-F238E27FC236}">
                        <a16:creationId xmlns:a16="http://schemas.microsoft.com/office/drawing/2014/main" id="{6A1FA6D5-C858-4634-A15C-228DB933AAF6}"/>
                      </a:ext>
                    </a:extLst>
                  </p:cNvPr>
                  <p:cNvSpPr/>
                  <p:nvPr/>
                </p:nvSpPr>
                <p:spPr bwMode="auto">
                  <a:xfrm>
                    <a:off x="3524" y="1654"/>
                    <a:ext cx="28" cy="8"/>
                  </a:xfrm>
                  <a:custGeom>
                    <a:gdLst>
                      <a:gd fmla="*/ 0 w 28" name="T0"/>
                      <a:gd fmla="*/ 0 h 8" name="T1"/>
                      <a:gd fmla="*/ 4 w 28" name="T2"/>
                      <a:gd fmla="*/ 8 h 8" name="T3"/>
                      <a:gd fmla="*/ 28 w 28" name="T4"/>
                      <a:gd fmla="*/ 6 h 8" name="T5"/>
                      <a:gd fmla="*/ 0 w 28" name="T6"/>
                      <a:gd fmla="*/ 0 h 8" name="T7"/>
                    </a:gdLst>
                    <a:cxnLst>
                      <a:cxn ang="0">
                        <a:pos x="T0" y="T1"/>
                      </a:cxn>
                      <a:cxn ang="0">
                        <a:pos x="T2" y="T3"/>
                      </a:cxn>
                      <a:cxn ang="0">
                        <a:pos x="T4" y="T5"/>
                      </a:cxn>
                      <a:cxn ang="0">
                        <a:pos x="T6" y="T7"/>
                      </a:cxn>
                    </a:cxnLst>
                    <a:rect b="b" l="0" r="r" t="0"/>
                    <a:pathLst>
                      <a:path h="8" w="28">
                        <a:moveTo>
                          <a:pt x="0" y="0"/>
                        </a:moveTo>
                        <a:lnTo>
                          <a:pt x="4" y="8"/>
                        </a:lnTo>
                        <a:lnTo>
                          <a:pt x="28" y="6"/>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4">
                    <a:extLst>
                      <a:ext uri="{FF2B5EF4-FFF2-40B4-BE49-F238E27FC236}">
                        <a16:creationId xmlns:a16="http://schemas.microsoft.com/office/drawing/2014/main" id="{6AE17453-344C-4509-93CD-599586C88E1F}"/>
                      </a:ext>
                    </a:extLst>
                  </p:cNvPr>
                  <p:cNvSpPr/>
                  <p:nvPr/>
                </p:nvSpPr>
                <p:spPr bwMode="auto">
                  <a:xfrm>
                    <a:off x="3528" y="1660"/>
                    <a:ext cx="24" cy="2"/>
                  </a:xfrm>
                  <a:custGeom>
                    <a:gdLst>
                      <a:gd fmla="*/ 24 w 24" name="T0"/>
                      <a:gd fmla="*/ 0 h 2" name="T1"/>
                      <a:gd fmla="*/ 0 w 24" name="T2"/>
                      <a:gd fmla="*/ 2 h 2" name="T3"/>
                      <a:gd fmla="*/ 0 w 24" name="T4"/>
                      <a:gd fmla="*/ 2 h 2" name="T5"/>
                      <a:gd fmla="*/ 0 w 24" name="T6"/>
                      <a:gd fmla="*/ 2 h 2" name="T7"/>
                      <a:gd fmla="*/ 24 w 24" name="T8"/>
                      <a:gd fmla="*/ 0 h 2" name="T9"/>
                      <a:gd fmla="*/ 24 w 24" name="T10"/>
                      <a:gd fmla="*/ 0 h 2" name="T11"/>
                    </a:gdLst>
                    <a:cxnLst>
                      <a:cxn ang="0">
                        <a:pos x="T0" y="T1"/>
                      </a:cxn>
                      <a:cxn ang="0">
                        <a:pos x="T2" y="T3"/>
                      </a:cxn>
                      <a:cxn ang="0">
                        <a:pos x="T4" y="T5"/>
                      </a:cxn>
                      <a:cxn ang="0">
                        <a:pos x="T6" y="T7"/>
                      </a:cxn>
                      <a:cxn ang="0">
                        <a:pos x="T8" y="T9"/>
                      </a:cxn>
                      <a:cxn ang="0">
                        <a:pos x="T10" y="T11"/>
                      </a:cxn>
                    </a:cxnLst>
                    <a:rect b="b" l="0" r="r" t="0"/>
                    <a:pathLst>
                      <a:path h="2" w="24">
                        <a:moveTo>
                          <a:pt x="24" y="0"/>
                        </a:moveTo>
                        <a:lnTo>
                          <a:pt x="0" y="2"/>
                        </a:lnTo>
                        <a:lnTo>
                          <a:pt x="0" y="2"/>
                        </a:lnTo>
                        <a:lnTo>
                          <a:pt x="0" y="2"/>
                        </a:lnTo>
                        <a:lnTo>
                          <a:pt x="24" y="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5">
                    <a:extLst>
                      <a:ext uri="{FF2B5EF4-FFF2-40B4-BE49-F238E27FC236}">
                        <a16:creationId xmlns:a16="http://schemas.microsoft.com/office/drawing/2014/main" id="{0B75777D-F7F7-421A-AAF8-B8841FC506A3}"/>
                      </a:ext>
                    </a:extLst>
                  </p:cNvPr>
                  <p:cNvSpPr/>
                  <p:nvPr/>
                </p:nvSpPr>
                <p:spPr bwMode="auto">
                  <a:xfrm>
                    <a:off x="3528" y="1660"/>
                    <a:ext cx="24" cy="2"/>
                  </a:xfrm>
                  <a:custGeom>
                    <a:gdLst>
                      <a:gd fmla="*/ 24 w 24" name="T0"/>
                      <a:gd fmla="*/ 0 h 2" name="T1"/>
                      <a:gd fmla="*/ 0 w 24" name="T2"/>
                      <a:gd fmla="*/ 2 h 2" name="T3"/>
                      <a:gd fmla="*/ 0 w 24" name="T4"/>
                      <a:gd fmla="*/ 2 h 2" name="T5"/>
                      <a:gd fmla="*/ 0 w 24" name="T6"/>
                      <a:gd fmla="*/ 2 h 2" name="T7"/>
                      <a:gd fmla="*/ 24 w 24" name="T8"/>
                      <a:gd fmla="*/ 0 h 2" name="T9"/>
                      <a:gd fmla="*/ 24 w 24" name="T10"/>
                      <a:gd fmla="*/ 0 h 2" name="T11"/>
                    </a:gdLst>
                    <a:cxnLst>
                      <a:cxn ang="0">
                        <a:pos x="T0" y="T1"/>
                      </a:cxn>
                      <a:cxn ang="0">
                        <a:pos x="T2" y="T3"/>
                      </a:cxn>
                      <a:cxn ang="0">
                        <a:pos x="T4" y="T5"/>
                      </a:cxn>
                      <a:cxn ang="0">
                        <a:pos x="T6" y="T7"/>
                      </a:cxn>
                      <a:cxn ang="0">
                        <a:pos x="T8" y="T9"/>
                      </a:cxn>
                      <a:cxn ang="0">
                        <a:pos x="T10" y="T11"/>
                      </a:cxn>
                    </a:cxnLst>
                    <a:rect b="b" l="0" r="r" t="0"/>
                    <a:pathLst>
                      <a:path h="2" w="24">
                        <a:moveTo>
                          <a:pt x="24" y="0"/>
                        </a:moveTo>
                        <a:lnTo>
                          <a:pt x="0" y="2"/>
                        </a:lnTo>
                        <a:lnTo>
                          <a:pt x="0" y="2"/>
                        </a:lnTo>
                        <a:lnTo>
                          <a:pt x="0" y="2"/>
                        </a:lnTo>
                        <a:lnTo>
                          <a:pt x="24"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6">
                    <a:extLst>
                      <a:ext uri="{FF2B5EF4-FFF2-40B4-BE49-F238E27FC236}">
                        <a16:creationId xmlns:a16="http://schemas.microsoft.com/office/drawing/2014/main" id="{3CD2F14D-030C-4D05-B4C8-542521BCBE17}"/>
                      </a:ext>
                    </a:extLst>
                  </p:cNvPr>
                  <p:cNvSpPr/>
                  <p:nvPr/>
                </p:nvSpPr>
                <p:spPr bwMode="auto">
                  <a:xfrm>
                    <a:off x="3626" y="1993"/>
                    <a:ext cx="26" cy="10"/>
                  </a:xfrm>
                  <a:custGeom>
                    <a:gdLst>
                      <a:gd fmla="*/ 13 w 13" name="T0"/>
                      <a:gd fmla="*/ 0 h 5" name="T1"/>
                      <a:gd fmla="*/ 0 w 13" name="T2"/>
                      <a:gd fmla="*/ 5 h 5" name="T3"/>
                      <a:gd fmla="*/ 0 w 13" name="T4"/>
                      <a:gd fmla="*/ 5 h 5" name="T5"/>
                      <a:gd fmla="*/ 13 w 13" name="T6"/>
                      <a:gd fmla="*/ 0 h 5" name="T7"/>
                      <a:gd fmla="*/ 13 w 13" name="T8"/>
                      <a:gd fmla="*/ 0 h 5" name="T9"/>
                    </a:gdLst>
                    <a:cxnLst>
                      <a:cxn ang="0">
                        <a:pos x="T0" y="T1"/>
                      </a:cxn>
                      <a:cxn ang="0">
                        <a:pos x="T2" y="T3"/>
                      </a:cxn>
                      <a:cxn ang="0">
                        <a:pos x="T4" y="T5"/>
                      </a:cxn>
                      <a:cxn ang="0">
                        <a:pos x="T6" y="T7"/>
                      </a:cxn>
                      <a:cxn ang="0">
                        <a:pos x="T8" y="T9"/>
                      </a:cxn>
                    </a:cxnLst>
                    <a:rect b="b" l="0" r="r" t="0"/>
                    <a:pathLst>
                      <a:path h="5" w="13">
                        <a:moveTo>
                          <a:pt x="13" y="0"/>
                        </a:moveTo>
                        <a:cubicBezTo>
                          <a:pt x="9" y="2"/>
                          <a:pt x="4" y="4"/>
                          <a:pt x="0" y="5"/>
                        </a:cubicBezTo>
                        <a:cubicBezTo>
                          <a:pt x="0" y="5"/>
                          <a:pt x="0" y="5"/>
                          <a:pt x="0" y="5"/>
                        </a:cubicBezTo>
                        <a:cubicBezTo>
                          <a:pt x="4" y="4"/>
                          <a:pt x="9" y="2"/>
                          <a:pt x="13" y="0"/>
                        </a:cubicBezTo>
                        <a:cubicBezTo>
                          <a:pt x="13" y="0"/>
                          <a:pt x="13" y="0"/>
                          <a:pt x="13"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7">
                    <a:extLst>
                      <a:ext uri="{FF2B5EF4-FFF2-40B4-BE49-F238E27FC236}">
                        <a16:creationId xmlns:a16="http://schemas.microsoft.com/office/drawing/2014/main" id="{35899D5A-2659-4767-8FA3-C7CC80BEEC04}"/>
                      </a:ext>
                    </a:extLst>
                  </p:cNvPr>
                  <p:cNvSpPr/>
                  <p:nvPr/>
                </p:nvSpPr>
                <p:spPr bwMode="auto">
                  <a:xfrm>
                    <a:off x="3626" y="1993"/>
                    <a:ext cx="28" cy="83"/>
                  </a:xfrm>
                  <a:custGeom>
                    <a:gdLst>
                      <a:gd fmla="*/ 13 w 14" name="T0"/>
                      <a:gd fmla="*/ 0 h 41" name="T1"/>
                      <a:gd fmla="*/ 0 w 14" name="T2"/>
                      <a:gd fmla="*/ 5 h 41" name="T3"/>
                      <a:gd fmla="*/ 9 w 14" name="T4"/>
                      <a:gd fmla="*/ 41 h 41" name="T5"/>
                      <a:gd fmla="*/ 14 w 14" name="T6"/>
                      <a:gd fmla="*/ 40 h 41" name="T7"/>
                      <a:gd fmla="*/ 13 w 14" name="T8"/>
                      <a:gd fmla="*/ 21 h 41" name="T9"/>
                      <a:gd fmla="*/ 14 w 14" name="T10"/>
                      <a:gd fmla="*/ 2 h 41" name="T11"/>
                      <a:gd fmla="*/ 13 w 14" name="T12"/>
                      <a:gd fmla="*/ 0 h 41" name="T13"/>
                    </a:gdLst>
                    <a:cxnLst>
                      <a:cxn ang="0">
                        <a:pos x="T0" y="T1"/>
                      </a:cxn>
                      <a:cxn ang="0">
                        <a:pos x="T2" y="T3"/>
                      </a:cxn>
                      <a:cxn ang="0">
                        <a:pos x="T4" y="T5"/>
                      </a:cxn>
                      <a:cxn ang="0">
                        <a:pos x="T6" y="T7"/>
                      </a:cxn>
                      <a:cxn ang="0">
                        <a:pos x="T8" y="T9"/>
                      </a:cxn>
                      <a:cxn ang="0">
                        <a:pos x="T10" y="T11"/>
                      </a:cxn>
                      <a:cxn ang="0">
                        <a:pos x="T12" y="T13"/>
                      </a:cxn>
                    </a:cxnLst>
                    <a:rect b="b" l="0" r="r" t="0"/>
                    <a:pathLst>
                      <a:path h="41" w="14">
                        <a:moveTo>
                          <a:pt x="13" y="0"/>
                        </a:moveTo>
                        <a:cubicBezTo>
                          <a:pt x="9" y="2"/>
                          <a:pt x="4" y="4"/>
                          <a:pt x="0" y="5"/>
                        </a:cubicBezTo>
                        <a:cubicBezTo>
                          <a:pt x="3" y="17"/>
                          <a:pt x="6" y="29"/>
                          <a:pt x="9" y="41"/>
                        </a:cubicBezTo>
                        <a:cubicBezTo>
                          <a:pt x="10" y="41"/>
                          <a:pt x="12" y="40"/>
                          <a:pt x="14" y="40"/>
                        </a:cubicBezTo>
                        <a:cubicBezTo>
                          <a:pt x="13" y="34"/>
                          <a:pt x="13" y="27"/>
                          <a:pt x="13" y="21"/>
                        </a:cubicBezTo>
                        <a:cubicBezTo>
                          <a:pt x="13" y="15"/>
                          <a:pt x="13" y="8"/>
                          <a:pt x="14" y="2"/>
                        </a:cubicBezTo>
                        <a:cubicBezTo>
                          <a:pt x="14" y="2"/>
                          <a:pt x="13" y="1"/>
                          <a:pt x="1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8">
                    <a:extLst>
                      <a:ext uri="{FF2B5EF4-FFF2-40B4-BE49-F238E27FC236}">
                        <a16:creationId xmlns:a16="http://schemas.microsoft.com/office/drawing/2014/main" id="{53077784-F51A-41EB-A02E-303B949DE8E8}"/>
                      </a:ext>
                    </a:extLst>
                  </p:cNvPr>
                  <p:cNvSpPr/>
                  <p:nvPr/>
                </p:nvSpPr>
                <p:spPr bwMode="auto">
                  <a:xfrm>
                    <a:off x="3026" y="1387"/>
                    <a:ext cx="405" cy="765"/>
                  </a:xfrm>
                  <a:custGeom>
                    <a:gdLst>
                      <a:gd fmla="*/ 141 w 202" name="T0"/>
                      <a:gd fmla="*/ 374 h 381" name="T1"/>
                      <a:gd fmla="*/ 151 w 202" name="T2"/>
                      <a:gd fmla="*/ 372 h 381" name="T3"/>
                      <a:gd fmla="*/ 202 w 202" name="T4"/>
                      <a:gd fmla="*/ 355 h 381" name="T5"/>
                      <a:gd fmla="*/ 187 w 202" name="T6"/>
                      <a:gd fmla="*/ 321 h 381" name="T7"/>
                      <a:gd fmla="*/ 195 w 202" name="T8"/>
                      <a:gd fmla="*/ 338 h 381" name="T9"/>
                      <a:gd fmla="*/ 187 w 202" name="T10"/>
                      <a:gd fmla="*/ 321 h 381" name="T11"/>
                      <a:gd fmla="*/ 76 w 202" name="T12"/>
                      <a:gd fmla="*/ 333 h 381" name="T13"/>
                      <a:gd fmla="*/ 46 w 202" name="T14"/>
                      <a:gd fmla="*/ 172 h 381" name="T15"/>
                      <a:gd fmla="*/ 39 w 202" name="T16"/>
                      <a:gd fmla="*/ 23 h 381" name="T17"/>
                      <a:gd fmla="*/ 2 w 202" name="T18"/>
                      <a:gd fmla="*/ 24 h 381" name="T19"/>
                      <a:gd fmla="*/ 9 w 202" name="T20"/>
                      <a:gd fmla="*/ 177 h 381" name="T21"/>
                      <a:gd fmla="*/ 57 w 202" name="T22"/>
                      <a:gd fmla="*/ 365 h 381" name="T23"/>
                      <a:gd fmla="*/ 141 w 202" name="T24"/>
                      <a:gd fmla="*/ 374 h 3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81" w="201">
                        <a:moveTo>
                          <a:pt x="141" y="374"/>
                        </a:moveTo>
                        <a:cubicBezTo>
                          <a:pt x="145" y="373"/>
                          <a:pt x="148" y="373"/>
                          <a:pt x="151" y="372"/>
                        </a:cubicBezTo>
                        <a:cubicBezTo>
                          <a:pt x="179" y="366"/>
                          <a:pt x="201" y="356"/>
                          <a:pt x="202" y="355"/>
                        </a:cubicBezTo>
                        <a:cubicBezTo>
                          <a:pt x="187" y="321"/>
                          <a:pt x="187" y="321"/>
                          <a:pt x="187" y="321"/>
                        </a:cubicBezTo>
                        <a:cubicBezTo>
                          <a:pt x="195" y="338"/>
                          <a:pt x="195" y="338"/>
                          <a:pt x="195" y="338"/>
                        </a:cubicBezTo>
                        <a:cubicBezTo>
                          <a:pt x="187" y="321"/>
                          <a:pt x="187" y="321"/>
                          <a:pt x="187" y="321"/>
                        </a:cubicBezTo>
                        <a:cubicBezTo>
                          <a:pt x="167" y="330"/>
                          <a:pt x="105" y="351"/>
                          <a:pt x="76" y="333"/>
                        </a:cubicBezTo>
                        <a:cubicBezTo>
                          <a:pt x="75" y="332"/>
                          <a:pt x="56" y="314"/>
                          <a:pt x="46" y="172"/>
                        </a:cubicBezTo>
                        <a:cubicBezTo>
                          <a:pt x="40" y="96"/>
                          <a:pt x="39" y="24"/>
                          <a:pt x="39" y="23"/>
                        </a:cubicBezTo>
                        <a:cubicBezTo>
                          <a:pt x="39" y="0"/>
                          <a:pt x="0" y="3"/>
                          <a:pt x="2" y="24"/>
                        </a:cubicBezTo>
                        <a:cubicBezTo>
                          <a:pt x="2" y="24"/>
                          <a:pt x="3" y="100"/>
                          <a:pt x="9" y="177"/>
                        </a:cubicBezTo>
                        <a:cubicBezTo>
                          <a:pt x="20" y="323"/>
                          <a:pt x="39" y="354"/>
                          <a:pt x="57" y="365"/>
                        </a:cubicBezTo>
                        <a:cubicBezTo>
                          <a:pt x="77" y="378"/>
                          <a:pt x="106" y="381"/>
                          <a:pt x="141" y="374"/>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9">
                    <a:extLst>
                      <a:ext uri="{FF2B5EF4-FFF2-40B4-BE49-F238E27FC236}">
                        <a16:creationId xmlns:a16="http://schemas.microsoft.com/office/drawing/2014/main" id="{9D131954-F9E1-47FF-93D6-A37E22763AEA}"/>
                      </a:ext>
                    </a:extLst>
                  </p:cNvPr>
                  <p:cNvSpPr>
                    <a:spLocks noEditPoints="1"/>
                  </p:cNvSpPr>
                  <p:nvPr/>
                </p:nvSpPr>
                <p:spPr bwMode="auto">
                  <a:xfrm>
                    <a:off x="2867" y="1497"/>
                    <a:ext cx="219" cy="241"/>
                  </a:xfrm>
                  <a:custGeom>
                    <a:gdLst>
                      <a:gd fmla="*/ 28 w 109" name="T0"/>
                      <a:gd fmla="*/ 115 h 120" name="T1"/>
                      <a:gd fmla="*/ 9 w 109" name="T2"/>
                      <a:gd fmla="*/ 91 h 120" name="T3"/>
                      <a:gd fmla="*/ 8 w 109" name="T4"/>
                      <a:gd fmla="*/ 11 h 120" name="T5"/>
                      <a:gd fmla="*/ 35 w 109" name="T6"/>
                      <a:gd fmla="*/ 15 h 120" name="T7"/>
                      <a:gd fmla="*/ 36 w 109" name="T8"/>
                      <a:gd fmla="*/ 85 h 120" name="T9"/>
                      <a:gd fmla="*/ 39 w 109" name="T10"/>
                      <a:gd fmla="*/ 90 h 120" name="T11"/>
                      <a:gd fmla="*/ 96 w 109" name="T12"/>
                      <a:gd fmla="*/ 76 h 120" name="T13"/>
                      <a:gd fmla="*/ 109 w 109" name="T14"/>
                      <a:gd fmla="*/ 100 h 120" name="T15"/>
                      <a:gd fmla="*/ 62 w 109" name="T16"/>
                      <a:gd fmla="*/ 117 h 120" name="T17"/>
                      <a:gd fmla="*/ 28 w 109" name="T18"/>
                      <a:gd fmla="*/ 115 h 120" name="T19"/>
                      <a:gd fmla="*/ 96 w 109" name="T20"/>
                      <a:gd fmla="*/ 76 h 120" name="T21"/>
                      <a:gd fmla="*/ 96 w 109" name="T22"/>
                      <a:gd fmla="*/ 76 h 120" name="T23"/>
                      <a:gd fmla="*/ 102 w 109" name="T24"/>
                      <a:gd fmla="*/ 88 h 120" name="T25"/>
                      <a:gd fmla="*/ 96 w 109" name="T26"/>
                      <a:gd fmla="*/ 76 h 1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0" w="109">
                        <a:moveTo>
                          <a:pt x="28" y="115"/>
                        </a:moveTo>
                        <a:cubicBezTo>
                          <a:pt x="18" y="111"/>
                          <a:pt x="12" y="102"/>
                          <a:pt x="9" y="91"/>
                        </a:cubicBezTo>
                        <a:cubicBezTo>
                          <a:pt x="0" y="50"/>
                          <a:pt x="8" y="13"/>
                          <a:pt x="8" y="11"/>
                        </a:cubicBezTo>
                        <a:cubicBezTo>
                          <a:pt x="11" y="0"/>
                          <a:pt x="36" y="1"/>
                          <a:pt x="35" y="15"/>
                        </a:cubicBezTo>
                        <a:cubicBezTo>
                          <a:pt x="35" y="15"/>
                          <a:pt x="28" y="49"/>
                          <a:pt x="36" y="85"/>
                        </a:cubicBezTo>
                        <a:cubicBezTo>
                          <a:pt x="37" y="89"/>
                          <a:pt x="38" y="90"/>
                          <a:pt x="39" y="90"/>
                        </a:cubicBezTo>
                        <a:cubicBezTo>
                          <a:pt x="51" y="95"/>
                          <a:pt x="80" y="85"/>
                          <a:pt x="96" y="76"/>
                        </a:cubicBezTo>
                        <a:cubicBezTo>
                          <a:pt x="109" y="100"/>
                          <a:pt x="109" y="100"/>
                          <a:pt x="109" y="100"/>
                        </a:cubicBezTo>
                        <a:cubicBezTo>
                          <a:pt x="103" y="103"/>
                          <a:pt x="83" y="113"/>
                          <a:pt x="62" y="117"/>
                        </a:cubicBezTo>
                        <a:cubicBezTo>
                          <a:pt x="50" y="120"/>
                          <a:pt x="38" y="120"/>
                          <a:pt x="28" y="115"/>
                        </a:cubicBezTo>
                        <a:moveTo>
                          <a:pt x="96" y="76"/>
                        </a:moveTo>
                        <a:cubicBezTo>
                          <a:pt x="96" y="76"/>
                          <a:pt x="96" y="76"/>
                          <a:pt x="96" y="76"/>
                        </a:cubicBezTo>
                        <a:cubicBezTo>
                          <a:pt x="102" y="88"/>
                          <a:pt x="102" y="88"/>
                          <a:pt x="102" y="88"/>
                        </a:cubicBezTo>
                        <a:cubicBezTo>
                          <a:pt x="96" y="76"/>
                          <a:pt x="96" y="76"/>
                          <a:pt x="96" y="76"/>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30">
                    <a:extLst>
                      <a:ext uri="{FF2B5EF4-FFF2-40B4-BE49-F238E27FC236}">
                        <a16:creationId xmlns:a16="http://schemas.microsoft.com/office/drawing/2014/main" id="{80059ED1-6A35-4A19-9E45-97E15E19CBB8}"/>
                      </a:ext>
                    </a:extLst>
                  </p:cNvPr>
                  <p:cNvSpPr/>
                  <p:nvPr/>
                </p:nvSpPr>
                <p:spPr bwMode="auto">
                  <a:xfrm>
                    <a:off x="2785" y="1602"/>
                    <a:ext cx="124" cy="50"/>
                  </a:xfrm>
                  <a:custGeom>
                    <a:gdLst>
                      <a:gd fmla="*/ 9 w 62" name="T0"/>
                      <a:gd fmla="*/ 24 h 25" name="T1"/>
                      <a:gd fmla="*/ 53 w 62" name="T2"/>
                      <a:gd fmla="*/ 23 h 25" name="T3"/>
                      <a:gd fmla="*/ 62 w 62" name="T4"/>
                      <a:gd fmla="*/ 14 h 25" name="T5"/>
                      <a:gd fmla="*/ 62 w 62" name="T6"/>
                      <a:gd fmla="*/ 9 h 25" name="T7"/>
                      <a:gd fmla="*/ 53 w 62" name="T8"/>
                      <a:gd fmla="*/ 0 h 25" name="T9"/>
                      <a:gd fmla="*/ 9 w 62" name="T10"/>
                      <a:gd fmla="*/ 1 h 25" name="T11"/>
                      <a:gd fmla="*/ 0 w 62" name="T12"/>
                      <a:gd fmla="*/ 11 h 25" name="T13"/>
                      <a:gd fmla="*/ 0 w 62" name="T14"/>
                      <a:gd fmla="*/ 15 h 25" name="T15"/>
                      <a:gd fmla="*/ 9 w 62" name="T16"/>
                      <a:gd fmla="*/ 24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62">
                        <a:moveTo>
                          <a:pt x="9" y="24"/>
                        </a:moveTo>
                        <a:cubicBezTo>
                          <a:pt x="53" y="23"/>
                          <a:pt x="53" y="23"/>
                          <a:pt x="53" y="23"/>
                        </a:cubicBezTo>
                        <a:cubicBezTo>
                          <a:pt x="58" y="23"/>
                          <a:pt x="62" y="19"/>
                          <a:pt x="62" y="14"/>
                        </a:cubicBezTo>
                        <a:cubicBezTo>
                          <a:pt x="62" y="9"/>
                          <a:pt x="62" y="9"/>
                          <a:pt x="62" y="9"/>
                        </a:cubicBezTo>
                        <a:cubicBezTo>
                          <a:pt x="62" y="4"/>
                          <a:pt x="58" y="0"/>
                          <a:pt x="53" y="0"/>
                        </a:cubicBezTo>
                        <a:cubicBezTo>
                          <a:pt x="9" y="1"/>
                          <a:pt x="9" y="1"/>
                          <a:pt x="9" y="1"/>
                        </a:cubicBezTo>
                        <a:cubicBezTo>
                          <a:pt x="4" y="1"/>
                          <a:pt x="0" y="6"/>
                          <a:pt x="0" y="11"/>
                        </a:cubicBezTo>
                        <a:cubicBezTo>
                          <a:pt x="0" y="15"/>
                          <a:pt x="0" y="15"/>
                          <a:pt x="0" y="15"/>
                        </a:cubicBezTo>
                        <a:cubicBezTo>
                          <a:pt x="0" y="21"/>
                          <a:pt x="4" y="25"/>
                          <a:pt x="9" y="24"/>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31">
                    <a:extLst>
                      <a:ext uri="{FF2B5EF4-FFF2-40B4-BE49-F238E27FC236}">
                        <a16:creationId xmlns:a16="http://schemas.microsoft.com/office/drawing/2014/main" id="{0AAA3C49-619D-4B92-9B8A-45D0A774C497}"/>
                      </a:ext>
                    </a:extLst>
                  </p:cNvPr>
                  <p:cNvSpPr/>
                  <p:nvPr/>
                </p:nvSpPr>
                <p:spPr bwMode="auto">
                  <a:xfrm>
                    <a:off x="3060" y="1487"/>
                    <a:ext cx="126" cy="81"/>
                  </a:xfrm>
                  <a:custGeom>
                    <a:gdLst>
                      <a:gd fmla="*/ 15 w 63" name="T0"/>
                      <a:gd fmla="*/ 39 h 40" name="T1"/>
                      <a:gd fmla="*/ 55 w 63" name="T2"/>
                      <a:gd fmla="*/ 24 h 40" name="T3"/>
                      <a:gd fmla="*/ 61 w 63" name="T4"/>
                      <a:gd fmla="*/ 12 h 40" name="T5"/>
                      <a:gd fmla="*/ 60 w 63" name="T6"/>
                      <a:gd fmla="*/ 8 h 40" name="T7"/>
                      <a:gd fmla="*/ 48 w 63" name="T8"/>
                      <a:gd fmla="*/ 2 h 40" name="T9"/>
                      <a:gd fmla="*/ 7 w 63" name="T10"/>
                      <a:gd fmla="*/ 17 h 40" name="T11"/>
                      <a:gd fmla="*/ 2 w 63" name="T12"/>
                      <a:gd fmla="*/ 29 h 40" name="T13"/>
                      <a:gd fmla="*/ 3 w 63" name="T14"/>
                      <a:gd fmla="*/ 33 h 40" name="T15"/>
                      <a:gd fmla="*/ 15 w 63" name="T16"/>
                      <a:gd fmla="*/ 39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62">
                        <a:moveTo>
                          <a:pt x="15" y="39"/>
                        </a:moveTo>
                        <a:cubicBezTo>
                          <a:pt x="55" y="24"/>
                          <a:pt x="55" y="24"/>
                          <a:pt x="55" y="24"/>
                        </a:cubicBezTo>
                        <a:cubicBezTo>
                          <a:pt x="60" y="22"/>
                          <a:pt x="63" y="17"/>
                          <a:pt x="61" y="12"/>
                        </a:cubicBezTo>
                        <a:cubicBezTo>
                          <a:pt x="60" y="8"/>
                          <a:pt x="60" y="8"/>
                          <a:pt x="60" y="8"/>
                        </a:cubicBezTo>
                        <a:cubicBezTo>
                          <a:pt x="58" y="3"/>
                          <a:pt x="53" y="0"/>
                          <a:pt x="48" y="2"/>
                        </a:cubicBezTo>
                        <a:cubicBezTo>
                          <a:pt x="7" y="17"/>
                          <a:pt x="7" y="17"/>
                          <a:pt x="7" y="17"/>
                        </a:cubicBezTo>
                        <a:cubicBezTo>
                          <a:pt x="2" y="19"/>
                          <a:pt x="0" y="24"/>
                          <a:pt x="2" y="29"/>
                        </a:cubicBezTo>
                        <a:cubicBezTo>
                          <a:pt x="3" y="33"/>
                          <a:pt x="3" y="33"/>
                          <a:pt x="3" y="33"/>
                        </a:cubicBezTo>
                        <a:cubicBezTo>
                          <a:pt x="5" y="38"/>
                          <a:pt x="10" y="40"/>
                          <a:pt x="15" y="3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32">
                    <a:extLst>
                      <a:ext uri="{FF2B5EF4-FFF2-40B4-BE49-F238E27FC236}">
                        <a16:creationId xmlns:a16="http://schemas.microsoft.com/office/drawing/2014/main" id="{4B883BAD-0E66-4D19-8652-2DAD68FB528C}"/>
                      </a:ext>
                    </a:extLst>
                  </p:cNvPr>
                  <p:cNvSpPr/>
                  <p:nvPr/>
                </p:nvSpPr>
                <p:spPr bwMode="auto">
                  <a:xfrm>
                    <a:off x="3184" y="1650"/>
                    <a:ext cx="53" cy="104"/>
                  </a:xfrm>
                  <a:custGeom>
                    <a:gdLst>
                      <a:gd fmla="*/ 2 w 26" name="T0"/>
                      <a:gd fmla="*/ 8 h 52" name="T1"/>
                      <a:gd fmla="*/ 0 w 26" name="T2"/>
                      <a:gd fmla="*/ 42 h 52" name="T3"/>
                      <a:gd fmla="*/ 8 w 26" name="T4"/>
                      <a:gd fmla="*/ 51 h 52" name="T5"/>
                      <a:gd fmla="*/ 15 w 26" name="T6"/>
                      <a:gd fmla="*/ 51 h 52" name="T7"/>
                      <a:gd fmla="*/ 23 w 26" name="T8"/>
                      <a:gd fmla="*/ 43 h 52" name="T9"/>
                      <a:gd fmla="*/ 25 w 26" name="T10"/>
                      <a:gd fmla="*/ 10 h 52" name="T11"/>
                      <a:gd fmla="*/ 17 w 26" name="T12"/>
                      <a:gd fmla="*/ 1 h 52" name="T13"/>
                      <a:gd fmla="*/ 11 w 26" name="T14"/>
                      <a:gd fmla="*/ 0 h 52" name="T15"/>
                      <a:gd fmla="*/ 2 w 26" name="T16"/>
                      <a:gd fmla="*/ 8 h 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26">
                        <a:moveTo>
                          <a:pt x="2" y="8"/>
                        </a:moveTo>
                        <a:cubicBezTo>
                          <a:pt x="0" y="42"/>
                          <a:pt x="0" y="42"/>
                          <a:pt x="0" y="42"/>
                        </a:cubicBezTo>
                        <a:cubicBezTo>
                          <a:pt x="0" y="47"/>
                          <a:pt x="4" y="51"/>
                          <a:pt x="8" y="51"/>
                        </a:cubicBezTo>
                        <a:cubicBezTo>
                          <a:pt x="15" y="51"/>
                          <a:pt x="15" y="51"/>
                          <a:pt x="15" y="51"/>
                        </a:cubicBezTo>
                        <a:cubicBezTo>
                          <a:pt x="19" y="52"/>
                          <a:pt x="23" y="48"/>
                          <a:pt x="23" y="43"/>
                        </a:cubicBezTo>
                        <a:cubicBezTo>
                          <a:pt x="25" y="10"/>
                          <a:pt x="25" y="10"/>
                          <a:pt x="25" y="10"/>
                        </a:cubicBezTo>
                        <a:cubicBezTo>
                          <a:pt x="26" y="5"/>
                          <a:pt x="22" y="1"/>
                          <a:pt x="17" y="1"/>
                        </a:cubicBezTo>
                        <a:cubicBezTo>
                          <a:pt x="11" y="0"/>
                          <a:pt x="11" y="0"/>
                          <a:pt x="11" y="0"/>
                        </a:cubicBezTo>
                        <a:cubicBezTo>
                          <a:pt x="6" y="0"/>
                          <a:pt x="2" y="4"/>
                          <a:pt x="2" y="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33">
                    <a:extLst>
                      <a:ext uri="{FF2B5EF4-FFF2-40B4-BE49-F238E27FC236}">
                        <a16:creationId xmlns:a16="http://schemas.microsoft.com/office/drawing/2014/main" id="{65B4D12A-BD9C-43AE-8E5E-D7045B21AAA1}"/>
                      </a:ext>
                    </a:extLst>
                  </p:cNvPr>
                  <p:cNvSpPr/>
                  <p:nvPr/>
                </p:nvSpPr>
                <p:spPr bwMode="auto">
                  <a:xfrm>
                    <a:off x="2913" y="1859"/>
                    <a:ext cx="187" cy="62"/>
                  </a:xfrm>
                  <a:custGeom>
                    <a:gdLst>
                      <a:gd fmla="*/ 13 w 93" name="T0"/>
                      <a:gd fmla="*/ 30 h 31" name="T1"/>
                      <a:gd fmla="*/ 80 w 93" name="T2"/>
                      <a:gd fmla="*/ 27 h 31" name="T3"/>
                      <a:gd fmla="*/ 92 w 93" name="T4"/>
                      <a:gd fmla="*/ 14 h 31" name="T5"/>
                      <a:gd fmla="*/ 92 w 93" name="T6"/>
                      <a:gd fmla="*/ 12 h 31" name="T7"/>
                      <a:gd fmla="*/ 79 w 93" name="T8"/>
                      <a:gd fmla="*/ 0 h 31" name="T9"/>
                      <a:gd fmla="*/ 12 w 93" name="T10"/>
                      <a:gd fmla="*/ 3 h 31" name="T11"/>
                      <a:gd fmla="*/ 0 w 93" name="T12"/>
                      <a:gd fmla="*/ 16 h 31" name="T13"/>
                      <a:gd fmla="*/ 0 w 93" name="T14"/>
                      <a:gd fmla="*/ 18 h 31" name="T15"/>
                      <a:gd fmla="*/ 13 w 93" name="T16"/>
                      <a:gd fmla="*/ 30 h 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1" w="93">
                        <a:moveTo>
                          <a:pt x="13" y="30"/>
                        </a:moveTo>
                        <a:cubicBezTo>
                          <a:pt x="80" y="27"/>
                          <a:pt x="80" y="27"/>
                          <a:pt x="80" y="27"/>
                        </a:cubicBezTo>
                        <a:cubicBezTo>
                          <a:pt x="87" y="26"/>
                          <a:pt x="93" y="21"/>
                          <a:pt x="92" y="14"/>
                        </a:cubicBezTo>
                        <a:cubicBezTo>
                          <a:pt x="92" y="12"/>
                          <a:pt x="92" y="12"/>
                          <a:pt x="92" y="12"/>
                        </a:cubicBezTo>
                        <a:cubicBezTo>
                          <a:pt x="92" y="5"/>
                          <a:pt x="86" y="0"/>
                          <a:pt x="79" y="0"/>
                        </a:cubicBezTo>
                        <a:cubicBezTo>
                          <a:pt x="12" y="3"/>
                          <a:pt x="12" y="3"/>
                          <a:pt x="12" y="3"/>
                        </a:cubicBezTo>
                        <a:cubicBezTo>
                          <a:pt x="5" y="4"/>
                          <a:pt x="0" y="10"/>
                          <a:pt x="0" y="16"/>
                        </a:cubicBezTo>
                        <a:cubicBezTo>
                          <a:pt x="0" y="18"/>
                          <a:pt x="0" y="18"/>
                          <a:pt x="0" y="18"/>
                        </a:cubicBezTo>
                        <a:cubicBezTo>
                          <a:pt x="1" y="25"/>
                          <a:pt x="7" y="31"/>
                          <a:pt x="13" y="30"/>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34">
                    <a:extLst>
                      <a:ext uri="{FF2B5EF4-FFF2-40B4-BE49-F238E27FC236}">
                        <a16:creationId xmlns:a16="http://schemas.microsoft.com/office/drawing/2014/main" id="{39A9ED95-CA6F-4D57-AE7E-5A2ECD2557A6}"/>
                      </a:ext>
                    </a:extLst>
                  </p:cNvPr>
                  <p:cNvSpPr/>
                  <p:nvPr/>
                </p:nvSpPr>
                <p:spPr bwMode="auto">
                  <a:xfrm>
                    <a:off x="3076" y="1696"/>
                    <a:ext cx="241" cy="115"/>
                  </a:xfrm>
                  <a:custGeom>
                    <a:gdLst>
                      <a:gd fmla="*/ 18 w 120" name="T0"/>
                      <a:gd fmla="*/ 55 h 57" name="T1"/>
                      <a:gd fmla="*/ 110 w 120" name="T2"/>
                      <a:gd fmla="*/ 28 h 57" name="T3"/>
                      <a:gd fmla="*/ 118 w 120" name="T4"/>
                      <a:gd fmla="*/ 13 h 57" name="T5"/>
                      <a:gd fmla="*/ 117 w 120" name="T6"/>
                      <a:gd fmla="*/ 10 h 57" name="T7"/>
                      <a:gd fmla="*/ 102 w 120" name="T8"/>
                      <a:gd fmla="*/ 2 h 57" name="T9"/>
                      <a:gd fmla="*/ 11 w 120" name="T10"/>
                      <a:gd fmla="*/ 29 h 57" name="T11"/>
                      <a:gd fmla="*/ 2 w 120" name="T12"/>
                      <a:gd fmla="*/ 45 h 57" name="T13"/>
                      <a:gd fmla="*/ 3 w 120" name="T14"/>
                      <a:gd fmla="*/ 47 h 57" name="T15"/>
                      <a:gd fmla="*/ 18 w 120" name="T16"/>
                      <a:gd fmla="*/ 55 h 5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120">
                        <a:moveTo>
                          <a:pt x="18" y="55"/>
                        </a:moveTo>
                        <a:cubicBezTo>
                          <a:pt x="110" y="28"/>
                          <a:pt x="110" y="28"/>
                          <a:pt x="110" y="28"/>
                        </a:cubicBezTo>
                        <a:cubicBezTo>
                          <a:pt x="116" y="26"/>
                          <a:pt x="120" y="19"/>
                          <a:pt x="118" y="13"/>
                        </a:cubicBezTo>
                        <a:cubicBezTo>
                          <a:pt x="117" y="10"/>
                          <a:pt x="117" y="10"/>
                          <a:pt x="117" y="10"/>
                        </a:cubicBezTo>
                        <a:cubicBezTo>
                          <a:pt x="116" y="4"/>
                          <a:pt x="109" y="0"/>
                          <a:pt x="102" y="2"/>
                        </a:cubicBezTo>
                        <a:cubicBezTo>
                          <a:pt x="11" y="29"/>
                          <a:pt x="11" y="29"/>
                          <a:pt x="11" y="29"/>
                        </a:cubicBezTo>
                        <a:cubicBezTo>
                          <a:pt x="4" y="31"/>
                          <a:pt x="0" y="38"/>
                          <a:pt x="2" y="45"/>
                        </a:cubicBezTo>
                        <a:cubicBezTo>
                          <a:pt x="3" y="47"/>
                          <a:pt x="3" y="47"/>
                          <a:pt x="3" y="47"/>
                        </a:cubicBezTo>
                        <a:cubicBezTo>
                          <a:pt x="5" y="53"/>
                          <a:pt x="12" y="57"/>
                          <a:pt x="18" y="55"/>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35">
                    <a:extLst>
                      <a:ext uri="{FF2B5EF4-FFF2-40B4-BE49-F238E27FC236}">
                        <a16:creationId xmlns:a16="http://schemas.microsoft.com/office/drawing/2014/main" id="{78369786-E23C-45E3-886F-BC160B8BF177}"/>
                      </a:ext>
                    </a:extLst>
                  </p:cNvPr>
                  <p:cNvSpPr/>
                  <p:nvPr/>
                </p:nvSpPr>
                <p:spPr bwMode="auto">
                  <a:xfrm>
                    <a:off x="3106" y="1529"/>
                    <a:ext cx="14" cy="31"/>
                  </a:xfrm>
                  <a:custGeom>
                    <a:gdLst>
                      <a:gd fmla="*/ 0 w 14" name="T0"/>
                      <a:gd fmla="*/ 0 h 31" name="T1"/>
                      <a:gd fmla="*/ 2 w 14" name="T2"/>
                      <a:gd fmla="*/ 31 h 31" name="T3"/>
                      <a:gd fmla="*/ 14 w 14" name="T4"/>
                      <a:gd fmla="*/ 25 h 31" name="T5"/>
                      <a:gd fmla="*/ 0 w 14" name="T6"/>
                      <a:gd fmla="*/ 0 h 31" name="T7"/>
                    </a:gdLst>
                    <a:cxnLst>
                      <a:cxn ang="0">
                        <a:pos x="T0" y="T1"/>
                      </a:cxn>
                      <a:cxn ang="0">
                        <a:pos x="T2" y="T3"/>
                      </a:cxn>
                      <a:cxn ang="0">
                        <a:pos x="T4" y="T5"/>
                      </a:cxn>
                      <a:cxn ang="0">
                        <a:pos x="T6" y="T7"/>
                      </a:cxn>
                    </a:cxnLst>
                    <a:rect b="b" l="0" r="r" t="0"/>
                    <a:pathLst>
                      <a:path h="31" w="14">
                        <a:moveTo>
                          <a:pt x="0" y="0"/>
                        </a:moveTo>
                        <a:lnTo>
                          <a:pt x="2" y="31"/>
                        </a:lnTo>
                        <a:lnTo>
                          <a:pt x="14" y="25"/>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36">
                    <a:extLst>
                      <a:ext uri="{FF2B5EF4-FFF2-40B4-BE49-F238E27FC236}">
                        <a16:creationId xmlns:a16="http://schemas.microsoft.com/office/drawing/2014/main" id="{CB8E67A5-40D4-49A6-9969-BA632F61355F}"/>
                      </a:ext>
                    </a:extLst>
                  </p:cNvPr>
                  <p:cNvSpPr/>
                  <p:nvPr/>
                </p:nvSpPr>
                <p:spPr bwMode="auto">
                  <a:xfrm>
                    <a:off x="3106" y="1529"/>
                    <a:ext cx="14" cy="31"/>
                  </a:xfrm>
                  <a:custGeom>
                    <a:gdLst>
                      <a:gd fmla="*/ 0 w 14" name="T0"/>
                      <a:gd fmla="*/ 0 h 31" name="T1"/>
                      <a:gd fmla="*/ 2 w 14" name="T2"/>
                      <a:gd fmla="*/ 31 h 31" name="T3"/>
                      <a:gd fmla="*/ 14 w 14" name="T4"/>
                      <a:gd fmla="*/ 25 h 31" name="T5"/>
                      <a:gd fmla="*/ 0 w 14" name="T6"/>
                      <a:gd fmla="*/ 0 h 31" name="T7"/>
                    </a:gdLst>
                    <a:cxnLst>
                      <a:cxn ang="0">
                        <a:pos x="T0" y="T1"/>
                      </a:cxn>
                      <a:cxn ang="0">
                        <a:pos x="T2" y="T3"/>
                      </a:cxn>
                      <a:cxn ang="0">
                        <a:pos x="T4" y="T5"/>
                      </a:cxn>
                      <a:cxn ang="0">
                        <a:pos x="T6" y="T7"/>
                      </a:cxn>
                    </a:cxnLst>
                    <a:rect b="b" l="0" r="r" t="0"/>
                    <a:pathLst>
                      <a:path h="31" w="14">
                        <a:moveTo>
                          <a:pt x="0" y="0"/>
                        </a:moveTo>
                        <a:lnTo>
                          <a:pt x="2" y="31"/>
                        </a:lnTo>
                        <a:lnTo>
                          <a:pt x="14" y="25"/>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37">
                    <a:extLst>
                      <a:ext uri="{FF2B5EF4-FFF2-40B4-BE49-F238E27FC236}">
                        <a16:creationId xmlns:a16="http://schemas.microsoft.com/office/drawing/2014/main" id="{7EC0980C-0D48-4DD0-AE8E-8708812724A1}"/>
                      </a:ext>
                    </a:extLst>
                  </p:cNvPr>
                  <p:cNvSpPr/>
                  <p:nvPr/>
                </p:nvSpPr>
                <p:spPr bwMode="auto">
                  <a:xfrm>
                    <a:off x="3028" y="1662"/>
                    <a:ext cx="10" cy="4"/>
                  </a:xfrm>
                  <a:custGeom>
                    <a:gdLst>
                      <a:gd fmla="*/ 5 w 5" name="T0"/>
                      <a:gd fmla="*/ 0 h 2" name="T1"/>
                      <a:gd fmla="*/ 0 w 5" name="T2"/>
                      <a:gd fmla="*/ 2 h 2" name="T3"/>
                      <a:gd fmla="*/ 5 w 5" name="T4"/>
                      <a:gd fmla="*/ 0 h 2" name="T5"/>
                      <a:gd fmla="*/ 5 w 5" name="T6"/>
                      <a:gd fmla="*/ 0 h 2" name="T7"/>
                    </a:gdLst>
                    <a:cxnLst>
                      <a:cxn ang="0">
                        <a:pos x="T0" y="T1"/>
                      </a:cxn>
                      <a:cxn ang="0">
                        <a:pos x="T2" y="T3"/>
                      </a:cxn>
                      <a:cxn ang="0">
                        <a:pos x="T4" y="T5"/>
                      </a:cxn>
                      <a:cxn ang="0">
                        <a:pos x="T6" y="T7"/>
                      </a:cxn>
                    </a:cxnLst>
                    <a:rect b="b" l="0" r="r" t="0"/>
                    <a:pathLst>
                      <a:path h="2" w="5">
                        <a:moveTo>
                          <a:pt x="5" y="0"/>
                        </a:moveTo>
                        <a:cubicBezTo>
                          <a:pt x="0" y="2"/>
                          <a:pt x="0" y="2"/>
                          <a:pt x="0" y="2"/>
                        </a:cubicBezTo>
                        <a:cubicBezTo>
                          <a:pt x="1" y="1"/>
                          <a:pt x="3" y="0"/>
                          <a:pt x="5" y="0"/>
                        </a:cubicBezTo>
                        <a:cubicBezTo>
                          <a:pt x="5" y="0"/>
                          <a:pt x="5" y="0"/>
                          <a:pt x="5"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38">
                    <a:extLst>
                      <a:ext uri="{FF2B5EF4-FFF2-40B4-BE49-F238E27FC236}">
                        <a16:creationId xmlns:a16="http://schemas.microsoft.com/office/drawing/2014/main" id="{A624CD65-4C5D-4B1C-9E24-05465CD8EE8A}"/>
                      </a:ext>
                    </a:extLst>
                  </p:cNvPr>
                  <p:cNvSpPr/>
                  <p:nvPr/>
                </p:nvSpPr>
                <p:spPr bwMode="auto">
                  <a:xfrm>
                    <a:off x="3028" y="1662"/>
                    <a:ext cx="12" cy="38"/>
                  </a:xfrm>
                  <a:custGeom>
                    <a:gdLst>
                      <a:gd fmla="*/ 5 w 6" name="T0"/>
                      <a:gd fmla="*/ 0 h 19" name="T1"/>
                      <a:gd fmla="*/ 0 w 6" name="T2"/>
                      <a:gd fmla="*/ 2 h 19" name="T3"/>
                      <a:gd fmla="*/ 0 w 6" name="T4"/>
                      <a:gd fmla="*/ 2 h 19" name="T5"/>
                      <a:gd fmla="*/ 6 w 6" name="T6"/>
                      <a:gd fmla="*/ 19 h 19" name="T7"/>
                      <a:gd fmla="*/ 5 w 6" name="T8"/>
                      <a:gd fmla="*/ 0 h 19" name="T9"/>
                    </a:gdLst>
                    <a:cxnLst>
                      <a:cxn ang="0">
                        <a:pos x="T0" y="T1"/>
                      </a:cxn>
                      <a:cxn ang="0">
                        <a:pos x="T2" y="T3"/>
                      </a:cxn>
                      <a:cxn ang="0">
                        <a:pos x="T4" y="T5"/>
                      </a:cxn>
                      <a:cxn ang="0">
                        <a:pos x="T6" y="T7"/>
                      </a:cxn>
                      <a:cxn ang="0">
                        <a:pos x="T8" y="T9"/>
                      </a:cxn>
                    </a:cxnLst>
                    <a:rect b="b" l="0" r="r" t="0"/>
                    <a:pathLst>
                      <a:path h="19" w="6">
                        <a:moveTo>
                          <a:pt x="5" y="0"/>
                        </a:moveTo>
                        <a:cubicBezTo>
                          <a:pt x="3" y="0"/>
                          <a:pt x="1" y="1"/>
                          <a:pt x="0" y="2"/>
                        </a:cubicBezTo>
                        <a:cubicBezTo>
                          <a:pt x="0" y="2"/>
                          <a:pt x="0" y="2"/>
                          <a:pt x="0" y="2"/>
                        </a:cubicBezTo>
                        <a:cubicBezTo>
                          <a:pt x="6" y="19"/>
                          <a:pt x="6" y="19"/>
                          <a:pt x="6" y="19"/>
                        </a:cubicBezTo>
                        <a:cubicBezTo>
                          <a:pt x="5" y="0"/>
                          <a:pt x="5" y="0"/>
                          <a:pt x="5"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39">
                    <a:extLst>
                      <a:ext uri="{FF2B5EF4-FFF2-40B4-BE49-F238E27FC236}">
                        <a16:creationId xmlns:a16="http://schemas.microsoft.com/office/drawing/2014/main" id="{1E4FFEC0-2BFF-4638-A8E4-4327DEAD54C0}"/>
                      </a:ext>
                    </a:extLst>
                  </p:cNvPr>
                  <p:cNvSpPr/>
                  <p:nvPr/>
                </p:nvSpPr>
                <p:spPr bwMode="auto">
                  <a:xfrm>
                    <a:off x="3124" y="1799"/>
                    <a:ext cx="18" cy="6"/>
                  </a:xfrm>
                  <a:custGeom>
                    <a:gdLst>
                      <a:gd fmla="*/ 18 w 18" name="T0"/>
                      <a:gd fmla="*/ 0 h 6" name="T1"/>
                      <a:gd fmla="*/ 0 w 18" name="T2"/>
                      <a:gd fmla="*/ 6 h 6" name="T3"/>
                      <a:gd fmla="*/ 0 w 18" name="T4"/>
                      <a:gd fmla="*/ 6 h 6" name="T5"/>
                      <a:gd fmla="*/ 18 w 18" name="T6"/>
                      <a:gd fmla="*/ 0 h 6" name="T7"/>
                    </a:gdLst>
                    <a:cxnLst>
                      <a:cxn ang="0">
                        <a:pos x="T0" y="T1"/>
                      </a:cxn>
                      <a:cxn ang="0">
                        <a:pos x="T2" y="T3"/>
                      </a:cxn>
                      <a:cxn ang="0">
                        <a:pos x="T4" y="T5"/>
                      </a:cxn>
                      <a:cxn ang="0">
                        <a:pos x="T6" y="T7"/>
                      </a:cxn>
                    </a:cxnLst>
                    <a:rect b="b" l="0" r="r" t="0"/>
                    <a:pathLst>
                      <a:path h="6" w="18">
                        <a:moveTo>
                          <a:pt x="18" y="0"/>
                        </a:moveTo>
                        <a:lnTo>
                          <a:pt x="0" y="6"/>
                        </a:lnTo>
                        <a:lnTo>
                          <a:pt x="0" y="6"/>
                        </a:lnTo>
                        <a:lnTo>
                          <a:pt x="18"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0">
                    <a:extLst>
                      <a:ext uri="{FF2B5EF4-FFF2-40B4-BE49-F238E27FC236}">
                        <a16:creationId xmlns:a16="http://schemas.microsoft.com/office/drawing/2014/main" id="{C2C6E7C5-F56D-46B3-8A28-197A1980D97B}"/>
                      </a:ext>
                    </a:extLst>
                  </p:cNvPr>
                  <p:cNvSpPr/>
                  <p:nvPr/>
                </p:nvSpPr>
                <p:spPr bwMode="auto">
                  <a:xfrm>
                    <a:off x="3124" y="1799"/>
                    <a:ext cx="18" cy="6"/>
                  </a:xfrm>
                  <a:custGeom>
                    <a:gdLst>
                      <a:gd fmla="*/ 18 w 18" name="T0"/>
                      <a:gd fmla="*/ 0 h 6" name="T1"/>
                      <a:gd fmla="*/ 0 w 18" name="T2"/>
                      <a:gd fmla="*/ 6 h 6" name="T3"/>
                      <a:gd fmla="*/ 0 w 18" name="T4"/>
                      <a:gd fmla="*/ 6 h 6" name="T5"/>
                      <a:gd fmla="*/ 18 w 18" name="T6"/>
                      <a:gd fmla="*/ 0 h 6" name="T7"/>
                    </a:gdLst>
                    <a:cxnLst>
                      <a:cxn ang="0">
                        <a:pos x="T0" y="T1"/>
                      </a:cxn>
                      <a:cxn ang="0">
                        <a:pos x="T2" y="T3"/>
                      </a:cxn>
                      <a:cxn ang="0">
                        <a:pos x="T4" y="T5"/>
                      </a:cxn>
                      <a:cxn ang="0">
                        <a:pos x="T6" y="T7"/>
                      </a:cxn>
                    </a:cxnLst>
                    <a:rect b="b" l="0" r="r" t="0"/>
                    <a:pathLst>
                      <a:path h="6" w="18">
                        <a:moveTo>
                          <a:pt x="18" y="0"/>
                        </a:moveTo>
                        <a:lnTo>
                          <a:pt x="0" y="6"/>
                        </a:lnTo>
                        <a:lnTo>
                          <a:pt x="0" y="6"/>
                        </a:lnTo>
                        <a:lnTo>
                          <a:pt x="18"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41">
                    <a:extLst>
                      <a:ext uri="{FF2B5EF4-FFF2-40B4-BE49-F238E27FC236}">
                        <a16:creationId xmlns:a16="http://schemas.microsoft.com/office/drawing/2014/main" id="{4F940EA6-2132-4965-A72B-41E610D27179}"/>
                      </a:ext>
                    </a:extLst>
                  </p:cNvPr>
                  <p:cNvSpPr/>
                  <p:nvPr/>
                </p:nvSpPr>
                <p:spPr bwMode="auto">
                  <a:xfrm>
                    <a:off x="3120" y="1762"/>
                    <a:ext cx="22" cy="43"/>
                  </a:xfrm>
                  <a:custGeom>
                    <a:gdLst>
                      <a:gd fmla="*/ 0 w 22" name="T0"/>
                      <a:gd fmla="*/ 0 h 43" name="T1"/>
                      <a:gd fmla="*/ 4 w 22" name="T2"/>
                      <a:gd fmla="*/ 43 h 43" name="T3"/>
                      <a:gd fmla="*/ 22 w 22" name="T4"/>
                      <a:gd fmla="*/ 37 h 43" name="T5"/>
                      <a:gd fmla="*/ 0 w 22" name="T6"/>
                      <a:gd fmla="*/ 0 h 43" name="T7"/>
                    </a:gdLst>
                    <a:cxnLst>
                      <a:cxn ang="0">
                        <a:pos x="T0" y="T1"/>
                      </a:cxn>
                      <a:cxn ang="0">
                        <a:pos x="T2" y="T3"/>
                      </a:cxn>
                      <a:cxn ang="0">
                        <a:pos x="T4" y="T5"/>
                      </a:cxn>
                      <a:cxn ang="0">
                        <a:pos x="T6" y="T7"/>
                      </a:cxn>
                    </a:cxnLst>
                    <a:rect b="b" l="0" r="r" t="0"/>
                    <a:pathLst>
                      <a:path h="43" w="22">
                        <a:moveTo>
                          <a:pt x="0" y="0"/>
                        </a:moveTo>
                        <a:lnTo>
                          <a:pt x="4" y="43"/>
                        </a:lnTo>
                        <a:lnTo>
                          <a:pt x="22" y="37"/>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42">
                    <a:extLst>
                      <a:ext uri="{FF2B5EF4-FFF2-40B4-BE49-F238E27FC236}">
                        <a16:creationId xmlns:a16="http://schemas.microsoft.com/office/drawing/2014/main" id="{5B9F5822-4B5A-4D62-BA7A-CB8F319EBEA6}"/>
                      </a:ext>
                    </a:extLst>
                  </p:cNvPr>
                  <p:cNvSpPr/>
                  <p:nvPr/>
                </p:nvSpPr>
                <p:spPr bwMode="auto">
                  <a:xfrm>
                    <a:off x="3120" y="1762"/>
                    <a:ext cx="22" cy="43"/>
                  </a:xfrm>
                  <a:custGeom>
                    <a:gdLst>
                      <a:gd fmla="*/ 0 w 22" name="T0"/>
                      <a:gd fmla="*/ 0 h 43" name="T1"/>
                      <a:gd fmla="*/ 4 w 22" name="T2"/>
                      <a:gd fmla="*/ 43 h 43" name="T3"/>
                      <a:gd fmla="*/ 22 w 22" name="T4"/>
                      <a:gd fmla="*/ 37 h 43" name="T5"/>
                      <a:gd fmla="*/ 0 w 22" name="T6"/>
                      <a:gd fmla="*/ 0 h 43" name="T7"/>
                    </a:gdLst>
                    <a:cxnLst>
                      <a:cxn ang="0">
                        <a:pos x="T0" y="T1"/>
                      </a:cxn>
                      <a:cxn ang="0">
                        <a:pos x="T2" y="T3"/>
                      </a:cxn>
                      <a:cxn ang="0">
                        <a:pos x="T4" y="T5"/>
                      </a:cxn>
                      <a:cxn ang="0">
                        <a:pos x="T6" y="T7"/>
                      </a:cxn>
                    </a:cxnLst>
                    <a:rect b="b" l="0" r="r" t="0"/>
                    <a:pathLst>
                      <a:path h="43" w="22">
                        <a:moveTo>
                          <a:pt x="0" y="0"/>
                        </a:moveTo>
                        <a:lnTo>
                          <a:pt x="4" y="43"/>
                        </a:lnTo>
                        <a:lnTo>
                          <a:pt x="22" y="37"/>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Rectangle 43">
                    <a:extLst>
                      <a:ext uri="{FF2B5EF4-FFF2-40B4-BE49-F238E27FC236}">
                        <a16:creationId xmlns:a16="http://schemas.microsoft.com/office/drawing/2014/main" id="{E1B78088-7E55-46D3-8540-DA894F4796B2}"/>
                      </a:ext>
                    </a:extLst>
                  </p:cNvPr>
                  <p:cNvSpPr>
                    <a:spLocks noChangeArrowheads="1"/>
                  </p:cNvSpPr>
                  <p:nvPr/>
                </p:nvSpPr>
                <p:spPr bwMode="auto">
                  <a:xfrm>
                    <a:off x="3233" y="1704"/>
                    <a:ext cx="1" cy="10"/>
                  </a:xfrm>
                  <a:prstGeom prst="rect">
                    <a:avLst/>
                  </a:prstGeom>
                  <a:solidFill>
                    <a:srgbClr val="C2BBB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Rectangle 44">
                    <a:extLst>
                      <a:ext uri="{FF2B5EF4-FFF2-40B4-BE49-F238E27FC236}">
                        <a16:creationId xmlns:a16="http://schemas.microsoft.com/office/drawing/2014/main" id="{72D5303A-4779-4826-AF4D-B95C99E8B6A1}"/>
                      </a:ext>
                    </a:extLst>
                  </p:cNvPr>
                  <p:cNvSpPr>
                    <a:spLocks noChangeArrowheads="1"/>
                  </p:cNvSpPr>
                  <p:nvPr/>
                </p:nvSpPr>
                <p:spPr bwMode="auto">
                  <a:xfrm>
                    <a:off x="3233" y="1704"/>
                    <a:ext cx="1" cy="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45">
                    <a:extLst>
                      <a:ext uri="{FF2B5EF4-FFF2-40B4-BE49-F238E27FC236}">
                        <a16:creationId xmlns:a16="http://schemas.microsoft.com/office/drawing/2014/main" id="{6211AFE8-C1CC-4C20-A09A-888B1F1C610E}"/>
                      </a:ext>
                    </a:extLst>
                  </p:cNvPr>
                  <p:cNvSpPr/>
                  <p:nvPr/>
                </p:nvSpPr>
                <p:spPr bwMode="auto">
                  <a:xfrm>
                    <a:off x="3209" y="1704"/>
                    <a:ext cx="24" cy="18"/>
                  </a:xfrm>
                  <a:custGeom>
                    <a:gdLst>
                      <a:gd fmla="*/ 24 w 24" name="T0"/>
                      <a:gd fmla="*/ 0 h 18" name="T1"/>
                      <a:gd fmla="*/ 0 w 24" name="T2"/>
                      <a:gd fmla="*/ 18 h 18" name="T3"/>
                      <a:gd fmla="*/ 24 w 24" name="T4"/>
                      <a:gd fmla="*/ 10 h 18" name="T5"/>
                      <a:gd fmla="*/ 24 w 24" name="T6"/>
                      <a:gd fmla="*/ 0 h 18" name="T7"/>
                    </a:gdLst>
                    <a:cxnLst>
                      <a:cxn ang="0">
                        <a:pos x="T0" y="T1"/>
                      </a:cxn>
                      <a:cxn ang="0">
                        <a:pos x="T2" y="T3"/>
                      </a:cxn>
                      <a:cxn ang="0">
                        <a:pos x="T4" y="T5"/>
                      </a:cxn>
                      <a:cxn ang="0">
                        <a:pos x="T6" y="T7"/>
                      </a:cxn>
                    </a:cxnLst>
                    <a:rect b="b" l="0" r="r" t="0"/>
                    <a:pathLst>
                      <a:path h="18" w="24">
                        <a:moveTo>
                          <a:pt x="24" y="0"/>
                        </a:moveTo>
                        <a:lnTo>
                          <a:pt x="0" y="18"/>
                        </a:lnTo>
                        <a:lnTo>
                          <a:pt x="24" y="1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46">
                    <a:extLst>
                      <a:ext uri="{FF2B5EF4-FFF2-40B4-BE49-F238E27FC236}">
                        <a16:creationId xmlns:a16="http://schemas.microsoft.com/office/drawing/2014/main" id="{007C808E-3BA9-4B5B-AE02-76FA204AC45D}"/>
                      </a:ext>
                    </a:extLst>
                  </p:cNvPr>
                  <p:cNvSpPr/>
                  <p:nvPr/>
                </p:nvSpPr>
                <p:spPr bwMode="auto">
                  <a:xfrm>
                    <a:off x="3209" y="1704"/>
                    <a:ext cx="24" cy="18"/>
                  </a:xfrm>
                  <a:custGeom>
                    <a:gdLst>
                      <a:gd fmla="*/ 24 w 24" name="T0"/>
                      <a:gd fmla="*/ 0 h 18" name="T1"/>
                      <a:gd fmla="*/ 0 w 24" name="T2"/>
                      <a:gd fmla="*/ 18 h 18" name="T3"/>
                      <a:gd fmla="*/ 24 w 24" name="T4"/>
                      <a:gd fmla="*/ 10 h 18" name="T5"/>
                      <a:gd fmla="*/ 24 w 24" name="T6"/>
                      <a:gd fmla="*/ 0 h 18" name="T7"/>
                    </a:gdLst>
                    <a:cxnLst>
                      <a:cxn ang="0">
                        <a:pos x="T0" y="T1"/>
                      </a:cxn>
                      <a:cxn ang="0">
                        <a:pos x="T2" y="T3"/>
                      </a:cxn>
                      <a:cxn ang="0">
                        <a:pos x="T4" y="T5"/>
                      </a:cxn>
                      <a:cxn ang="0">
                        <a:pos x="T6" y="T7"/>
                      </a:cxn>
                    </a:cxnLst>
                    <a:rect b="b" l="0" r="r" t="0"/>
                    <a:pathLst>
                      <a:path h="18" w="24">
                        <a:moveTo>
                          <a:pt x="24" y="0"/>
                        </a:moveTo>
                        <a:lnTo>
                          <a:pt x="0" y="18"/>
                        </a:lnTo>
                        <a:lnTo>
                          <a:pt x="24" y="1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47">
                    <a:extLst>
                      <a:ext uri="{FF2B5EF4-FFF2-40B4-BE49-F238E27FC236}">
                        <a16:creationId xmlns:a16="http://schemas.microsoft.com/office/drawing/2014/main" id="{8419D126-9E79-472C-AB71-AE0F2FCB2D49}"/>
                      </a:ext>
                    </a:extLst>
                  </p:cNvPr>
                  <p:cNvSpPr/>
                  <p:nvPr/>
                </p:nvSpPr>
                <p:spPr bwMode="auto">
                  <a:xfrm>
                    <a:off x="3209" y="1714"/>
                    <a:ext cx="24" cy="8"/>
                  </a:xfrm>
                  <a:custGeom>
                    <a:gdLst>
                      <a:gd fmla="*/ 24 w 24" name="T0"/>
                      <a:gd fmla="*/ 0 h 8" name="T1"/>
                      <a:gd fmla="*/ 24 w 24" name="T2"/>
                      <a:gd fmla="*/ 0 h 8" name="T3"/>
                      <a:gd fmla="*/ 0 w 24" name="T4"/>
                      <a:gd fmla="*/ 8 h 8" name="T5"/>
                      <a:gd fmla="*/ 0 w 24" name="T6"/>
                      <a:gd fmla="*/ 8 h 8" name="T7"/>
                      <a:gd fmla="*/ 24 w 24" name="T8"/>
                      <a:gd fmla="*/ 0 h 8" name="T9"/>
                      <a:gd fmla="*/ 24 w 24" name="T10"/>
                      <a:gd fmla="*/ 0 h 8" name="T11"/>
                    </a:gdLst>
                    <a:cxnLst>
                      <a:cxn ang="0">
                        <a:pos x="T0" y="T1"/>
                      </a:cxn>
                      <a:cxn ang="0">
                        <a:pos x="T2" y="T3"/>
                      </a:cxn>
                      <a:cxn ang="0">
                        <a:pos x="T4" y="T5"/>
                      </a:cxn>
                      <a:cxn ang="0">
                        <a:pos x="T6" y="T7"/>
                      </a:cxn>
                      <a:cxn ang="0">
                        <a:pos x="T8" y="T9"/>
                      </a:cxn>
                      <a:cxn ang="0">
                        <a:pos x="T10" y="T11"/>
                      </a:cxn>
                    </a:cxnLst>
                    <a:rect b="b" l="0" r="r" t="0"/>
                    <a:pathLst>
                      <a:path h="8" w="24">
                        <a:moveTo>
                          <a:pt x="24" y="0"/>
                        </a:moveTo>
                        <a:lnTo>
                          <a:pt x="24" y="0"/>
                        </a:lnTo>
                        <a:lnTo>
                          <a:pt x="0" y="8"/>
                        </a:lnTo>
                        <a:lnTo>
                          <a:pt x="0" y="8"/>
                        </a:lnTo>
                        <a:lnTo>
                          <a:pt x="24" y="0"/>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48">
                    <a:extLst>
                      <a:ext uri="{FF2B5EF4-FFF2-40B4-BE49-F238E27FC236}">
                        <a16:creationId xmlns:a16="http://schemas.microsoft.com/office/drawing/2014/main" id="{907BB4CE-888D-4EF0-9616-568CD94A011D}"/>
                      </a:ext>
                    </a:extLst>
                  </p:cNvPr>
                  <p:cNvSpPr/>
                  <p:nvPr/>
                </p:nvSpPr>
                <p:spPr bwMode="auto">
                  <a:xfrm>
                    <a:off x="3209" y="1714"/>
                    <a:ext cx="24" cy="8"/>
                  </a:xfrm>
                  <a:custGeom>
                    <a:gdLst>
                      <a:gd fmla="*/ 24 w 24" name="T0"/>
                      <a:gd fmla="*/ 0 h 8" name="T1"/>
                      <a:gd fmla="*/ 24 w 24" name="T2"/>
                      <a:gd fmla="*/ 0 h 8" name="T3"/>
                      <a:gd fmla="*/ 0 w 24" name="T4"/>
                      <a:gd fmla="*/ 8 h 8" name="T5"/>
                      <a:gd fmla="*/ 0 w 24" name="T6"/>
                      <a:gd fmla="*/ 8 h 8" name="T7"/>
                      <a:gd fmla="*/ 24 w 24" name="T8"/>
                      <a:gd fmla="*/ 0 h 8" name="T9"/>
                      <a:gd fmla="*/ 24 w 24" name="T10"/>
                      <a:gd fmla="*/ 0 h 8" name="T11"/>
                    </a:gdLst>
                    <a:cxnLst>
                      <a:cxn ang="0">
                        <a:pos x="T0" y="T1"/>
                      </a:cxn>
                      <a:cxn ang="0">
                        <a:pos x="T2" y="T3"/>
                      </a:cxn>
                      <a:cxn ang="0">
                        <a:pos x="T4" y="T5"/>
                      </a:cxn>
                      <a:cxn ang="0">
                        <a:pos x="T6" y="T7"/>
                      </a:cxn>
                      <a:cxn ang="0">
                        <a:pos x="T8" y="T9"/>
                      </a:cxn>
                      <a:cxn ang="0">
                        <a:pos x="T10" y="T11"/>
                      </a:cxn>
                    </a:cxnLst>
                    <a:rect b="b" l="0" r="r" t="0"/>
                    <a:pathLst>
                      <a:path h="8" w="24">
                        <a:moveTo>
                          <a:pt x="24" y="0"/>
                        </a:moveTo>
                        <a:lnTo>
                          <a:pt x="24" y="0"/>
                        </a:lnTo>
                        <a:lnTo>
                          <a:pt x="0" y="8"/>
                        </a:lnTo>
                        <a:lnTo>
                          <a:pt x="0" y="8"/>
                        </a:lnTo>
                        <a:lnTo>
                          <a:pt x="24" y="0"/>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49">
                    <a:extLst>
                      <a:ext uri="{FF2B5EF4-FFF2-40B4-BE49-F238E27FC236}">
                        <a16:creationId xmlns:a16="http://schemas.microsoft.com/office/drawing/2014/main" id="{D37DA56A-4E82-41F0-B211-D26E3DC15754}"/>
                      </a:ext>
                    </a:extLst>
                  </p:cNvPr>
                  <p:cNvSpPr/>
                  <p:nvPr/>
                </p:nvSpPr>
                <p:spPr bwMode="auto">
                  <a:xfrm>
                    <a:off x="2946" y="1827"/>
                    <a:ext cx="379" cy="285"/>
                  </a:xfrm>
                  <a:custGeom>
                    <a:gdLst>
                      <a:gd fmla="*/ 178 w 189" name="T0"/>
                      <a:gd fmla="*/ 57 h 142" name="T1"/>
                      <a:gd fmla="*/ 104 w 189" name="T2"/>
                      <a:gd fmla="*/ 14 h 142" name="T3"/>
                      <a:gd fmla="*/ 0 w 189" name="T4"/>
                      <a:gd fmla="*/ 16 h 142" name="T5"/>
                      <a:gd fmla="*/ 67 w 189" name="T6"/>
                      <a:gd fmla="*/ 109 h 142" name="T7"/>
                      <a:gd fmla="*/ 178 w 189" name="T8"/>
                      <a:gd fmla="*/ 57 h 142" name="T9"/>
                    </a:gdLst>
                    <a:cxnLst>
                      <a:cxn ang="0">
                        <a:pos x="T0" y="T1"/>
                      </a:cxn>
                      <a:cxn ang="0">
                        <a:pos x="T2" y="T3"/>
                      </a:cxn>
                      <a:cxn ang="0">
                        <a:pos x="T4" y="T5"/>
                      </a:cxn>
                      <a:cxn ang="0">
                        <a:pos x="T6" y="T7"/>
                      </a:cxn>
                      <a:cxn ang="0">
                        <a:pos x="T8" y="T9"/>
                      </a:cxn>
                    </a:cxnLst>
                    <a:rect b="b" l="0" r="r" t="0"/>
                    <a:pathLst>
                      <a:path h="142" w="189">
                        <a:moveTo>
                          <a:pt x="178" y="57"/>
                        </a:moveTo>
                        <a:cubicBezTo>
                          <a:pt x="178" y="57"/>
                          <a:pt x="180" y="0"/>
                          <a:pt x="104" y="14"/>
                        </a:cubicBezTo>
                        <a:cubicBezTo>
                          <a:pt x="28" y="28"/>
                          <a:pt x="0" y="16"/>
                          <a:pt x="0" y="16"/>
                        </a:cubicBezTo>
                        <a:cubicBezTo>
                          <a:pt x="0" y="16"/>
                          <a:pt x="31" y="77"/>
                          <a:pt x="67" y="109"/>
                        </a:cubicBezTo>
                        <a:cubicBezTo>
                          <a:pt x="102" y="142"/>
                          <a:pt x="189" y="88"/>
                          <a:pt x="178" y="5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50">
                    <a:extLst>
                      <a:ext uri="{FF2B5EF4-FFF2-40B4-BE49-F238E27FC236}">
                        <a16:creationId xmlns:a16="http://schemas.microsoft.com/office/drawing/2014/main" id="{5DA2D8CC-3855-44FE-9F8C-309341322B4E}"/>
                      </a:ext>
                    </a:extLst>
                  </p:cNvPr>
                  <p:cNvSpPr>
                    <a:spLocks noEditPoints="1"/>
                  </p:cNvSpPr>
                  <p:nvPr/>
                </p:nvSpPr>
                <p:spPr bwMode="auto">
                  <a:xfrm>
                    <a:off x="2946" y="1851"/>
                    <a:ext cx="335" cy="32"/>
                  </a:xfrm>
                  <a:custGeom>
                    <a:gdLst>
                      <a:gd fmla="*/ 0 w 167" name="T0"/>
                      <a:gd fmla="*/ 4 h 16" name="T1"/>
                      <a:gd fmla="*/ 0 w 167" name="T2"/>
                      <a:gd fmla="*/ 4 h 16" name="T3"/>
                      <a:gd fmla="*/ 11 w 167" name="T4"/>
                      <a:gd fmla="*/ 7 h 16" name="T5"/>
                      <a:gd fmla="*/ 11 w 167" name="T6"/>
                      <a:gd fmla="*/ 7 h 16" name="T7"/>
                      <a:gd fmla="*/ 0 w 167" name="T8"/>
                      <a:gd fmla="*/ 4 h 16" name="T9"/>
                      <a:gd fmla="*/ 125 w 167" name="T10"/>
                      <a:gd fmla="*/ 0 h 16" name="T11"/>
                      <a:gd fmla="*/ 167 w 167" name="T12"/>
                      <a:gd fmla="*/ 16 h 16" name="T13"/>
                      <a:gd fmla="*/ 167 w 167" name="T14"/>
                      <a:gd fmla="*/ 16 h 16" name="T15"/>
                      <a:gd fmla="*/ 125 w 167" name="T16"/>
                      <a:gd fmla="*/ 0 h 16" name="T17"/>
                      <a:gd fmla="*/ 125 w 167" name="T18"/>
                      <a:gd fmla="*/ 0 h 16" name="T19"/>
                      <a:gd fmla="*/ 125 w 167" name="T20"/>
                      <a:gd fmla="*/ 0 h 16" name="T21"/>
                      <a:gd fmla="*/ 125 w 167" name="T22"/>
                      <a:gd fmla="*/ 0 h 16" name="T23"/>
                      <a:gd fmla="*/ 125 w 167"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67">
                        <a:moveTo>
                          <a:pt x="0" y="4"/>
                        </a:moveTo>
                        <a:cubicBezTo>
                          <a:pt x="0" y="4"/>
                          <a:pt x="0" y="4"/>
                          <a:pt x="0" y="4"/>
                        </a:cubicBezTo>
                        <a:cubicBezTo>
                          <a:pt x="0" y="4"/>
                          <a:pt x="3" y="5"/>
                          <a:pt x="11" y="7"/>
                        </a:cubicBezTo>
                        <a:cubicBezTo>
                          <a:pt x="11" y="7"/>
                          <a:pt x="11" y="7"/>
                          <a:pt x="11" y="7"/>
                        </a:cubicBezTo>
                        <a:cubicBezTo>
                          <a:pt x="3" y="5"/>
                          <a:pt x="0" y="4"/>
                          <a:pt x="0" y="4"/>
                        </a:cubicBezTo>
                        <a:moveTo>
                          <a:pt x="125" y="0"/>
                        </a:moveTo>
                        <a:cubicBezTo>
                          <a:pt x="147" y="0"/>
                          <a:pt x="160" y="7"/>
                          <a:pt x="167" y="16"/>
                        </a:cubicBezTo>
                        <a:cubicBezTo>
                          <a:pt x="167" y="16"/>
                          <a:pt x="167" y="16"/>
                          <a:pt x="167" y="16"/>
                        </a:cubicBezTo>
                        <a:cubicBezTo>
                          <a:pt x="160" y="7"/>
                          <a:pt x="147" y="0"/>
                          <a:pt x="125" y="0"/>
                        </a:cubicBezTo>
                        <a:moveTo>
                          <a:pt x="125" y="0"/>
                        </a:moveTo>
                        <a:cubicBezTo>
                          <a:pt x="125" y="0"/>
                          <a:pt x="125" y="0"/>
                          <a:pt x="125" y="0"/>
                        </a:cubicBezTo>
                        <a:cubicBezTo>
                          <a:pt x="125" y="0"/>
                          <a:pt x="125" y="0"/>
                          <a:pt x="125" y="0"/>
                        </a:cubicBezTo>
                        <a:cubicBezTo>
                          <a:pt x="125" y="0"/>
                          <a:pt x="125" y="0"/>
                          <a:pt x="125"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51">
                    <a:extLst>
                      <a:ext uri="{FF2B5EF4-FFF2-40B4-BE49-F238E27FC236}">
                        <a16:creationId xmlns:a16="http://schemas.microsoft.com/office/drawing/2014/main" id="{474F4F2D-3E3F-48D8-A761-9174564E866E}"/>
                      </a:ext>
                    </a:extLst>
                  </p:cNvPr>
                  <p:cNvSpPr/>
                  <p:nvPr/>
                </p:nvSpPr>
                <p:spPr bwMode="auto">
                  <a:xfrm>
                    <a:off x="2968" y="1865"/>
                    <a:ext cx="56" cy="4"/>
                  </a:xfrm>
                  <a:custGeom>
                    <a:gdLst>
                      <a:gd fmla="*/ 0 w 28" name="T0"/>
                      <a:gd fmla="*/ 0 h 2" name="T1"/>
                      <a:gd fmla="*/ 0 w 28" name="T2"/>
                      <a:gd fmla="*/ 0 h 2" name="T3"/>
                      <a:gd fmla="*/ 28 w 28" name="T4"/>
                      <a:gd fmla="*/ 2 h 2" name="T5"/>
                      <a:gd fmla="*/ 0 w 28" name="T6"/>
                      <a:gd fmla="*/ 0 h 2" name="T7"/>
                    </a:gdLst>
                    <a:cxnLst>
                      <a:cxn ang="0">
                        <a:pos x="T0" y="T1"/>
                      </a:cxn>
                      <a:cxn ang="0">
                        <a:pos x="T2" y="T3"/>
                      </a:cxn>
                      <a:cxn ang="0">
                        <a:pos x="T4" y="T5"/>
                      </a:cxn>
                      <a:cxn ang="0">
                        <a:pos x="T6" y="T7"/>
                      </a:cxn>
                    </a:cxnLst>
                    <a:rect b="b" l="0" r="r" t="0"/>
                    <a:pathLst>
                      <a:path h="2" w="28">
                        <a:moveTo>
                          <a:pt x="0" y="0"/>
                        </a:moveTo>
                        <a:cubicBezTo>
                          <a:pt x="0" y="0"/>
                          <a:pt x="0" y="0"/>
                          <a:pt x="0" y="0"/>
                        </a:cubicBezTo>
                        <a:cubicBezTo>
                          <a:pt x="6" y="1"/>
                          <a:pt x="15" y="2"/>
                          <a:pt x="28" y="2"/>
                        </a:cubicBezTo>
                        <a:cubicBezTo>
                          <a:pt x="15" y="2"/>
                          <a:pt x="6" y="1"/>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52">
                    <a:extLst>
                      <a:ext uri="{FF2B5EF4-FFF2-40B4-BE49-F238E27FC236}">
                        <a16:creationId xmlns:a16="http://schemas.microsoft.com/office/drawing/2014/main" id="{8C785006-E67A-46D6-994D-7F4BB206259E}"/>
                      </a:ext>
                    </a:extLst>
                  </p:cNvPr>
                  <p:cNvSpPr>
                    <a:spLocks noEditPoints="1"/>
                  </p:cNvSpPr>
                  <p:nvPr/>
                </p:nvSpPr>
                <p:spPr bwMode="auto">
                  <a:xfrm>
                    <a:off x="2958" y="1869"/>
                    <a:ext cx="66" cy="20"/>
                  </a:xfrm>
                  <a:custGeom>
                    <a:gdLst>
                      <a:gd fmla="*/ 0 w 33" name="T0"/>
                      <a:gd fmla="*/ 6 h 10" name="T1"/>
                      <a:gd fmla="*/ 2 w 33" name="T2"/>
                      <a:gd fmla="*/ 10 h 10" name="T3"/>
                      <a:gd fmla="*/ 2 w 33" name="T4"/>
                      <a:gd fmla="*/ 10 h 10" name="T5"/>
                      <a:gd fmla="*/ 0 w 33" name="T6"/>
                      <a:gd fmla="*/ 6 h 10" name="T7"/>
                      <a:gd fmla="*/ 33 w 33" name="T8"/>
                      <a:gd fmla="*/ 0 h 10" name="T9"/>
                      <a:gd fmla="*/ 33 w 33" name="T10"/>
                      <a:gd fmla="*/ 0 h 10" name="T11"/>
                      <a:gd fmla="*/ 33 w 33" name="T12"/>
                      <a:gd fmla="*/ 0 h 10" name="T13"/>
                      <a:gd fmla="*/ 33 w 33"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33">
                        <a:moveTo>
                          <a:pt x="0" y="6"/>
                        </a:moveTo>
                        <a:cubicBezTo>
                          <a:pt x="0" y="7"/>
                          <a:pt x="1" y="9"/>
                          <a:pt x="2" y="10"/>
                        </a:cubicBezTo>
                        <a:cubicBezTo>
                          <a:pt x="2" y="10"/>
                          <a:pt x="2" y="10"/>
                          <a:pt x="2" y="10"/>
                        </a:cubicBezTo>
                        <a:cubicBezTo>
                          <a:pt x="1" y="9"/>
                          <a:pt x="0" y="7"/>
                          <a:pt x="0" y="6"/>
                        </a:cubicBezTo>
                        <a:moveTo>
                          <a:pt x="33" y="0"/>
                        </a:moveTo>
                        <a:cubicBezTo>
                          <a:pt x="33" y="0"/>
                          <a:pt x="33" y="0"/>
                          <a:pt x="33" y="0"/>
                        </a:cubicBezTo>
                        <a:cubicBezTo>
                          <a:pt x="33" y="0"/>
                          <a:pt x="33" y="0"/>
                          <a:pt x="33" y="0"/>
                        </a:cubicBezTo>
                        <a:cubicBezTo>
                          <a:pt x="33" y="0"/>
                          <a:pt x="33" y="0"/>
                          <a:pt x="3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53">
                    <a:extLst>
                      <a:ext uri="{FF2B5EF4-FFF2-40B4-BE49-F238E27FC236}">
                        <a16:creationId xmlns:a16="http://schemas.microsoft.com/office/drawing/2014/main" id="{E791D9C1-3339-45D0-98C1-193F579E427A}"/>
                      </a:ext>
                    </a:extLst>
                  </p:cNvPr>
                  <p:cNvSpPr/>
                  <p:nvPr/>
                </p:nvSpPr>
                <p:spPr bwMode="auto">
                  <a:xfrm>
                    <a:off x="2946" y="1851"/>
                    <a:ext cx="335" cy="50"/>
                  </a:xfrm>
                  <a:custGeom>
                    <a:gdLst>
                      <a:gd fmla="*/ 125 w 167" name="T0"/>
                      <a:gd fmla="*/ 0 h 25" name="T1"/>
                      <a:gd fmla="*/ 125 w 167" name="T2"/>
                      <a:gd fmla="*/ 0 h 25" name="T3"/>
                      <a:gd fmla="*/ 104 w 167" name="T4"/>
                      <a:gd fmla="*/ 2 h 25" name="T5"/>
                      <a:gd fmla="*/ 104 w 167" name="T6"/>
                      <a:gd fmla="*/ 2 h 25" name="T7"/>
                      <a:gd fmla="*/ 104 w 167" name="T8"/>
                      <a:gd fmla="*/ 2 h 25" name="T9"/>
                      <a:gd fmla="*/ 39 w 167" name="T10"/>
                      <a:gd fmla="*/ 9 h 25" name="T11"/>
                      <a:gd fmla="*/ 39 w 167" name="T12"/>
                      <a:gd fmla="*/ 9 h 25" name="T13"/>
                      <a:gd fmla="*/ 39 w 167" name="T14"/>
                      <a:gd fmla="*/ 9 h 25" name="T15"/>
                      <a:gd fmla="*/ 39 w 167" name="T16"/>
                      <a:gd fmla="*/ 9 h 25" name="T17"/>
                      <a:gd fmla="*/ 39 w 167" name="T18"/>
                      <a:gd fmla="*/ 9 h 25" name="T19"/>
                      <a:gd fmla="*/ 11 w 167" name="T20"/>
                      <a:gd fmla="*/ 7 h 25" name="T21"/>
                      <a:gd fmla="*/ 0 w 167" name="T22"/>
                      <a:gd fmla="*/ 4 h 25" name="T23"/>
                      <a:gd fmla="*/ 0 w 167" name="T24"/>
                      <a:gd fmla="*/ 4 h 25" name="T25"/>
                      <a:gd fmla="*/ 0 w 167" name="T26"/>
                      <a:gd fmla="*/ 4 h 25" name="T27"/>
                      <a:gd fmla="*/ 6 w 167" name="T28"/>
                      <a:gd fmla="*/ 15 h 25" name="T29"/>
                      <a:gd fmla="*/ 8 w 167" name="T30"/>
                      <a:gd fmla="*/ 19 h 25" name="T31"/>
                      <a:gd fmla="*/ 34 w 167" name="T32"/>
                      <a:gd fmla="*/ 21 h 25" name="T33"/>
                      <a:gd fmla="*/ 99 w 167" name="T34"/>
                      <a:gd fmla="*/ 14 h 25" name="T35"/>
                      <a:gd fmla="*/ 120 w 167" name="T36"/>
                      <a:gd fmla="*/ 12 h 25" name="T37"/>
                      <a:gd fmla="*/ 159 w 167" name="T38"/>
                      <a:gd fmla="*/ 25 h 25" name="T39"/>
                      <a:gd fmla="*/ 167 w 167" name="T40"/>
                      <a:gd fmla="*/ 16 h 25" name="T41"/>
                      <a:gd fmla="*/ 125 w 167" name="T42"/>
                      <a:gd fmla="*/ 0 h 25" name="T43"/>
                      <a:gd fmla="*/ 125 w 167" name="T44"/>
                      <a:gd fmla="*/ 0 h 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 w="167">
                        <a:moveTo>
                          <a:pt x="125" y="0"/>
                        </a:moveTo>
                        <a:cubicBezTo>
                          <a:pt x="125" y="0"/>
                          <a:pt x="125" y="0"/>
                          <a:pt x="125" y="0"/>
                        </a:cubicBezTo>
                        <a:cubicBezTo>
                          <a:pt x="119" y="0"/>
                          <a:pt x="112" y="1"/>
                          <a:pt x="104" y="2"/>
                        </a:cubicBezTo>
                        <a:cubicBezTo>
                          <a:pt x="104" y="2"/>
                          <a:pt x="104" y="2"/>
                          <a:pt x="104" y="2"/>
                        </a:cubicBezTo>
                        <a:cubicBezTo>
                          <a:pt x="104" y="2"/>
                          <a:pt x="104" y="2"/>
                          <a:pt x="104" y="2"/>
                        </a:cubicBezTo>
                        <a:cubicBezTo>
                          <a:pt x="76" y="7"/>
                          <a:pt x="54" y="9"/>
                          <a:pt x="39" y="9"/>
                        </a:cubicBezTo>
                        <a:cubicBezTo>
                          <a:pt x="39" y="9"/>
                          <a:pt x="39" y="9"/>
                          <a:pt x="39" y="9"/>
                        </a:cubicBezTo>
                        <a:cubicBezTo>
                          <a:pt x="39" y="9"/>
                          <a:pt x="39" y="9"/>
                          <a:pt x="39" y="9"/>
                        </a:cubicBezTo>
                        <a:cubicBezTo>
                          <a:pt x="39" y="9"/>
                          <a:pt x="39" y="9"/>
                          <a:pt x="39" y="9"/>
                        </a:cubicBezTo>
                        <a:cubicBezTo>
                          <a:pt x="39" y="9"/>
                          <a:pt x="39" y="9"/>
                          <a:pt x="39" y="9"/>
                        </a:cubicBezTo>
                        <a:cubicBezTo>
                          <a:pt x="26" y="9"/>
                          <a:pt x="17" y="8"/>
                          <a:pt x="11" y="7"/>
                        </a:cubicBezTo>
                        <a:cubicBezTo>
                          <a:pt x="3" y="5"/>
                          <a:pt x="0" y="4"/>
                          <a:pt x="0" y="4"/>
                        </a:cubicBezTo>
                        <a:cubicBezTo>
                          <a:pt x="0" y="4"/>
                          <a:pt x="0" y="4"/>
                          <a:pt x="0" y="4"/>
                        </a:cubicBezTo>
                        <a:cubicBezTo>
                          <a:pt x="0" y="4"/>
                          <a:pt x="0" y="4"/>
                          <a:pt x="0" y="4"/>
                        </a:cubicBezTo>
                        <a:cubicBezTo>
                          <a:pt x="0" y="4"/>
                          <a:pt x="2" y="8"/>
                          <a:pt x="6" y="15"/>
                        </a:cubicBezTo>
                        <a:cubicBezTo>
                          <a:pt x="6" y="16"/>
                          <a:pt x="7" y="18"/>
                          <a:pt x="8" y="19"/>
                        </a:cubicBezTo>
                        <a:cubicBezTo>
                          <a:pt x="14" y="20"/>
                          <a:pt x="23" y="21"/>
                          <a:pt x="34" y="21"/>
                        </a:cubicBezTo>
                        <a:cubicBezTo>
                          <a:pt x="50" y="21"/>
                          <a:pt x="71" y="19"/>
                          <a:pt x="99" y="14"/>
                        </a:cubicBezTo>
                        <a:cubicBezTo>
                          <a:pt x="107" y="13"/>
                          <a:pt x="114" y="12"/>
                          <a:pt x="120" y="12"/>
                        </a:cubicBezTo>
                        <a:cubicBezTo>
                          <a:pt x="139" y="12"/>
                          <a:pt x="151" y="18"/>
                          <a:pt x="159" y="25"/>
                        </a:cubicBezTo>
                        <a:cubicBezTo>
                          <a:pt x="162" y="22"/>
                          <a:pt x="164" y="19"/>
                          <a:pt x="167" y="16"/>
                        </a:cubicBezTo>
                        <a:cubicBezTo>
                          <a:pt x="160" y="7"/>
                          <a:pt x="147" y="0"/>
                          <a:pt x="125" y="0"/>
                        </a:cubicBezTo>
                        <a:cubicBezTo>
                          <a:pt x="125" y="0"/>
                          <a:pt x="125" y="0"/>
                          <a:pt x="12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54">
                    <a:extLst>
                      <a:ext uri="{FF2B5EF4-FFF2-40B4-BE49-F238E27FC236}">
                        <a16:creationId xmlns:a16="http://schemas.microsoft.com/office/drawing/2014/main" id="{983D8312-5993-42AB-A825-04AB41C6DA10}"/>
                      </a:ext>
                    </a:extLst>
                  </p:cNvPr>
                  <p:cNvSpPr/>
                  <p:nvPr/>
                </p:nvSpPr>
                <p:spPr bwMode="auto">
                  <a:xfrm>
                    <a:off x="3072" y="1903"/>
                    <a:ext cx="203" cy="151"/>
                  </a:xfrm>
                  <a:custGeom>
                    <a:gdLst>
                      <a:gd fmla="*/ 95 w 101" name="T0"/>
                      <a:gd fmla="*/ 30 h 75" name="T1"/>
                      <a:gd fmla="*/ 55 w 101" name="T2"/>
                      <a:gd fmla="*/ 7 h 75" name="T3"/>
                      <a:gd fmla="*/ 0 w 101" name="T4"/>
                      <a:gd fmla="*/ 8 h 75" name="T5"/>
                      <a:gd fmla="*/ 36 w 101" name="T6"/>
                      <a:gd fmla="*/ 58 h 75" name="T7"/>
                      <a:gd fmla="*/ 95 w 101" name="T8"/>
                      <a:gd fmla="*/ 30 h 75" name="T9"/>
                    </a:gdLst>
                    <a:cxnLst>
                      <a:cxn ang="0">
                        <a:pos x="T0" y="T1"/>
                      </a:cxn>
                      <a:cxn ang="0">
                        <a:pos x="T2" y="T3"/>
                      </a:cxn>
                      <a:cxn ang="0">
                        <a:pos x="T4" y="T5"/>
                      </a:cxn>
                      <a:cxn ang="0">
                        <a:pos x="T6" y="T7"/>
                      </a:cxn>
                      <a:cxn ang="0">
                        <a:pos x="T8" y="T9"/>
                      </a:cxn>
                    </a:cxnLst>
                    <a:rect b="b" l="0" r="r" t="0"/>
                    <a:pathLst>
                      <a:path h="75" w="100">
                        <a:moveTo>
                          <a:pt x="95" y="30"/>
                        </a:moveTo>
                        <a:cubicBezTo>
                          <a:pt x="95" y="30"/>
                          <a:pt x="96" y="0"/>
                          <a:pt x="55" y="7"/>
                        </a:cubicBezTo>
                        <a:cubicBezTo>
                          <a:pt x="15" y="14"/>
                          <a:pt x="0" y="8"/>
                          <a:pt x="0" y="8"/>
                        </a:cubicBezTo>
                        <a:cubicBezTo>
                          <a:pt x="0" y="8"/>
                          <a:pt x="17" y="40"/>
                          <a:pt x="36" y="58"/>
                        </a:cubicBezTo>
                        <a:cubicBezTo>
                          <a:pt x="55" y="75"/>
                          <a:pt x="101" y="46"/>
                          <a:pt x="95" y="30"/>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55">
                    <a:extLst>
                      <a:ext uri="{FF2B5EF4-FFF2-40B4-BE49-F238E27FC236}">
                        <a16:creationId xmlns:a16="http://schemas.microsoft.com/office/drawing/2014/main" id="{2B47A3D5-793D-4154-BFA2-CAC5D260A072}"/>
                      </a:ext>
                    </a:extLst>
                  </p:cNvPr>
                  <p:cNvSpPr/>
                  <p:nvPr/>
                </p:nvSpPr>
                <p:spPr bwMode="auto">
                  <a:xfrm>
                    <a:off x="3038" y="1748"/>
                    <a:ext cx="670" cy="1055"/>
                  </a:xfrm>
                  <a:custGeom>
                    <a:gdLst>
                      <a:gd fmla="*/ 328 w 334" name="T0"/>
                      <a:gd fmla="*/ 376 h 525" name="T1"/>
                      <a:gd fmla="*/ 250 w 334" name="T2"/>
                      <a:gd fmla="*/ 46 h 525" name="T3"/>
                      <a:gd fmla="*/ 64 w 334" name="T4"/>
                      <a:gd fmla="*/ 188 h 525" name="T5"/>
                      <a:gd fmla="*/ 147 w 334" name="T6"/>
                      <a:gd fmla="*/ 517 h 525" name="T7"/>
                      <a:gd fmla="*/ 328 w 334" name="T8"/>
                      <a:gd fmla="*/ 376 h 525" name="T9"/>
                    </a:gdLst>
                    <a:cxnLst>
                      <a:cxn ang="0">
                        <a:pos x="T0" y="T1"/>
                      </a:cxn>
                      <a:cxn ang="0">
                        <a:pos x="T2" y="T3"/>
                      </a:cxn>
                      <a:cxn ang="0">
                        <a:pos x="T4" y="T5"/>
                      </a:cxn>
                      <a:cxn ang="0">
                        <a:pos x="T6" y="T7"/>
                      </a:cxn>
                      <a:cxn ang="0">
                        <a:pos x="T8" y="T9"/>
                      </a:cxn>
                    </a:cxnLst>
                    <a:rect b="b" l="0" r="r" t="0"/>
                    <a:pathLst>
                      <a:path h="525" w="334">
                        <a:moveTo>
                          <a:pt x="328" y="376"/>
                        </a:moveTo>
                        <a:cubicBezTo>
                          <a:pt x="328" y="376"/>
                          <a:pt x="314" y="92"/>
                          <a:pt x="250" y="46"/>
                        </a:cubicBezTo>
                        <a:cubicBezTo>
                          <a:pt x="187" y="0"/>
                          <a:pt x="94" y="46"/>
                          <a:pt x="64" y="188"/>
                        </a:cubicBezTo>
                        <a:cubicBezTo>
                          <a:pt x="33" y="329"/>
                          <a:pt x="0" y="525"/>
                          <a:pt x="147" y="517"/>
                        </a:cubicBezTo>
                        <a:cubicBezTo>
                          <a:pt x="293" y="508"/>
                          <a:pt x="334" y="445"/>
                          <a:pt x="328" y="37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56">
                    <a:extLst>
                      <a:ext uri="{FF2B5EF4-FFF2-40B4-BE49-F238E27FC236}">
                        <a16:creationId xmlns:a16="http://schemas.microsoft.com/office/drawing/2014/main" id="{4D2DB069-05F2-4BA7-80EE-E55534E297EA}"/>
                      </a:ext>
                    </a:extLst>
                  </p:cNvPr>
                  <p:cNvSpPr/>
                  <p:nvPr/>
                </p:nvSpPr>
                <p:spPr bwMode="auto">
                  <a:xfrm>
                    <a:off x="3104" y="2357"/>
                    <a:ext cx="604" cy="440"/>
                  </a:xfrm>
                  <a:custGeom>
                    <a:gdLst>
                      <a:gd fmla="*/ 293 w 301" name="T0"/>
                      <a:gd fmla="*/ 42 h 219" name="T1"/>
                      <a:gd fmla="*/ 295 w 301" name="T2"/>
                      <a:gd fmla="*/ 73 h 219" name="T3"/>
                      <a:gd fmla="*/ 114 w 301" name="T4"/>
                      <a:gd fmla="*/ 214 h 219" name="T5"/>
                      <a:gd fmla="*/ 5 w 301" name="T6"/>
                      <a:gd fmla="*/ 48 h 219" name="T7"/>
                      <a:gd fmla="*/ 104 w 301" name="T8"/>
                      <a:gd fmla="*/ 12 h 219" name="T9"/>
                      <a:gd fmla="*/ 293 w 301" name="T10"/>
                      <a:gd fmla="*/ 42 h 219" name="T11"/>
                    </a:gdLst>
                    <a:cxnLst>
                      <a:cxn ang="0">
                        <a:pos x="T0" y="T1"/>
                      </a:cxn>
                      <a:cxn ang="0">
                        <a:pos x="T2" y="T3"/>
                      </a:cxn>
                      <a:cxn ang="0">
                        <a:pos x="T4" y="T5"/>
                      </a:cxn>
                      <a:cxn ang="0">
                        <a:pos x="T6" y="T7"/>
                      </a:cxn>
                      <a:cxn ang="0">
                        <a:pos x="T8" y="T9"/>
                      </a:cxn>
                      <a:cxn ang="0">
                        <a:pos x="T10" y="T11"/>
                      </a:cxn>
                    </a:cxnLst>
                    <a:rect b="b" l="0" r="r" t="0"/>
                    <a:pathLst>
                      <a:path h="219" w="301">
                        <a:moveTo>
                          <a:pt x="293" y="42"/>
                        </a:moveTo>
                        <a:cubicBezTo>
                          <a:pt x="295" y="61"/>
                          <a:pt x="295" y="73"/>
                          <a:pt x="295" y="73"/>
                        </a:cubicBezTo>
                        <a:cubicBezTo>
                          <a:pt x="301" y="142"/>
                          <a:pt x="260" y="205"/>
                          <a:pt x="114" y="214"/>
                        </a:cubicBezTo>
                        <a:cubicBezTo>
                          <a:pt x="20" y="219"/>
                          <a:pt x="0" y="142"/>
                          <a:pt x="5" y="48"/>
                        </a:cubicBezTo>
                        <a:cubicBezTo>
                          <a:pt x="34" y="31"/>
                          <a:pt x="68" y="18"/>
                          <a:pt x="104" y="12"/>
                        </a:cubicBezTo>
                        <a:cubicBezTo>
                          <a:pt x="172" y="0"/>
                          <a:pt x="239" y="12"/>
                          <a:pt x="293" y="42"/>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57">
                    <a:extLst>
                      <a:ext uri="{FF2B5EF4-FFF2-40B4-BE49-F238E27FC236}">
                        <a16:creationId xmlns:a16="http://schemas.microsoft.com/office/drawing/2014/main" id="{D9867570-0CCA-4E7C-9891-207B0D0C6C7F}"/>
                      </a:ext>
                    </a:extLst>
                  </p:cNvPr>
                  <p:cNvSpPr/>
                  <p:nvPr/>
                </p:nvSpPr>
                <p:spPr bwMode="auto">
                  <a:xfrm>
                    <a:off x="3369" y="2086"/>
                    <a:ext cx="213" cy="211"/>
                  </a:xfrm>
                  <a:custGeom>
                    <a:gdLst>
                      <a:gd fmla="*/ 5 w 106" name="T0"/>
                      <a:gd fmla="*/ 61 h 105" name="T1"/>
                      <a:gd fmla="*/ 62 w 106" name="T2"/>
                      <a:gd fmla="*/ 101 h 105" name="T3"/>
                      <a:gd fmla="*/ 101 w 106" name="T4"/>
                      <a:gd fmla="*/ 44 h 105" name="T5"/>
                      <a:gd fmla="*/ 45 w 106" name="T6"/>
                      <a:gd fmla="*/ 5 h 105" name="T7"/>
                      <a:gd fmla="*/ 5 w 106" name="T8"/>
                      <a:gd fmla="*/ 61 h 105" name="T9"/>
                    </a:gdLst>
                    <a:cxnLst>
                      <a:cxn ang="0">
                        <a:pos x="T0" y="T1"/>
                      </a:cxn>
                      <a:cxn ang="0">
                        <a:pos x="T2" y="T3"/>
                      </a:cxn>
                      <a:cxn ang="0">
                        <a:pos x="T4" y="T5"/>
                      </a:cxn>
                      <a:cxn ang="0">
                        <a:pos x="T6" y="T7"/>
                      </a:cxn>
                      <a:cxn ang="0">
                        <a:pos x="T8" y="T9"/>
                      </a:cxn>
                    </a:cxnLst>
                    <a:rect b="b" l="0" r="r" t="0"/>
                    <a:pathLst>
                      <a:path h="105" w="105">
                        <a:moveTo>
                          <a:pt x="5" y="61"/>
                        </a:moveTo>
                        <a:cubicBezTo>
                          <a:pt x="10" y="88"/>
                          <a:pt x="35" y="105"/>
                          <a:pt x="62" y="101"/>
                        </a:cubicBezTo>
                        <a:cubicBezTo>
                          <a:pt x="88" y="96"/>
                          <a:pt x="106" y="71"/>
                          <a:pt x="101" y="44"/>
                        </a:cubicBezTo>
                        <a:cubicBezTo>
                          <a:pt x="96" y="18"/>
                          <a:pt x="71" y="0"/>
                          <a:pt x="45" y="5"/>
                        </a:cubicBezTo>
                        <a:cubicBezTo>
                          <a:pt x="18" y="9"/>
                          <a:pt x="0" y="35"/>
                          <a:pt x="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Oval 58">
                    <a:extLst>
                      <a:ext uri="{FF2B5EF4-FFF2-40B4-BE49-F238E27FC236}">
                        <a16:creationId xmlns:a16="http://schemas.microsoft.com/office/drawing/2014/main" id="{97E6F93F-BF62-4B3E-BEE6-6F5D8995BBD6}"/>
                      </a:ext>
                    </a:extLst>
                  </p:cNvPr>
                  <p:cNvSpPr>
                    <a:spLocks noChangeArrowheads="1"/>
                  </p:cNvSpPr>
                  <p:nvPr/>
                </p:nvSpPr>
                <p:spPr bwMode="auto">
                  <a:xfrm>
                    <a:off x="3405" y="2192"/>
                    <a:ext cx="52" cy="5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59">
                    <a:extLst>
                      <a:ext uri="{FF2B5EF4-FFF2-40B4-BE49-F238E27FC236}">
                        <a16:creationId xmlns:a16="http://schemas.microsoft.com/office/drawing/2014/main" id="{7B05DF40-A4A3-4AF3-8113-8D48135E0CC1}"/>
                      </a:ext>
                    </a:extLst>
                  </p:cNvPr>
                  <p:cNvSpPr/>
                  <p:nvPr/>
                </p:nvSpPr>
                <p:spPr bwMode="auto">
                  <a:xfrm>
                    <a:off x="3108" y="2116"/>
                    <a:ext cx="213" cy="211"/>
                  </a:xfrm>
                  <a:custGeom>
                    <a:gdLst>
                      <a:gd fmla="*/ 5 w 106" name="T0"/>
                      <a:gd fmla="*/ 61 h 105" name="T1"/>
                      <a:gd fmla="*/ 61 w 106" name="T2"/>
                      <a:gd fmla="*/ 100 h 105" name="T3"/>
                      <a:gd fmla="*/ 101 w 106" name="T4"/>
                      <a:gd fmla="*/ 44 h 105" name="T5"/>
                      <a:gd fmla="*/ 44 w 106" name="T6"/>
                      <a:gd fmla="*/ 4 h 105" name="T7"/>
                      <a:gd fmla="*/ 5 w 106" name="T8"/>
                      <a:gd fmla="*/ 61 h 105" name="T9"/>
                    </a:gdLst>
                    <a:cxnLst>
                      <a:cxn ang="0">
                        <a:pos x="T0" y="T1"/>
                      </a:cxn>
                      <a:cxn ang="0">
                        <a:pos x="T2" y="T3"/>
                      </a:cxn>
                      <a:cxn ang="0">
                        <a:pos x="T4" y="T5"/>
                      </a:cxn>
                      <a:cxn ang="0">
                        <a:pos x="T6" y="T7"/>
                      </a:cxn>
                      <a:cxn ang="0">
                        <a:pos x="T8" y="T9"/>
                      </a:cxn>
                    </a:cxnLst>
                    <a:rect b="b" l="0" r="r" t="0"/>
                    <a:pathLst>
                      <a:path h="105" w="105">
                        <a:moveTo>
                          <a:pt x="5" y="61"/>
                        </a:moveTo>
                        <a:cubicBezTo>
                          <a:pt x="10" y="87"/>
                          <a:pt x="35" y="105"/>
                          <a:pt x="61" y="100"/>
                        </a:cubicBezTo>
                        <a:cubicBezTo>
                          <a:pt x="88" y="96"/>
                          <a:pt x="106" y="70"/>
                          <a:pt x="101" y="44"/>
                        </a:cubicBezTo>
                        <a:cubicBezTo>
                          <a:pt x="96" y="17"/>
                          <a:pt x="71" y="0"/>
                          <a:pt x="44" y="4"/>
                        </a:cubicBezTo>
                        <a:cubicBezTo>
                          <a:pt x="18" y="9"/>
                          <a:pt x="0" y="34"/>
                          <a:pt x="5" y="6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Oval 60">
                    <a:extLst>
                      <a:ext uri="{FF2B5EF4-FFF2-40B4-BE49-F238E27FC236}">
                        <a16:creationId xmlns:a16="http://schemas.microsoft.com/office/drawing/2014/main" id="{1B20B37D-C78D-4B74-953B-0F8185094D2E}"/>
                      </a:ext>
                    </a:extLst>
                  </p:cNvPr>
                  <p:cNvSpPr>
                    <a:spLocks noChangeArrowheads="1"/>
                  </p:cNvSpPr>
                  <p:nvPr/>
                </p:nvSpPr>
                <p:spPr bwMode="auto">
                  <a:xfrm>
                    <a:off x="3233" y="2212"/>
                    <a:ext cx="52" cy="5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61">
                    <a:extLst>
                      <a:ext uri="{FF2B5EF4-FFF2-40B4-BE49-F238E27FC236}">
                        <a16:creationId xmlns:a16="http://schemas.microsoft.com/office/drawing/2014/main" id="{4AB52816-6265-4EDB-8F8C-DBB04F6D437A}"/>
                      </a:ext>
                    </a:extLst>
                  </p:cNvPr>
                  <p:cNvSpPr/>
                  <p:nvPr/>
                </p:nvSpPr>
                <p:spPr bwMode="auto">
                  <a:xfrm>
                    <a:off x="3132" y="2503"/>
                    <a:ext cx="440" cy="149"/>
                  </a:xfrm>
                  <a:custGeom>
                    <a:gdLst>
                      <a:gd fmla="*/ 8 w 219" name="T0"/>
                      <a:gd fmla="*/ 57 h 74" name="T1"/>
                      <a:gd fmla="*/ 30 w 219" name="T2"/>
                      <a:gd fmla="*/ 66 h 74" name="T3"/>
                      <a:gd fmla="*/ 84 w 219" name="T4"/>
                      <a:gd fmla="*/ 74 h 74" name="T5"/>
                      <a:gd fmla="*/ 143 w 219" name="T6"/>
                      <a:gd fmla="*/ 64 h 74" name="T7"/>
                      <a:gd fmla="*/ 211 w 219" name="T8"/>
                      <a:gd fmla="*/ 27 h 74" name="T9"/>
                      <a:gd fmla="*/ 214 w 219" name="T10"/>
                      <a:gd fmla="*/ 8 h 74" name="T11"/>
                      <a:gd fmla="*/ 194 w 219" name="T12"/>
                      <a:gd fmla="*/ 5 h 74" name="T13"/>
                      <a:gd fmla="*/ 134 w 219" name="T14"/>
                      <a:gd fmla="*/ 38 h 74" name="T15"/>
                      <a:gd fmla="*/ 84 w 219" name="T16"/>
                      <a:gd fmla="*/ 46 h 74" name="T17"/>
                      <a:gd fmla="*/ 38 w 219" name="T18"/>
                      <a:gd fmla="*/ 39 h 74" name="T19"/>
                      <a:gd fmla="*/ 26 w 219" name="T20"/>
                      <a:gd fmla="*/ 34 h 74" name="T21"/>
                      <a:gd fmla="*/ 23 w 219" name="T22"/>
                      <a:gd fmla="*/ 33 h 74" name="T23"/>
                      <a:gd fmla="*/ 23 w 219" name="T24"/>
                      <a:gd fmla="*/ 32 h 74" name="T25"/>
                      <a:gd fmla="*/ 23 w 219" name="T26"/>
                      <a:gd fmla="*/ 32 h 74" name="T27"/>
                      <a:gd fmla="*/ 20 w 219" name="T28"/>
                      <a:gd fmla="*/ 37 h 74" name="T29"/>
                      <a:gd fmla="*/ 23 w 219" name="T30"/>
                      <a:gd fmla="*/ 32 h 74" name="T31"/>
                      <a:gd fmla="*/ 23 w 219" name="T32"/>
                      <a:gd fmla="*/ 32 h 74" name="T33"/>
                      <a:gd fmla="*/ 20 w 219" name="T34"/>
                      <a:gd fmla="*/ 37 h 74" name="T35"/>
                      <a:gd fmla="*/ 23 w 219" name="T36"/>
                      <a:gd fmla="*/ 32 h 74" name="T37"/>
                      <a:gd fmla="*/ 4 w 219" name="T38"/>
                      <a:gd fmla="*/ 37 h 74" name="T39"/>
                      <a:gd fmla="*/ 8 w 219" name="T40"/>
                      <a:gd fmla="*/ 57 h 7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4" w="219">
                        <a:moveTo>
                          <a:pt x="8" y="57"/>
                        </a:moveTo>
                        <a:cubicBezTo>
                          <a:pt x="9" y="57"/>
                          <a:pt x="17" y="61"/>
                          <a:pt x="30" y="66"/>
                        </a:cubicBezTo>
                        <a:cubicBezTo>
                          <a:pt x="43" y="70"/>
                          <a:pt x="61" y="74"/>
                          <a:pt x="84" y="74"/>
                        </a:cubicBezTo>
                        <a:cubicBezTo>
                          <a:pt x="101" y="74"/>
                          <a:pt x="121" y="72"/>
                          <a:pt x="143" y="64"/>
                        </a:cubicBezTo>
                        <a:cubicBezTo>
                          <a:pt x="165" y="57"/>
                          <a:pt x="188" y="45"/>
                          <a:pt x="211" y="27"/>
                        </a:cubicBezTo>
                        <a:cubicBezTo>
                          <a:pt x="217" y="23"/>
                          <a:pt x="219" y="14"/>
                          <a:pt x="214" y="8"/>
                        </a:cubicBezTo>
                        <a:cubicBezTo>
                          <a:pt x="209" y="2"/>
                          <a:pt x="200" y="0"/>
                          <a:pt x="194" y="5"/>
                        </a:cubicBezTo>
                        <a:cubicBezTo>
                          <a:pt x="173" y="21"/>
                          <a:pt x="153" y="32"/>
                          <a:pt x="134" y="38"/>
                        </a:cubicBezTo>
                        <a:cubicBezTo>
                          <a:pt x="116" y="44"/>
                          <a:pt x="99" y="46"/>
                          <a:pt x="84" y="46"/>
                        </a:cubicBezTo>
                        <a:cubicBezTo>
                          <a:pt x="65" y="46"/>
                          <a:pt x="49" y="43"/>
                          <a:pt x="38" y="39"/>
                        </a:cubicBezTo>
                        <a:cubicBezTo>
                          <a:pt x="33" y="37"/>
                          <a:pt x="29" y="36"/>
                          <a:pt x="26" y="34"/>
                        </a:cubicBezTo>
                        <a:cubicBezTo>
                          <a:pt x="25" y="34"/>
                          <a:pt x="24" y="33"/>
                          <a:pt x="23" y="33"/>
                        </a:cubicBezTo>
                        <a:cubicBezTo>
                          <a:pt x="23" y="32"/>
                          <a:pt x="23" y="32"/>
                          <a:pt x="23" y="32"/>
                        </a:cubicBezTo>
                        <a:cubicBezTo>
                          <a:pt x="23" y="32"/>
                          <a:pt x="23" y="32"/>
                          <a:pt x="23" y="32"/>
                        </a:cubicBezTo>
                        <a:cubicBezTo>
                          <a:pt x="20" y="37"/>
                          <a:pt x="20" y="37"/>
                          <a:pt x="20" y="37"/>
                        </a:cubicBezTo>
                        <a:cubicBezTo>
                          <a:pt x="23" y="32"/>
                          <a:pt x="23" y="32"/>
                          <a:pt x="23" y="32"/>
                        </a:cubicBezTo>
                        <a:cubicBezTo>
                          <a:pt x="23" y="32"/>
                          <a:pt x="23" y="32"/>
                          <a:pt x="23" y="32"/>
                        </a:cubicBezTo>
                        <a:cubicBezTo>
                          <a:pt x="20" y="37"/>
                          <a:pt x="20" y="37"/>
                          <a:pt x="20" y="37"/>
                        </a:cubicBezTo>
                        <a:cubicBezTo>
                          <a:pt x="23" y="32"/>
                          <a:pt x="23" y="32"/>
                          <a:pt x="23" y="32"/>
                        </a:cubicBezTo>
                        <a:cubicBezTo>
                          <a:pt x="16" y="29"/>
                          <a:pt x="7" y="31"/>
                          <a:pt x="4" y="37"/>
                        </a:cubicBezTo>
                        <a:cubicBezTo>
                          <a:pt x="0" y="44"/>
                          <a:pt x="2" y="53"/>
                          <a:pt x="8" y="57"/>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62">
                    <a:extLst>
                      <a:ext uri="{FF2B5EF4-FFF2-40B4-BE49-F238E27FC236}">
                        <a16:creationId xmlns:a16="http://schemas.microsoft.com/office/drawing/2014/main" id="{3060E913-28AB-46C6-97B1-7D769BC5DF97}"/>
                      </a:ext>
                    </a:extLst>
                  </p:cNvPr>
                  <p:cNvSpPr/>
                  <p:nvPr/>
                </p:nvSpPr>
                <p:spPr bwMode="auto">
                  <a:xfrm>
                    <a:off x="3295" y="2515"/>
                    <a:ext cx="46" cy="127"/>
                  </a:xfrm>
                  <a:custGeom>
                    <a:gdLst>
                      <a:gd fmla="*/ 0 w 23" name="T0"/>
                      <a:gd fmla="*/ 11 h 63" name="T1"/>
                      <a:gd fmla="*/ 2 w 23" name="T2"/>
                      <a:gd fmla="*/ 54 h 63" name="T3"/>
                      <a:gd fmla="*/ 13 w 23" name="T4"/>
                      <a:gd fmla="*/ 63 h 63" name="T5"/>
                      <a:gd fmla="*/ 22 w 23" name="T6"/>
                      <a:gd fmla="*/ 52 h 63" name="T7"/>
                      <a:gd fmla="*/ 20 w 23" name="T8"/>
                      <a:gd fmla="*/ 10 h 63" name="T9"/>
                      <a:gd fmla="*/ 9 w 23" name="T10"/>
                      <a:gd fmla="*/ 0 h 63" name="T11"/>
                      <a:gd fmla="*/ 0 w 23" name="T12"/>
                      <a:gd fmla="*/ 11 h 63" name="T13"/>
                    </a:gdLst>
                    <a:cxnLst>
                      <a:cxn ang="0">
                        <a:pos x="T0" y="T1"/>
                      </a:cxn>
                      <a:cxn ang="0">
                        <a:pos x="T2" y="T3"/>
                      </a:cxn>
                      <a:cxn ang="0">
                        <a:pos x="T4" y="T5"/>
                      </a:cxn>
                      <a:cxn ang="0">
                        <a:pos x="T6" y="T7"/>
                      </a:cxn>
                      <a:cxn ang="0">
                        <a:pos x="T8" y="T9"/>
                      </a:cxn>
                      <a:cxn ang="0">
                        <a:pos x="T10" y="T11"/>
                      </a:cxn>
                      <a:cxn ang="0">
                        <a:pos x="T12" y="T13"/>
                      </a:cxn>
                    </a:cxnLst>
                    <a:rect b="b" l="0" r="r" t="0"/>
                    <a:pathLst>
                      <a:path h="62" w="23">
                        <a:moveTo>
                          <a:pt x="0" y="11"/>
                        </a:moveTo>
                        <a:cubicBezTo>
                          <a:pt x="2" y="54"/>
                          <a:pt x="2" y="54"/>
                          <a:pt x="2" y="54"/>
                        </a:cubicBezTo>
                        <a:cubicBezTo>
                          <a:pt x="3" y="59"/>
                          <a:pt x="7" y="63"/>
                          <a:pt x="13" y="63"/>
                        </a:cubicBezTo>
                        <a:cubicBezTo>
                          <a:pt x="18" y="63"/>
                          <a:pt x="23" y="58"/>
                          <a:pt x="22" y="52"/>
                        </a:cubicBezTo>
                        <a:cubicBezTo>
                          <a:pt x="20" y="10"/>
                          <a:pt x="20" y="10"/>
                          <a:pt x="20" y="10"/>
                        </a:cubicBezTo>
                        <a:cubicBezTo>
                          <a:pt x="20" y="4"/>
                          <a:pt x="15" y="0"/>
                          <a:pt x="9" y="0"/>
                        </a:cubicBezTo>
                        <a:cubicBezTo>
                          <a:pt x="4" y="1"/>
                          <a:pt x="0" y="5"/>
                          <a:pt x="0" y="11"/>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63">
                    <a:extLst>
                      <a:ext uri="{FF2B5EF4-FFF2-40B4-BE49-F238E27FC236}">
                        <a16:creationId xmlns:a16="http://schemas.microsoft.com/office/drawing/2014/main" id="{BB67DD63-BC49-4B99-A7A3-28C3FC2C7E4A}"/>
                      </a:ext>
                    </a:extLst>
                  </p:cNvPr>
                  <p:cNvSpPr/>
                  <p:nvPr/>
                </p:nvSpPr>
                <p:spPr bwMode="auto">
                  <a:xfrm>
                    <a:off x="3190" y="2397"/>
                    <a:ext cx="253" cy="151"/>
                  </a:xfrm>
                  <a:custGeom>
                    <a:gdLst>
                      <a:gd fmla="*/ 3 w 126" name="T0"/>
                      <a:gd fmla="*/ 48 h 75" name="T1"/>
                      <a:gd fmla="*/ 69 w 126" name="T2"/>
                      <a:gd fmla="*/ 69 h 75" name="T3"/>
                      <a:gd fmla="*/ 123 w 126" name="T4"/>
                      <a:gd fmla="*/ 27 h 75" name="T5"/>
                      <a:gd fmla="*/ 57 w 126" name="T6"/>
                      <a:gd fmla="*/ 6 h 75" name="T7"/>
                      <a:gd fmla="*/ 3 w 126" name="T8"/>
                      <a:gd fmla="*/ 48 h 75" name="T9"/>
                    </a:gdLst>
                    <a:cxnLst>
                      <a:cxn ang="0">
                        <a:pos x="T0" y="T1"/>
                      </a:cxn>
                      <a:cxn ang="0">
                        <a:pos x="T2" y="T3"/>
                      </a:cxn>
                      <a:cxn ang="0">
                        <a:pos x="T4" y="T5"/>
                      </a:cxn>
                      <a:cxn ang="0">
                        <a:pos x="T6" y="T7"/>
                      </a:cxn>
                      <a:cxn ang="0">
                        <a:pos x="T8" y="T9"/>
                      </a:cxn>
                    </a:cxnLst>
                    <a:rect b="b" l="0" r="r" t="0"/>
                    <a:pathLst>
                      <a:path h="75" w="125">
                        <a:moveTo>
                          <a:pt x="3" y="48"/>
                        </a:moveTo>
                        <a:cubicBezTo>
                          <a:pt x="6" y="65"/>
                          <a:pt x="36" y="75"/>
                          <a:pt x="69" y="69"/>
                        </a:cubicBezTo>
                        <a:cubicBezTo>
                          <a:pt x="102" y="63"/>
                          <a:pt x="126" y="44"/>
                          <a:pt x="123" y="27"/>
                        </a:cubicBezTo>
                        <a:cubicBezTo>
                          <a:pt x="120" y="9"/>
                          <a:pt x="90" y="0"/>
                          <a:pt x="57" y="6"/>
                        </a:cubicBezTo>
                        <a:cubicBezTo>
                          <a:pt x="24" y="11"/>
                          <a:pt x="0" y="30"/>
                          <a:pt x="3" y="48"/>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64">
                    <a:extLst>
                      <a:ext uri="{FF2B5EF4-FFF2-40B4-BE49-F238E27FC236}">
                        <a16:creationId xmlns:a16="http://schemas.microsoft.com/office/drawing/2014/main" id="{0A211127-C016-4DA5-B805-5F77D54C332D}"/>
                      </a:ext>
                    </a:extLst>
                  </p:cNvPr>
                  <p:cNvSpPr/>
                  <p:nvPr/>
                </p:nvSpPr>
                <p:spPr bwMode="auto">
                  <a:xfrm>
                    <a:off x="3194" y="2413"/>
                    <a:ext cx="249" cy="135"/>
                  </a:xfrm>
                  <a:custGeom>
                    <a:gdLst>
                      <a:gd fmla="*/ 14 w 124" name="T0"/>
                      <a:gd fmla="*/ 15 h 67" name="T1"/>
                      <a:gd fmla="*/ 11 w 124" name="T2"/>
                      <a:gd fmla="*/ 27 h 67" name="T3"/>
                      <a:gd fmla="*/ 64 w 124" name="T4"/>
                      <a:gd fmla="*/ 44 h 67" name="T5"/>
                      <a:gd fmla="*/ 107 w 124" name="T6"/>
                      <a:gd fmla="*/ 10 h 67" name="T7"/>
                      <a:gd fmla="*/ 101 w 124" name="T8"/>
                      <a:gd fmla="*/ 0 h 67" name="T9"/>
                      <a:gd fmla="*/ 121 w 124" name="T10"/>
                      <a:gd fmla="*/ 19 h 67" name="T11"/>
                      <a:gd fmla="*/ 67 w 124" name="T12"/>
                      <a:gd fmla="*/ 61 h 67" name="T13"/>
                      <a:gd fmla="*/ 1 w 124" name="T14"/>
                      <a:gd fmla="*/ 40 h 67" name="T15"/>
                      <a:gd fmla="*/ 14 w 124" name="T16"/>
                      <a:gd fmla="*/ 15 h 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 w="124">
                        <a:moveTo>
                          <a:pt x="14" y="15"/>
                        </a:moveTo>
                        <a:cubicBezTo>
                          <a:pt x="11" y="19"/>
                          <a:pt x="10" y="23"/>
                          <a:pt x="11" y="27"/>
                        </a:cubicBezTo>
                        <a:cubicBezTo>
                          <a:pt x="13" y="41"/>
                          <a:pt x="37" y="48"/>
                          <a:pt x="64" y="44"/>
                        </a:cubicBezTo>
                        <a:cubicBezTo>
                          <a:pt x="90" y="39"/>
                          <a:pt x="110" y="24"/>
                          <a:pt x="107" y="10"/>
                        </a:cubicBezTo>
                        <a:cubicBezTo>
                          <a:pt x="106" y="6"/>
                          <a:pt x="104" y="3"/>
                          <a:pt x="101" y="0"/>
                        </a:cubicBezTo>
                        <a:cubicBezTo>
                          <a:pt x="112" y="4"/>
                          <a:pt x="119" y="10"/>
                          <a:pt x="121" y="19"/>
                        </a:cubicBezTo>
                        <a:cubicBezTo>
                          <a:pt x="124" y="36"/>
                          <a:pt x="100" y="55"/>
                          <a:pt x="67" y="61"/>
                        </a:cubicBezTo>
                        <a:cubicBezTo>
                          <a:pt x="34" y="67"/>
                          <a:pt x="4" y="57"/>
                          <a:pt x="1" y="40"/>
                        </a:cubicBezTo>
                        <a:cubicBezTo>
                          <a:pt x="0" y="32"/>
                          <a:pt x="4" y="23"/>
                          <a:pt x="14" y="15"/>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65">
                    <a:extLst>
                      <a:ext uri="{FF2B5EF4-FFF2-40B4-BE49-F238E27FC236}">
                        <a16:creationId xmlns:a16="http://schemas.microsoft.com/office/drawing/2014/main" id="{C6E1FE42-D245-4205-A115-DDA51B3935A3}"/>
                      </a:ext>
                    </a:extLst>
                  </p:cNvPr>
                  <p:cNvSpPr/>
                  <p:nvPr/>
                </p:nvSpPr>
                <p:spPr bwMode="auto">
                  <a:xfrm>
                    <a:off x="3331" y="2787"/>
                    <a:ext cx="2" cy="0"/>
                  </a:xfrm>
                  <a:custGeom>
                    <a:gdLst>
                      <a:gd fmla="*/ 1 w 1" name="T0"/>
                      <a:gd fmla="*/ 0 w 1" name="T1"/>
                      <a:gd fmla="*/ 1 w 1" name="T2"/>
                    </a:gdLst>
                    <a:cxnLst>
                      <a:cxn ang="0">
                        <a:pos x="T0" y="0"/>
                      </a:cxn>
                      <a:cxn ang="0">
                        <a:pos x="T1" y="0"/>
                      </a:cxn>
                      <a:cxn ang="0">
                        <a:pos x="T2" y="0"/>
                      </a:cxn>
                    </a:cxnLst>
                    <a:rect b="b" l="0" r="r" t="0"/>
                    <a:pathLst>
                      <a:path w="1">
                        <a:moveTo>
                          <a:pt x="1" y="0"/>
                        </a:moveTo>
                        <a:cubicBezTo>
                          <a:pt x="1" y="0"/>
                          <a:pt x="0" y="0"/>
                          <a:pt x="0" y="0"/>
                        </a:cubicBezTo>
                        <a:cubicBezTo>
                          <a:pt x="0" y="0"/>
                          <a:pt x="1" y="0"/>
                          <a:pt x="1"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66">
                    <a:extLst>
                      <a:ext uri="{FF2B5EF4-FFF2-40B4-BE49-F238E27FC236}">
                        <a16:creationId xmlns:a16="http://schemas.microsoft.com/office/drawing/2014/main" id="{E4BA76BE-3650-43F3-BB7F-7D3A3ED795E9}"/>
                      </a:ext>
                    </a:extLst>
                  </p:cNvPr>
                  <p:cNvSpPr>
                    <a:spLocks noEditPoints="1"/>
                  </p:cNvSpPr>
                  <p:nvPr/>
                </p:nvSpPr>
                <p:spPr bwMode="auto">
                  <a:xfrm>
                    <a:off x="3323" y="1813"/>
                    <a:ext cx="373" cy="974"/>
                  </a:xfrm>
                  <a:custGeom>
                    <a:gdLst>
                      <a:gd fmla="*/ 5 w 186" name="T0"/>
                      <a:gd fmla="*/ 485 h 485" name="T1"/>
                      <a:gd fmla="*/ 0 w 186" name="T2"/>
                      <a:gd fmla="*/ 485 h 485" name="T3"/>
                      <a:gd fmla="*/ 4 w 186" name="T4"/>
                      <a:gd fmla="*/ 485 h 485" name="T5"/>
                      <a:gd fmla="*/ 5 w 186" name="T6"/>
                      <a:gd fmla="*/ 485 h 485" name="T7"/>
                      <a:gd fmla="*/ 5 w 186" name="T8"/>
                      <a:gd fmla="*/ 485 h 485" name="T9"/>
                      <a:gd fmla="*/ 186 w 186" name="T10"/>
                      <a:gd fmla="*/ 344 h 485" name="T11"/>
                      <a:gd fmla="*/ 186 w 186" name="T12"/>
                      <a:gd fmla="*/ 344 h 485" name="T13"/>
                      <a:gd fmla="*/ 186 w 186" name="T14"/>
                      <a:gd fmla="*/ 344 h 485" name="T15"/>
                      <a:gd fmla="*/ 186 w 186" name="T16"/>
                      <a:gd fmla="*/ 344 h 485" name="T17"/>
                      <a:gd fmla="*/ 186 w 186" name="T18"/>
                      <a:gd fmla="*/ 344 h 485" name="T19"/>
                      <a:gd fmla="*/ 186 w 186" name="T20"/>
                      <a:gd fmla="*/ 344 h 485" name="T21"/>
                      <a:gd fmla="*/ 186 w 186" name="T22"/>
                      <a:gd fmla="*/ 344 h 485" name="T23"/>
                      <a:gd fmla="*/ 186 w 186" name="T24"/>
                      <a:gd fmla="*/ 344 h 485" name="T25"/>
                      <a:gd fmla="*/ 186 w 186" name="T26"/>
                      <a:gd fmla="*/ 344 h 485" name="T27"/>
                      <a:gd fmla="*/ 186 w 186" name="T28"/>
                      <a:gd fmla="*/ 344 h 485" name="T29"/>
                      <a:gd fmla="*/ 186 w 186" name="T30"/>
                      <a:gd fmla="*/ 344 h 485" name="T31"/>
                      <a:gd fmla="*/ 186 w 186" name="T32"/>
                      <a:gd fmla="*/ 344 h 485" name="T33"/>
                      <a:gd fmla="*/ 186 w 186" name="T34"/>
                      <a:gd fmla="*/ 344 h 485" name="T35"/>
                      <a:gd fmla="*/ 186 w 186" name="T36"/>
                      <a:gd fmla="*/ 344 h 485" name="T37"/>
                      <a:gd fmla="*/ 186 w 186" name="T38"/>
                      <a:gd fmla="*/ 344 h 485" name="T39"/>
                      <a:gd fmla="*/ 185 w 186" name="T40"/>
                      <a:gd fmla="*/ 320 h 485" name="T41"/>
                      <a:gd fmla="*/ 186 w 186" name="T42"/>
                      <a:gd fmla="*/ 344 h 485" name="T43"/>
                      <a:gd fmla="*/ 185 w 186" name="T44"/>
                      <a:gd fmla="*/ 320 h 485" name="T45"/>
                      <a:gd fmla="*/ 185 w 186" name="T46"/>
                      <a:gd fmla="*/ 320 h 485" name="T47"/>
                      <a:gd fmla="*/ 185 w 186" name="T48"/>
                      <a:gd fmla="*/ 320 h 485" name="T49"/>
                      <a:gd fmla="*/ 185 w 186" name="T50"/>
                      <a:gd fmla="*/ 320 h 485" name="T51"/>
                      <a:gd fmla="*/ 81 w 186" name="T52"/>
                      <a:gd fmla="*/ 0 h 485" name="T53"/>
                      <a:gd fmla="*/ 148 w 186" name="T54"/>
                      <a:gd fmla="*/ 296 h 485" name="T55"/>
                      <a:gd fmla="*/ 184 w 186" name="T56"/>
                      <a:gd fmla="*/ 313 h 485" name="T57"/>
                      <a:gd fmla="*/ 160 w 186" name="T58"/>
                      <a:gd fmla="*/ 131 h 485" name="T59"/>
                      <a:gd fmla="*/ 151 w 186" name="T60"/>
                      <a:gd fmla="*/ 95 h 485" name="T61"/>
                      <a:gd fmla="*/ 151 w 186" name="T62"/>
                      <a:gd fmla="*/ 95 h 485" name="T63"/>
                      <a:gd fmla="*/ 146 w 186" name="T64"/>
                      <a:gd fmla="*/ 81 h 485" name="T65"/>
                      <a:gd fmla="*/ 116 w 186" name="T66"/>
                      <a:gd fmla="*/ 53 h 485" name="T67"/>
                      <a:gd fmla="*/ 114 w 186" name="T68"/>
                      <a:gd fmla="*/ 37 h 485" name="T69"/>
                      <a:gd fmla="*/ 117 w 186" name="T70"/>
                      <a:gd fmla="*/ 21 h 485" name="T71"/>
                      <a:gd fmla="*/ 108 w 186" name="T72"/>
                      <a:gd fmla="*/ 14 h 485" name="T73"/>
                      <a:gd fmla="*/ 108 w 186" name="T74"/>
                      <a:gd fmla="*/ 14 h 485" name="T75"/>
                      <a:gd fmla="*/ 81 w 186" name="T76"/>
                      <a:gd fmla="*/ 0 h 48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85" w="186">
                        <a:moveTo>
                          <a:pt x="5" y="485"/>
                        </a:moveTo>
                        <a:cubicBezTo>
                          <a:pt x="3" y="485"/>
                          <a:pt x="1" y="485"/>
                          <a:pt x="0" y="485"/>
                        </a:cubicBezTo>
                        <a:cubicBezTo>
                          <a:pt x="1" y="485"/>
                          <a:pt x="3" y="485"/>
                          <a:pt x="4" y="485"/>
                        </a:cubicBezTo>
                        <a:cubicBezTo>
                          <a:pt x="4" y="485"/>
                          <a:pt x="5" y="485"/>
                          <a:pt x="5" y="485"/>
                        </a:cubicBezTo>
                        <a:cubicBezTo>
                          <a:pt x="5" y="485"/>
                          <a:pt x="5" y="485"/>
                          <a:pt x="5" y="485"/>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6" y="344"/>
                        </a:moveTo>
                        <a:cubicBezTo>
                          <a:pt x="186" y="344"/>
                          <a:pt x="186" y="344"/>
                          <a:pt x="186" y="344"/>
                        </a:cubicBezTo>
                        <a:cubicBezTo>
                          <a:pt x="186" y="344"/>
                          <a:pt x="186" y="344"/>
                          <a:pt x="186" y="344"/>
                        </a:cubicBezTo>
                        <a:moveTo>
                          <a:pt x="185" y="320"/>
                        </a:moveTo>
                        <a:cubicBezTo>
                          <a:pt x="186" y="334"/>
                          <a:pt x="186" y="343"/>
                          <a:pt x="186" y="344"/>
                        </a:cubicBezTo>
                        <a:cubicBezTo>
                          <a:pt x="186" y="343"/>
                          <a:pt x="186" y="334"/>
                          <a:pt x="185" y="320"/>
                        </a:cubicBezTo>
                        <a:moveTo>
                          <a:pt x="185" y="320"/>
                        </a:moveTo>
                        <a:cubicBezTo>
                          <a:pt x="185" y="320"/>
                          <a:pt x="185" y="320"/>
                          <a:pt x="185" y="320"/>
                        </a:cubicBezTo>
                        <a:cubicBezTo>
                          <a:pt x="185" y="320"/>
                          <a:pt x="185" y="320"/>
                          <a:pt x="185" y="320"/>
                        </a:cubicBezTo>
                        <a:moveTo>
                          <a:pt x="81" y="0"/>
                        </a:moveTo>
                        <a:cubicBezTo>
                          <a:pt x="127" y="53"/>
                          <a:pt x="144" y="230"/>
                          <a:pt x="148" y="296"/>
                        </a:cubicBezTo>
                        <a:cubicBezTo>
                          <a:pt x="161" y="301"/>
                          <a:pt x="173" y="306"/>
                          <a:pt x="184" y="313"/>
                        </a:cubicBezTo>
                        <a:cubicBezTo>
                          <a:pt x="181" y="271"/>
                          <a:pt x="174" y="197"/>
                          <a:pt x="160" y="131"/>
                        </a:cubicBezTo>
                        <a:cubicBezTo>
                          <a:pt x="157" y="119"/>
                          <a:pt x="154" y="107"/>
                          <a:pt x="151" y="95"/>
                        </a:cubicBezTo>
                        <a:cubicBezTo>
                          <a:pt x="151" y="95"/>
                          <a:pt x="151" y="95"/>
                          <a:pt x="151" y="95"/>
                        </a:cubicBezTo>
                        <a:cubicBezTo>
                          <a:pt x="149" y="90"/>
                          <a:pt x="148" y="85"/>
                          <a:pt x="146" y="81"/>
                        </a:cubicBezTo>
                        <a:cubicBezTo>
                          <a:pt x="129" y="75"/>
                          <a:pt x="117" y="65"/>
                          <a:pt x="116" y="53"/>
                        </a:cubicBezTo>
                        <a:cubicBezTo>
                          <a:pt x="116" y="53"/>
                          <a:pt x="114" y="47"/>
                          <a:pt x="114" y="37"/>
                        </a:cubicBezTo>
                        <a:cubicBezTo>
                          <a:pt x="114" y="33"/>
                          <a:pt x="115" y="27"/>
                          <a:pt x="117" y="21"/>
                        </a:cubicBezTo>
                        <a:cubicBezTo>
                          <a:pt x="114" y="18"/>
                          <a:pt x="111" y="16"/>
                          <a:pt x="108" y="14"/>
                        </a:cubicBezTo>
                        <a:cubicBezTo>
                          <a:pt x="108" y="14"/>
                          <a:pt x="108" y="14"/>
                          <a:pt x="108" y="14"/>
                        </a:cubicBezTo>
                        <a:cubicBezTo>
                          <a:pt x="100" y="8"/>
                          <a:pt x="91" y="3"/>
                          <a:pt x="81"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67">
                    <a:extLst>
                      <a:ext uri="{FF2B5EF4-FFF2-40B4-BE49-F238E27FC236}">
                        <a16:creationId xmlns:a16="http://schemas.microsoft.com/office/drawing/2014/main" id="{B67D0058-CE92-4DA4-94C0-9AADCAEA4503}"/>
                      </a:ext>
                    </a:extLst>
                  </p:cNvPr>
                  <p:cNvSpPr/>
                  <p:nvPr/>
                </p:nvSpPr>
                <p:spPr bwMode="auto">
                  <a:xfrm>
                    <a:off x="3178" y="2407"/>
                    <a:ext cx="520" cy="380"/>
                  </a:xfrm>
                  <a:custGeom>
                    <a:gdLst>
                      <a:gd fmla="*/ 220 w 259" name="T0"/>
                      <a:gd fmla="*/ 0 h 189" name="T1"/>
                      <a:gd fmla="*/ 222 w 259" name="T2"/>
                      <a:gd fmla="*/ 26 h 189" name="T3"/>
                      <a:gd fmla="*/ 41 w 259" name="T4"/>
                      <a:gd fmla="*/ 167 h 189" name="T5"/>
                      <a:gd fmla="*/ 32 w 259" name="T6"/>
                      <a:gd fmla="*/ 167 h 189" name="T7"/>
                      <a:gd fmla="*/ 0 w 259" name="T8"/>
                      <a:gd fmla="*/ 163 h 189" name="T9"/>
                      <a:gd fmla="*/ 68 w 259" name="T10"/>
                      <a:gd fmla="*/ 189 h 189" name="T11"/>
                      <a:gd fmla="*/ 72 w 259" name="T12"/>
                      <a:gd fmla="*/ 189 h 189" name="T13"/>
                      <a:gd fmla="*/ 77 w 259" name="T14"/>
                      <a:gd fmla="*/ 189 h 189" name="T15"/>
                      <a:gd fmla="*/ 77 w 259" name="T16"/>
                      <a:gd fmla="*/ 189 h 189" name="T17"/>
                      <a:gd fmla="*/ 259 w 259" name="T18"/>
                      <a:gd fmla="*/ 60 h 189" name="T19"/>
                      <a:gd fmla="*/ 258 w 259" name="T20"/>
                      <a:gd fmla="*/ 48 h 189" name="T21"/>
                      <a:gd fmla="*/ 258 w 259" name="T22"/>
                      <a:gd fmla="*/ 48 h 189" name="T23"/>
                      <a:gd fmla="*/ 258 w 259" name="T24"/>
                      <a:gd fmla="*/ 48 h 189" name="T25"/>
                      <a:gd fmla="*/ 258 w 259" name="T26"/>
                      <a:gd fmla="*/ 48 h 189" name="T27"/>
                      <a:gd fmla="*/ 258 w 259" name="T28"/>
                      <a:gd fmla="*/ 48 h 189" name="T29"/>
                      <a:gd fmla="*/ 258 w 259" name="T30"/>
                      <a:gd fmla="*/ 48 h 189" name="T31"/>
                      <a:gd fmla="*/ 258 w 259" name="T32"/>
                      <a:gd fmla="*/ 48 h 189" name="T33"/>
                      <a:gd fmla="*/ 258 w 259" name="T34"/>
                      <a:gd fmla="*/ 48 h 189" name="T35"/>
                      <a:gd fmla="*/ 258 w 259" name="T36"/>
                      <a:gd fmla="*/ 48 h 189" name="T37"/>
                      <a:gd fmla="*/ 258 w 259" name="T38"/>
                      <a:gd fmla="*/ 48 h 189" name="T39"/>
                      <a:gd fmla="*/ 258 w 259" name="T40"/>
                      <a:gd fmla="*/ 48 h 189" name="T41"/>
                      <a:gd fmla="*/ 258 w 259" name="T42"/>
                      <a:gd fmla="*/ 48 h 189" name="T43"/>
                      <a:gd fmla="*/ 258 w 259" name="T44"/>
                      <a:gd fmla="*/ 48 h 189" name="T45"/>
                      <a:gd fmla="*/ 258 w 259" name="T46"/>
                      <a:gd fmla="*/ 48 h 189" name="T47"/>
                      <a:gd fmla="*/ 258 w 259" name="T48"/>
                      <a:gd fmla="*/ 48 h 189" name="T49"/>
                      <a:gd fmla="*/ 258 w 259" name="T50"/>
                      <a:gd fmla="*/ 48 h 189" name="T51"/>
                      <a:gd fmla="*/ 258 w 259" name="T52"/>
                      <a:gd fmla="*/ 48 h 189" name="T53"/>
                      <a:gd fmla="*/ 258 w 259" name="T54"/>
                      <a:gd fmla="*/ 48 h 189" name="T55"/>
                      <a:gd fmla="*/ 258 w 259" name="T56"/>
                      <a:gd fmla="*/ 48 h 189" name="T57"/>
                      <a:gd fmla="*/ 258 w 259" name="T58"/>
                      <a:gd fmla="*/ 48 h 189" name="T59"/>
                      <a:gd fmla="*/ 258 w 259" name="T60"/>
                      <a:gd fmla="*/ 48 h 189" name="T61"/>
                      <a:gd fmla="*/ 258 w 259" name="T62"/>
                      <a:gd fmla="*/ 48 h 189" name="T63"/>
                      <a:gd fmla="*/ 257 w 259" name="T64"/>
                      <a:gd fmla="*/ 24 h 189" name="T65"/>
                      <a:gd fmla="*/ 257 w 259" name="T66"/>
                      <a:gd fmla="*/ 24 h 189" name="T67"/>
                      <a:gd fmla="*/ 257 w 259" name="T68"/>
                      <a:gd fmla="*/ 24 h 189" name="T69"/>
                      <a:gd fmla="*/ 257 w 259" name="T70"/>
                      <a:gd fmla="*/ 24 h 189" name="T71"/>
                      <a:gd fmla="*/ 257 w 259" name="T72"/>
                      <a:gd fmla="*/ 24 h 189" name="T73"/>
                      <a:gd fmla="*/ 257 w 259" name="T74"/>
                      <a:gd fmla="*/ 24 h 189" name="T75"/>
                      <a:gd fmla="*/ 256 w 259" name="T76"/>
                      <a:gd fmla="*/ 17 h 189" name="T77"/>
                      <a:gd fmla="*/ 256 w 259" name="T78"/>
                      <a:gd fmla="*/ 17 h 189" name="T79"/>
                      <a:gd fmla="*/ 220 w 259" name="T80"/>
                      <a:gd fmla="*/ 0 h 18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9" w="259">
                        <a:moveTo>
                          <a:pt x="220" y="0"/>
                        </a:moveTo>
                        <a:cubicBezTo>
                          <a:pt x="222" y="16"/>
                          <a:pt x="222" y="26"/>
                          <a:pt x="222" y="26"/>
                        </a:cubicBezTo>
                        <a:cubicBezTo>
                          <a:pt x="228" y="96"/>
                          <a:pt x="187" y="158"/>
                          <a:pt x="41" y="167"/>
                        </a:cubicBezTo>
                        <a:cubicBezTo>
                          <a:pt x="38" y="167"/>
                          <a:pt x="35" y="167"/>
                          <a:pt x="32" y="167"/>
                        </a:cubicBezTo>
                        <a:cubicBezTo>
                          <a:pt x="20" y="167"/>
                          <a:pt x="9" y="166"/>
                          <a:pt x="0" y="163"/>
                        </a:cubicBezTo>
                        <a:cubicBezTo>
                          <a:pt x="15" y="179"/>
                          <a:pt x="37" y="189"/>
                          <a:pt x="68" y="189"/>
                        </a:cubicBezTo>
                        <a:cubicBezTo>
                          <a:pt x="69" y="189"/>
                          <a:pt x="70" y="189"/>
                          <a:pt x="72" y="189"/>
                        </a:cubicBezTo>
                        <a:cubicBezTo>
                          <a:pt x="73" y="189"/>
                          <a:pt x="75" y="189"/>
                          <a:pt x="77" y="189"/>
                        </a:cubicBezTo>
                        <a:cubicBezTo>
                          <a:pt x="77" y="189"/>
                          <a:pt x="77" y="189"/>
                          <a:pt x="77" y="189"/>
                        </a:cubicBezTo>
                        <a:cubicBezTo>
                          <a:pt x="215" y="181"/>
                          <a:pt x="259" y="125"/>
                          <a:pt x="259" y="60"/>
                        </a:cubicBezTo>
                        <a:cubicBezTo>
                          <a:pt x="259" y="56"/>
                          <a:pt x="258" y="52"/>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8"/>
                          <a:pt x="258" y="48"/>
                          <a:pt x="258" y="48"/>
                        </a:cubicBezTo>
                        <a:cubicBezTo>
                          <a:pt x="258" y="47"/>
                          <a:pt x="258" y="38"/>
                          <a:pt x="257" y="24"/>
                        </a:cubicBezTo>
                        <a:cubicBezTo>
                          <a:pt x="257" y="24"/>
                          <a:pt x="257" y="24"/>
                          <a:pt x="257" y="24"/>
                        </a:cubicBezTo>
                        <a:cubicBezTo>
                          <a:pt x="257" y="24"/>
                          <a:pt x="257" y="24"/>
                          <a:pt x="257" y="24"/>
                        </a:cubicBezTo>
                        <a:cubicBezTo>
                          <a:pt x="257" y="24"/>
                          <a:pt x="257" y="24"/>
                          <a:pt x="257" y="24"/>
                        </a:cubicBezTo>
                        <a:cubicBezTo>
                          <a:pt x="257" y="24"/>
                          <a:pt x="257" y="24"/>
                          <a:pt x="257" y="24"/>
                        </a:cubicBezTo>
                        <a:cubicBezTo>
                          <a:pt x="257" y="24"/>
                          <a:pt x="257" y="24"/>
                          <a:pt x="257" y="24"/>
                        </a:cubicBezTo>
                        <a:cubicBezTo>
                          <a:pt x="256" y="21"/>
                          <a:pt x="256" y="19"/>
                          <a:pt x="256" y="17"/>
                        </a:cubicBezTo>
                        <a:cubicBezTo>
                          <a:pt x="256" y="17"/>
                          <a:pt x="256" y="17"/>
                          <a:pt x="256" y="17"/>
                        </a:cubicBezTo>
                        <a:cubicBezTo>
                          <a:pt x="245" y="10"/>
                          <a:pt x="233" y="5"/>
                          <a:pt x="220"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68">
                    <a:extLst>
                      <a:ext uri="{FF2B5EF4-FFF2-40B4-BE49-F238E27FC236}">
                        <a16:creationId xmlns:a16="http://schemas.microsoft.com/office/drawing/2014/main" id="{2CB69321-BC6D-44DE-99A0-55B11DE96C63}"/>
                      </a:ext>
                    </a:extLst>
                  </p:cNvPr>
                  <p:cNvSpPr/>
                  <p:nvPr/>
                </p:nvSpPr>
                <p:spPr bwMode="auto">
                  <a:xfrm>
                    <a:off x="3514" y="1718"/>
                    <a:ext cx="351" cy="307"/>
                  </a:xfrm>
                  <a:custGeom>
                    <a:gdLst>
                      <a:gd fmla="*/ 21 w 175" name="T0"/>
                      <a:gd fmla="*/ 100 h 153" name="T1"/>
                      <a:gd fmla="*/ 76 w 175" name="T2"/>
                      <a:gd fmla="*/ 34 h 153" name="T3"/>
                      <a:gd fmla="*/ 175 w 175" name="T4"/>
                      <a:gd fmla="*/ 0 h 153" name="T5"/>
                      <a:gd fmla="*/ 144 w 175" name="T6"/>
                      <a:gd fmla="*/ 111 h 153" name="T7"/>
                      <a:gd fmla="*/ 21 w 175" name="T8"/>
                      <a:gd fmla="*/ 100 h 153" name="T9"/>
                    </a:gdLst>
                    <a:cxnLst>
                      <a:cxn ang="0">
                        <a:pos x="T0" y="T1"/>
                      </a:cxn>
                      <a:cxn ang="0">
                        <a:pos x="T2" y="T3"/>
                      </a:cxn>
                      <a:cxn ang="0">
                        <a:pos x="T4" y="T5"/>
                      </a:cxn>
                      <a:cxn ang="0">
                        <a:pos x="T6" y="T7"/>
                      </a:cxn>
                      <a:cxn ang="0">
                        <a:pos x="T8" y="T9"/>
                      </a:cxn>
                    </a:cxnLst>
                    <a:rect b="b" l="0" r="r" t="0"/>
                    <a:pathLst>
                      <a:path h="153" w="175">
                        <a:moveTo>
                          <a:pt x="21" y="100"/>
                        </a:moveTo>
                        <a:cubicBezTo>
                          <a:pt x="21" y="100"/>
                          <a:pt x="0" y="48"/>
                          <a:pt x="76" y="34"/>
                        </a:cubicBezTo>
                        <a:cubicBezTo>
                          <a:pt x="152" y="20"/>
                          <a:pt x="175" y="0"/>
                          <a:pt x="175" y="0"/>
                        </a:cubicBezTo>
                        <a:cubicBezTo>
                          <a:pt x="175" y="0"/>
                          <a:pt x="166" y="68"/>
                          <a:pt x="144" y="111"/>
                        </a:cubicBezTo>
                        <a:cubicBezTo>
                          <a:pt x="122" y="153"/>
                          <a:pt x="22" y="132"/>
                          <a:pt x="21" y="100"/>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69">
                    <a:extLst>
                      <a:ext uri="{FF2B5EF4-FFF2-40B4-BE49-F238E27FC236}">
                        <a16:creationId xmlns:a16="http://schemas.microsoft.com/office/drawing/2014/main" id="{9F93461D-53F4-4EA2-88FD-6836EDF7A046}"/>
                      </a:ext>
                    </a:extLst>
                  </p:cNvPr>
                  <p:cNvSpPr/>
                  <p:nvPr/>
                </p:nvSpPr>
                <p:spPr bwMode="auto">
                  <a:xfrm>
                    <a:off x="3544" y="1796"/>
                    <a:ext cx="84" cy="159"/>
                  </a:xfrm>
                  <a:custGeom>
                    <a:gdLst>
                      <a:gd fmla="*/ 42 w 42" name="T0"/>
                      <a:gd fmla="*/ 0 h 79" name="T1"/>
                      <a:gd fmla="*/ 7 w 42" name="T2"/>
                      <a:gd fmla="*/ 29 h 79" name="T3"/>
                      <a:gd fmla="*/ 4 w 42" name="T4"/>
                      <a:gd fmla="*/ 45 h 79" name="T5"/>
                      <a:gd fmla="*/ 6 w 42" name="T6"/>
                      <a:gd fmla="*/ 61 h 79" name="T7"/>
                      <a:gd fmla="*/ 17 w 42" name="T8"/>
                      <a:gd fmla="*/ 79 h 79" name="T9"/>
                      <a:gd fmla="*/ 15 w 42" name="T10"/>
                      <a:gd fmla="*/ 71 h 79" name="T11"/>
                      <a:gd fmla="*/ 42 w 42" name="T12"/>
                      <a:gd fmla="*/ 14 h 79" name="T13"/>
                      <a:gd fmla="*/ 42 w 42" name="T14"/>
                      <a:gd fmla="*/ 0 h 7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9" w="42">
                        <a:moveTo>
                          <a:pt x="42" y="0"/>
                        </a:moveTo>
                        <a:cubicBezTo>
                          <a:pt x="21" y="7"/>
                          <a:pt x="11" y="19"/>
                          <a:pt x="7" y="29"/>
                        </a:cubicBezTo>
                        <a:cubicBezTo>
                          <a:pt x="5" y="35"/>
                          <a:pt x="4" y="41"/>
                          <a:pt x="4" y="45"/>
                        </a:cubicBezTo>
                        <a:cubicBezTo>
                          <a:pt x="4" y="55"/>
                          <a:pt x="6" y="61"/>
                          <a:pt x="6" y="61"/>
                        </a:cubicBezTo>
                        <a:cubicBezTo>
                          <a:pt x="7" y="68"/>
                          <a:pt x="11" y="74"/>
                          <a:pt x="17" y="79"/>
                        </a:cubicBezTo>
                        <a:cubicBezTo>
                          <a:pt x="16" y="76"/>
                          <a:pt x="15" y="74"/>
                          <a:pt x="15" y="71"/>
                        </a:cubicBezTo>
                        <a:cubicBezTo>
                          <a:pt x="15" y="71"/>
                          <a:pt x="0" y="33"/>
                          <a:pt x="42" y="14"/>
                        </a:cubicBezTo>
                        <a:cubicBezTo>
                          <a:pt x="42" y="0"/>
                          <a:pt x="42" y="0"/>
                          <a:pt x="42"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Freeform 70">
                    <a:extLst>
                      <a:ext uri="{FF2B5EF4-FFF2-40B4-BE49-F238E27FC236}">
                        <a16:creationId xmlns:a16="http://schemas.microsoft.com/office/drawing/2014/main" id="{F7AEE273-8832-43B3-B5BD-1080CAB46EF9}"/>
                      </a:ext>
                    </a:extLst>
                  </p:cNvPr>
                  <p:cNvSpPr/>
                  <p:nvPr/>
                </p:nvSpPr>
                <p:spPr bwMode="auto">
                  <a:xfrm>
                    <a:off x="3578" y="1819"/>
                    <a:ext cx="187" cy="164"/>
                  </a:xfrm>
                  <a:custGeom>
                    <a:gdLst>
                      <a:gd fmla="*/ 12 w 93" name="T0"/>
                      <a:gd fmla="*/ 53 h 82" name="T1"/>
                      <a:gd fmla="*/ 41 w 93" name="T2"/>
                      <a:gd fmla="*/ 18 h 82" name="T3"/>
                      <a:gd fmla="*/ 93 w 93" name="T4"/>
                      <a:gd fmla="*/ 0 h 82" name="T5"/>
                      <a:gd fmla="*/ 77 w 93" name="T6"/>
                      <a:gd fmla="*/ 59 h 82" name="T7"/>
                      <a:gd fmla="*/ 12 w 93" name="T8"/>
                      <a:gd fmla="*/ 53 h 82" name="T9"/>
                    </a:gdLst>
                    <a:cxnLst>
                      <a:cxn ang="0">
                        <a:pos x="T0" y="T1"/>
                      </a:cxn>
                      <a:cxn ang="0">
                        <a:pos x="T2" y="T3"/>
                      </a:cxn>
                      <a:cxn ang="0">
                        <a:pos x="T4" y="T5"/>
                      </a:cxn>
                      <a:cxn ang="0">
                        <a:pos x="T6" y="T7"/>
                      </a:cxn>
                      <a:cxn ang="0">
                        <a:pos x="T8" y="T9"/>
                      </a:cxn>
                    </a:cxnLst>
                    <a:rect b="b" l="0" r="r" t="0"/>
                    <a:pathLst>
                      <a:path h="82" w="93">
                        <a:moveTo>
                          <a:pt x="12" y="53"/>
                        </a:moveTo>
                        <a:cubicBezTo>
                          <a:pt x="12" y="53"/>
                          <a:pt x="0" y="25"/>
                          <a:pt x="41" y="18"/>
                        </a:cubicBezTo>
                        <a:cubicBezTo>
                          <a:pt x="82" y="11"/>
                          <a:pt x="93" y="0"/>
                          <a:pt x="93" y="0"/>
                        </a:cubicBezTo>
                        <a:cubicBezTo>
                          <a:pt x="93" y="0"/>
                          <a:pt x="89" y="36"/>
                          <a:pt x="77" y="59"/>
                        </a:cubicBezTo>
                        <a:cubicBezTo>
                          <a:pt x="65" y="82"/>
                          <a:pt x="12" y="71"/>
                          <a:pt x="12" y="53"/>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71">
                    <a:extLst>
                      <a:ext uri="{FF2B5EF4-FFF2-40B4-BE49-F238E27FC236}">
                        <a16:creationId xmlns:a16="http://schemas.microsoft.com/office/drawing/2014/main" id="{86AC4298-46FD-49EA-996D-DC10BEDA7E4E}"/>
                      </a:ext>
                    </a:extLst>
                  </p:cNvPr>
                  <p:cNvSpPr/>
                  <p:nvPr/>
                </p:nvSpPr>
                <p:spPr bwMode="auto">
                  <a:xfrm>
                    <a:off x="5447" y="1606"/>
                    <a:ext cx="259" cy="658"/>
                  </a:xfrm>
                  <a:custGeom>
                    <a:gdLst>
                      <a:gd fmla="*/ 77 w 129" name="T0"/>
                      <a:gd fmla="*/ 323 h 328" name="T1"/>
                      <a:gd fmla="*/ 85 w 129" name="T2"/>
                      <a:gd fmla="*/ 324 h 328" name="T3"/>
                      <a:gd fmla="*/ 129 w 129" name="T4"/>
                      <a:gd fmla="*/ 327 h 328" name="T5"/>
                      <a:gd fmla="*/ 127 w 129" name="T6"/>
                      <a:gd fmla="*/ 297 h 328" name="T7"/>
                      <a:gd fmla="*/ 128 w 129" name="T8"/>
                      <a:gd fmla="*/ 312 h 328" name="T9"/>
                      <a:gd fmla="*/ 127 w 129" name="T10"/>
                      <a:gd fmla="*/ 297 h 328" name="T11"/>
                      <a:gd fmla="*/ 40 w 129" name="T12"/>
                      <a:gd fmla="*/ 272 h 328" name="T13"/>
                      <a:gd fmla="*/ 66 w 129" name="T14"/>
                      <a:gd fmla="*/ 141 h 328" name="T15"/>
                      <a:gd fmla="*/ 106 w 129" name="T16"/>
                      <a:gd fmla="*/ 27 h 328" name="T17"/>
                      <a:gd fmla="*/ 78 w 129" name="T18"/>
                      <a:gd fmla="*/ 16 h 328" name="T19"/>
                      <a:gd fmla="*/ 36 w 129" name="T20"/>
                      <a:gd fmla="*/ 134 h 328" name="T21"/>
                      <a:gd fmla="*/ 16 w 129" name="T22"/>
                      <a:gd fmla="*/ 290 h 328" name="T23"/>
                      <a:gd fmla="*/ 77 w 129" name="T24"/>
                      <a:gd fmla="*/ 323 h 3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8" w="129">
                        <a:moveTo>
                          <a:pt x="77" y="323"/>
                        </a:moveTo>
                        <a:cubicBezTo>
                          <a:pt x="79" y="324"/>
                          <a:pt x="82" y="324"/>
                          <a:pt x="85" y="324"/>
                        </a:cubicBezTo>
                        <a:cubicBezTo>
                          <a:pt x="108" y="328"/>
                          <a:pt x="128" y="327"/>
                          <a:pt x="129" y="327"/>
                        </a:cubicBezTo>
                        <a:cubicBezTo>
                          <a:pt x="127" y="297"/>
                          <a:pt x="127" y="297"/>
                          <a:pt x="127" y="297"/>
                        </a:cubicBezTo>
                        <a:cubicBezTo>
                          <a:pt x="128" y="312"/>
                          <a:pt x="128" y="312"/>
                          <a:pt x="128" y="312"/>
                        </a:cubicBezTo>
                        <a:cubicBezTo>
                          <a:pt x="127" y="297"/>
                          <a:pt x="127" y="297"/>
                          <a:pt x="127" y="297"/>
                        </a:cubicBezTo>
                        <a:cubicBezTo>
                          <a:pt x="110" y="298"/>
                          <a:pt x="56" y="294"/>
                          <a:pt x="40" y="272"/>
                        </a:cubicBezTo>
                        <a:cubicBezTo>
                          <a:pt x="39" y="271"/>
                          <a:pt x="31" y="251"/>
                          <a:pt x="66" y="141"/>
                        </a:cubicBezTo>
                        <a:cubicBezTo>
                          <a:pt x="85" y="82"/>
                          <a:pt x="106" y="27"/>
                          <a:pt x="106" y="27"/>
                        </a:cubicBezTo>
                        <a:cubicBezTo>
                          <a:pt x="113" y="9"/>
                          <a:pt x="83" y="0"/>
                          <a:pt x="78" y="16"/>
                        </a:cubicBezTo>
                        <a:cubicBezTo>
                          <a:pt x="78" y="16"/>
                          <a:pt x="55" y="73"/>
                          <a:pt x="36" y="134"/>
                        </a:cubicBezTo>
                        <a:cubicBezTo>
                          <a:pt x="0" y="247"/>
                          <a:pt x="6" y="277"/>
                          <a:pt x="16" y="290"/>
                        </a:cubicBezTo>
                        <a:cubicBezTo>
                          <a:pt x="27" y="306"/>
                          <a:pt x="48" y="317"/>
                          <a:pt x="77" y="3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Freeform 72">
                    <a:extLst>
                      <a:ext uri="{FF2B5EF4-FFF2-40B4-BE49-F238E27FC236}">
                        <a16:creationId xmlns:a16="http://schemas.microsoft.com/office/drawing/2014/main" id="{C2B89090-2FC6-4211-B135-B993835D1669}"/>
                      </a:ext>
                    </a:extLst>
                  </p:cNvPr>
                  <p:cNvSpPr>
                    <a:spLocks noEditPoints="1"/>
                  </p:cNvSpPr>
                  <p:nvPr/>
                </p:nvSpPr>
                <p:spPr bwMode="auto">
                  <a:xfrm>
                    <a:off x="5417" y="1642"/>
                    <a:ext cx="148" cy="217"/>
                  </a:xfrm>
                  <a:custGeom>
                    <a:gdLst>
                      <a:gd fmla="*/ 9 w 74" name="T0"/>
                      <a:gd fmla="*/ 92 h 108" name="T1"/>
                      <a:gd fmla="*/ 1 w 74" name="T2"/>
                      <a:gd fmla="*/ 68 h 108" name="T3"/>
                      <a:gd fmla="*/ 25 w 74" name="T4"/>
                      <a:gd fmla="*/ 7 h 108" name="T5"/>
                      <a:gd fmla="*/ 44 w 74" name="T6"/>
                      <a:gd fmla="*/ 19 h 108" name="T7"/>
                      <a:gd fmla="*/ 23 w 74" name="T8"/>
                      <a:gd fmla="*/ 72 h 108" name="T9"/>
                      <a:gd fmla="*/ 25 w 74" name="T10"/>
                      <a:gd fmla="*/ 77 h 108" name="T11"/>
                      <a:gd fmla="*/ 72 w 74" name="T12"/>
                      <a:gd fmla="*/ 83 h 108" name="T13"/>
                      <a:gd fmla="*/ 74 w 74" name="T14"/>
                      <a:gd fmla="*/ 106 h 108" name="T15"/>
                      <a:gd fmla="*/ 34 w 74" name="T16"/>
                      <a:gd fmla="*/ 104 h 108" name="T17"/>
                      <a:gd fmla="*/ 9 w 74" name="T18"/>
                      <a:gd fmla="*/ 92 h 108" name="T19"/>
                      <a:gd fmla="*/ 72 w 74" name="T20"/>
                      <a:gd fmla="*/ 83 h 108" name="T21"/>
                      <a:gd fmla="*/ 72 w 74" name="T22"/>
                      <a:gd fmla="*/ 83 h 108" name="T23"/>
                      <a:gd fmla="*/ 73 w 74" name="T24"/>
                      <a:gd fmla="*/ 94 h 108" name="T25"/>
                      <a:gd fmla="*/ 72 w 74" name="T26"/>
                      <a:gd fmla="*/ 83 h 1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8" w="74">
                        <a:moveTo>
                          <a:pt x="9" y="92"/>
                        </a:moveTo>
                        <a:cubicBezTo>
                          <a:pt x="2" y="86"/>
                          <a:pt x="0" y="78"/>
                          <a:pt x="1" y="68"/>
                        </a:cubicBezTo>
                        <a:cubicBezTo>
                          <a:pt x="7" y="35"/>
                          <a:pt x="24" y="9"/>
                          <a:pt x="25" y="7"/>
                        </a:cubicBezTo>
                        <a:cubicBezTo>
                          <a:pt x="31" y="0"/>
                          <a:pt x="49" y="8"/>
                          <a:pt x="44" y="19"/>
                        </a:cubicBezTo>
                        <a:cubicBezTo>
                          <a:pt x="44" y="19"/>
                          <a:pt x="28" y="42"/>
                          <a:pt x="23" y="72"/>
                        </a:cubicBezTo>
                        <a:cubicBezTo>
                          <a:pt x="23" y="75"/>
                          <a:pt x="24" y="76"/>
                          <a:pt x="25" y="77"/>
                        </a:cubicBezTo>
                        <a:cubicBezTo>
                          <a:pt x="32" y="84"/>
                          <a:pt x="57" y="85"/>
                          <a:pt x="72" y="83"/>
                        </a:cubicBezTo>
                        <a:cubicBezTo>
                          <a:pt x="74" y="106"/>
                          <a:pt x="74" y="106"/>
                          <a:pt x="74" y="106"/>
                        </a:cubicBezTo>
                        <a:cubicBezTo>
                          <a:pt x="69" y="106"/>
                          <a:pt x="51" y="108"/>
                          <a:pt x="34" y="104"/>
                        </a:cubicBezTo>
                        <a:cubicBezTo>
                          <a:pt x="24" y="102"/>
                          <a:pt x="15" y="99"/>
                          <a:pt x="9" y="92"/>
                        </a:cubicBezTo>
                        <a:moveTo>
                          <a:pt x="72" y="83"/>
                        </a:moveTo>
                        <a:cubicBezTo>
                          <a:pt x="72" y="83"/>
                          <a:pt x="72" y="83"/>
                          <a:pt x="72" y="83"/>
                        </a:cubicBezTo>
                        <a:cubicBezTo>
                          <a:pt x="73" y="94"/>
                          <a:pt x="73" y="94"/>
                          <a:pt x="73" y="94"/>
                        </a:cubicBezTo>
                        <a:cubicBezTo>
                          <a:pt x="72" y="83"/>
                          <a:pt x="72" y="83"/>
                          <a:pt x="72" y="8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73">
                    <a:extLst>
                      <a:ext uri="{FF2B5EF4-FFF2-40B4-BE49-F238E27FC236}">
                        <a16:creationId xmlns:a16="http://schemas.microsoft.com/office/drawing/2014/main" id="{B3A3837B-1B9B-4F2F-A847-A229CB1A8EE8}"/>
                      </a:ext>
                    </a:extLst>
                  </p:cNvPr>
                  <p:cNvSpPr/>
                  <p:nvPr/>
                </p:nvSpPr>
                <p:spPr bwMode="auto">
                  <a:xfrm>
                    <a:off x="5355" y="1694"/>
                    <a:ext cx="104" cy="66"/>
                  </a:xfrm>
                  <a:custGeom>
                    <a:gdLst>
                      <a:gd fmla="*/ 6 w 52" name="T0"/>
                      <a:gd fmla="*/ 19 h 33" name="T1"/>
                      <a:gd fmla="*/ 40 w 52" name="T2"/>
                      <a:gd fmla="*/ 31 h 33" name="T3"/>
                      <a:gd fmla="*/ 49 w 52" name="T4"/>
                      <a:gd fmla="*/ 27 h 33" name="T5"/>
                      <a:gd fmla="*/ 51 w 52" name="T6"/>
                      <a:gd fmla="*/ 23 h 33" name="T7"/>
                      <a:gd fmla="*/ 46 w 52" name="T8"/>
                      <a:gd fmla="*/ 14 h 33" name="T9"/>
                      <a:gd fmla="*/ 13 w 52" name="T10"/>
                      <a:gd fmla="*/ 1 h 33" name="T11"/>
                      <a:gd fmla="*/ 3 w 52" name="T12"/>
                      <a:gd fmla="*/ 6 h 33" name="T13"/>
                      <a:gd fmla="*/ 2 w 52" name="T14"/>
                      <a:gd fmla="*/ 9 h 33" name="T15"/>
                      <a:gd fmla="*/ 6 w 52" name="T16"/>
                      <a:gd fmla="*/ 19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52">
                        <a:moveTo>
                          <a:pt x="6" y="19"/>
                        </a:moveTo>
                        <a:cubicBezTo>
                          <a:pt x="40" y="31"/>
                          <a:pt x="40" y="31"/>
                          <a:pt x="40" y="31"/>
                        </a:cubicBezTo>
                        <a:cubicBezTo>
                          <a:pt x="43" y="33"/>
                          <a:pt x="48" y="31"/>
                          <a:pt x="49" y="27"/>
                        </a:cubicBezTo>
                        <a:cubicBezTo>
                          <a:pt x="51" y="23"/>
                          <a:pt x="51" y="23"/>
                          <a:pt x="51" y="23"/>
                        </a:cubicBezTo>
                        <a:cubicBezTo>
                          <a:pt x="52" y="19"/>
                          <a:pt x="50" y="15"/>
                          <a:pt x="46" y="14"/>
                        </a:cubicBezTo>
                        <a:cubicBezTo>
                          <a:pt x="13" y="1"/>
                          <a:pt x="13" y="1"/>
                          <a:pt x="13" y="1"/>
                        </a:cubicBezTo>
                        <a:cubicBezTo>
                          <a:pt x="9" y="0"/>
                          <a:pt x="5" y="2"/>
                          <a:pt x="3" y="6"/>
                        </a:cubicBezTo>
                        <a:cubicBezTo>
                          <a:pt x="2" y="9"/>
                          <a:pt x="2" y="9"/>
                          <a:pt x="2" y="9"/>
                        </a:cubicBezTo>
                        <a:cubicBezTo>
                          <a:pt x="0" y="13"/>
                          <a:pt x="2" y="17"/>
                          <a:pt x="6" y="1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74">
                    <a:extLst>
                      <a:ext uri="{FF2B5EF4-FFF2-40B4-BE49-F238E27FC236}">
                        <a16:creationId xmlns:a16="http://schemas.microsoft.com/office/drawing/2014/main" id="{027AFA6E-54A1-49AE-9E3B-311A0A336ABE}"/>
                      </a:ext>
                    </a:extLst>
                  </p:cNvPr>
                  <p:cNvSpPr/>
                  <p:nvPr/>
                </p:nvSpPr>
                <p:spPr bwMode="auto">
                  <a:xfrm>
                    <a:off x="5593" y="1716"/>
                    <a:ext cx="103" cy="40"/>
                  </a:xfrm>
                  <a:custGeom>
                    <a:gdLst>
                      <a:gd fmla="*/ 8 w 51" name="T0"/>
                      <a:gd fmla="*/ 19 h 20" name="T1"/>
                      <a:gd fmla="*/ 43 w 51" name="T2"/>
                      <a:gd fmla="*/ 20 h 20" name="T3"/>
                      <a:gd fmla="*/ 51 w 51" name="T4"/>
                      <a:gd fmla="*/ 13 h 20" name="T5"/>
                      <a:gd fmla="*/ 51 w 51" name="T6"/>
                      <a:gd fmla="*/ 9 h 20" name="T7"/>
                      <a:gd fmla="*/ 44 w 51" name="T8"/>
                      <a:gd fmla="*/ 1 h 20" name="T9"/>
                      <a:gd fmla="*/ 9 w 51" name="T10"/>
                      <a:gd fmla="*/ 0 h 20" name="T11"/>
                      <a:gd fmla="*/ 1 w 51" name="T12"/>
                      <a:gd fmla="*/ 8 h 20" name="T13"/>
                      <a:gd fmla="*/ 1 w 51" name="T14"/>
                      <a:gd fmla="*/ 11 h 20" name="T15"/>
                      <a:gd fmla="*/ 8 w 51" name="T16"/>
                      <a:gd fmla="*/ 19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51">
                        <a:moveTo>
                          <a:pt x="8" y="19"/>
                        </a:moveTo>
                        <a:cubicBezTo>
                          <a:pt x="43" y="20"/>
                          <a:pt x="43" y="20"/>
                          <a:pt x="43" y="20"/>
                        </a:cubicBezTo>
                        <a:cubicBezTo>
                          <a:pt x="47" y="20"/>
                          <a:pt x="51" y="17"/>
                          <a:pt x="51" y="13"/>
                        </a:cubicBezTo>
                        <a:cubicBezTo>
                          <a:pt x="51" y="9"/>
                          <a:pt x="51" y="9"/>
                          <a:pt x="51" y="9"/>
                        </a:cubicBezTo>
                        <a:cubicBezTo>
                          <a:pt x="51" y="5"/>
                          <a:pt x="48" y="1"/>
                          <a:pt x="44" y="1"/>
                        </a:cubicBezTo>
                        <a:cubicBezTo>
                          <a:pt x="9" y="0"/>
                          <a:pt x="9" y="0"/>
                          <a:pt x="9" y="0"/>
                        </a:cubicBezTo>
                        <a:cubicBezTo>
                          <a:pt x="4" y="0"/>
                          <a:pt x="1" y="3"/>
                          <a:pt x="1" y="8"/>
                        </a:cubicBezTo>
                        <a:cubicBezTo>
                          <a:pt x="1" y="11"/>
                          <a:pt x="1" y="11"/>
                          <a:pt x="1" y="11"/>
                        </a:cubicBezTo>
                        <a:cubicBezTo>
                          <a:pt x="0" y="15"/>
                          <a:pt x="4" y="19"/>
                          <a:pt x="8" y="1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75">
                    <a:extLst>
                      <a:ext uri="{FF2B5EF4-FFF2-40B4-BE49-F238E27FC236}">
                        <a16:creationId xmlns:a16="http://schemas.microsoft.com/office/drawing/2014/main" id="{39AD0F9D-57C1-4FEC-B1EF-9C5909BAEA42}"/>
                      </a:ext>
                    </a:extLst>
                  </p:cNvPr>
                  <p:cNvSpPr/>
                  <p:nvPr/>
                </p:nvSpPr>
                <p:spPr bwMode="auto">
                  <a:xfrm>
                    <a:off x="5626" y="1851"/>
                    <a:ext cx="64" cy="86"/>
                  </a:xfrm>
                  <a:custGeom>
                    <a:gdLst>
                      <a:gd fmla="*/ 14 w 32" name="T0"/>
                      <a:gd fmla="*/ 5 h 43" name="T1"/>
                      <a:gd fmla="*/ 2 w 32" name="T2"/>
                      <a:gd fmla="*/ 30 h 43" name="T3"/>
                      <a:gd fmla="*/ 5 w 32" name="T4"/>
                      <a:gd fmla="*/ 39 h 43" name="T5"/>
                      <a:gd fmla="*/ 10 w 32" name="T6"/>
                      <a:gd fmla="*/ 42 h 43" name="T7"/>
                      <a:gd fmla="*/ 19 w 32" name="T8"/>
                      <a:gd fmla="*/ 38 h 43" name="T9"/>
                      <a:gd fmla="*/ 31 w 32" name="T10"/>
                      <a:gd fmla="*/ 13 h 43" name="T11"/>
                      <a:gd fmla="*/ 28 w 32" name="T12"/>
                      <a:gd fmla="*/ 4 h 43" name="T13"/>
                      <a:gd fmla="*/ 23 w 32" name="T14"/>
                      <a:gd fmla="*/ 2 h 43" name="T15"/>
                      <a:gd fmla="*/ 14 w 32" name="T16"/>
                      <a:gd fmla="*/ 5 h 4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3" w="32">
                        <a:moveTo>
                          <a:pt x="14" y="5"/>
                        </a:moveTo>
                        <a:cubicBezTo>
                          <a:pt x="2" y="30"/>
                          <a:pt x="2" y="30"/>
                          <a:pt x="2" y="30"/>
                        </a:cubicBezTo>
                        <a:cubicBezTo>
                          <a:pt x="0" y="34"/>
                          <a:pt x="2" y="38"/>
                          <a:pt x="5" y="39"/>
                        </a:cubicBezTo>
                        <a:cubicBezTo>
                          <a:pt x="10" y="42"/>
                          <a:pt x="10" y="42"/>
                          <a:pt x="10" y="42"/>
                        </a:cubicBezTo>
                        <a:cubicBezTo>
                          <a:pt x="14" y="43"/>
                          <a:pt x="18" y="42"/>
                          <a:pt x="19" y="38"/>
                        </a:cubicBezTo>
                        <a:cubicBezTo>
                          <a:pt x="31" y="13"/>
                          <a:pt x="31" y="13"/>
                          <a:pt x="31" y="13"/>
                        </a:cubicBezTo>
                        <a:cubicBezTo>
                          <a:pt x="32" y="10"/>
                          <a:pt x="31" y="6"/>
                          <a:pt x="28" y="4"/>
                        </a:cubicBezTo>
                        <a:cubicBezTo>
                          <a:pt x="23" y="2"/>
                          <a:pt x="23" y="2"/>
                          <a:pt x="23" y="2"/>
                        </a:cubicBezTo>
                        <a:cubicBezTo>
                          <a:pt x="19" y="0"/>
                          <a:pt x="15" y="2"/>
                          <a:pt x="14" y="5"/>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76">
                    <a:extLst>
                      <a:ext uri="{FF2B5EF4-FFF2-40B4-BE49-F238E27FC236}">
                        <a16:creationId xmlns:a16="http://schemas.microsoft.com/office/drawing/2014/main" id="{83434625-BC02-4B4A-82AD-D8F0F5D52E97}"/>
                      </a:ext>
                    </a:extLst>
                  </p:cNvPr>
                  <p:cNvSpPr/>
                  <p:nvPr/>
                </p:nvSpPr>
                <p:spPr bwMode="auto">
                  <a:xfrm>
                    <a:off x="5373" y="1931"/>
                    <a:ext cx="150" cy="84"/>
                  </a:xfrm>
                  <a:custGeom>
                    <a:gdLst>
                      <a:gd fmla="*/ 8 w 75" name="T0"/>
                      <a:gd fmla="*/ 23 h 42" name="T1"/>
                      <a:gd fmla="*/ 59 w 75" name="T2"/>
                      <a:gd fmla="*/ 41 h 42" name="T3"/>
                      <a:gd fmla="*/ 72 w 75" name="T4"/>
                      <a:gd fmla="*/ 34 h 42" name="T5"/>
                      <a:gd fmla="*/ 73 w 75" name="T6"/>
                      <a:gd fmla="*/ 33 h 42" name="T7"/>
                      <a:gd fmla="*/ 67 w 75" name="T8"/>
                      <a:gd fmla="*/ 20 h 42" name="T9"/>
                      <a:gd fmla="*/ 15 w 75" name="T10"/>
                      <a:gd fmla="*/ 2 h 42" name="T11"/>
                      <a:gd fmla="*/ 2 w 75" name="T12"/>
                      <a:gd fmla="*/ 8 h 42" name="T13"/>
                      <a:gd fmla="*/ 2 w 75" name="T14"/>
                      <a:gd fmla="*/ 10 h 42" name="T15"/>
                      <a:gd fmla="*/ 8 w 75" name="T16"/>
                      <a:gd fmla="*/ 23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75">
                        <a:moveTo>
                          <a:pt x="8" y="23"/>
                        </a:moveTo>
                        <a:cubicBezTo>
                          <a:pt x="59" y="41"/>
                          <a:pt x="59" y="41"/>
                          <a:pt x="59" y="41"/>
                        </a:cubicBezTo>
                        <a:cubicBezTo>
                          <a:pt x="65" y="42"/>
                          <a:pt x="71" y="40"/>
                          <a:pt x="72" y="34"/>
                        </a:cubicBezTo>
                        <a:cubicBezTo>
                          <a:pt x="73" y="33"/>
                          <a:pt x="73" y="33"/>
                          <a:pt x="73" y="33"/>
                        </a:cubicBezTo>
                        <a:cubicBezTo>
                          <a:pt x="75" y="27"/>
                          <a:pt x="72" y="22"/>
                          <a:pt x="67" y="20"/>
                        </a:cubicBezTo>
                        <a:cubicBezTo>
                          <a:pt x="15" y="2"/>
                          <a:pt x="15" y="2"/>
                          <a:pt x="15" y="2"/>
                        </a:cubicBezTo>
                        <a:cubicBezTo>
                          <a:pt x="10" y="0"/>
                          <a:pt x="4" y="3"/>
                          <a:pt x="2" y="8"/>
                        </a:cubicBezTo>
                        <a:cubicBezTo>
                          <a:pt x="2" y="10"/>
                          <a:pt x="2" y="10"/>
                          <a:pt x="2" y="10"/>
                        </a:cubicBezTo>
                        <a:cubicBezTo>
                          <a:pt x="0" y="15"/>
                          <a:pt x="3" y="21"/>
                          <a:pt x="8" y="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77">
                    <a:extLst>
                      <a:ext uri="{FF2B5EF4-FFF2-40B4-BE49-F238E27FC236}">
                        <a16:creationId xmlns:a16="http://schemas.microsoft.com/office/drawing/2014/main" id="{AD5AA4B3-009B-4F6C-99FF-55D3939EC869}"/>
                      </a:ext>
                    </a:extLst>
                  </p:cNvPr>
                  <p:cNvSpPr/>
                  <p:nvPr/>
                </p:nvSpPr>
                <p:spPr bwMode="auto">
                  <a:xfrm>
                    <a:off x="5533" y="1899"/>
                    <a:ext cx="199" cy="60"/>
                  </a:xfrm>
                  <a:custGeom>
                    <a:gdLst>
                      <a:gd fmla="*/ 10 w 99" name="T0"/>
                      <a:gd fmla="*/ 22 h 30" name="T1"/>
                      <a:gd fmla="*/ 87 w 99" name="T2"/>
                      <a:gd fmla="*/ 30 h 30" name="T3"/>
                      <a:gd fmla="*/ 98 w 99" name="T4"/>
                      <a:gd fmla="*/ 21 h 30" name="T5"/>
                      <a:gd fmla="*/ 98 w 99" name="T6"/>
                      <a:gd fmla="*/ 19 h 30" name="T7"/>
                      <a:gd fmla="*/ 89 w 99" name="T8"/>
                      <a:gd fmla="*/ 8 h 30" name="T9"/>
                      <a:gd fmla="*/ 12 w 99" name="T10"/>
                      <a:gd fmla="*/ 1 h 30" name="T11"/>
                      <a:gd fmla="*/ 1 w 99" name="T12"/>
                      <a:gd fmla="*/ 10 h 30" name="T13"/>
                      <a:gd fmla="*/ 1 w 99" name="T14"/>
                      <a:gd fmla="*/ 12 h 30" name="T15"/>
                      <a:gd fmla="*/ 10 w 99" name="T16"/>
                      <a:gd fmla="*/ 22 h 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 w="99">
                        <a:moveTo>
                          <a:pt x="10" y="22"/>
                        </a:moveTo>
                        <a:cubicBezTo>
                          <a:pt x="87" y="30"/>
                          <a:pt x="87" y="30"/>
                          <a:pt x="87" y="30"/>
                        </a:cubicBezTo>
                        <a:cubicBezTo>
                          <a:pt x="93" y="30"/>
                          <a:pt x="98" y="26"/>
                          <a:pt x="98" y="21"/>
                        </a:cubicBezTo>
                        <a:cubicBezTo>
                          <a:pt x="98" y="19"/>
                          <a:pt x="98" y="19"/>
                          <a:pt x="98" y="19"/>
                        </a:cubicBezTo>
                        <a:cubicBezTo>
                          <a:pt x="99" y="13"/>
                          <a:pt x="95" y="8"/>
                          <a:pt x="89" y="8"/>
                        </a:cubicBezTo>
                        <a:cubicBezTo>
                          <a:pt x="12" y="1"/>
                          <a:pt x="12" y="1"/>
                          <a:pt x="12" y="1"/>
                        </a:cubicBezTo>
                        <a:cubicBezTo>
                          <a:pt x="6" y="0"/>
                          <a:pt x="1" y="4"/>
                          <a:pt x="1" y="10"/>
                        </a:cubicBezTo>
                        <a:cubicBezTo>
                          <a:pt x="1" y="12"/>
                          <a:pt x="1" y="12"/>
                          <a:pt x="1" y="12"/>
                        </a:cubicBezTo>
                        <a:cubicBezTo>
                          <a:pt x="0" y="17"/>
                          <a:pt x="4" y="22"/>
                          <a:pt x="10" y="22"/>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78">
                    <a:extLst>
                      <a:ext uri="{FF2B5EF4-FFF2-40B4-BE49-F238E27FC236}">
                        <a16:creationId xmlns:a16="http://schemas.microsoft.com/office/drawing/2014/main" id="{45C06AE7-07A7-4C23-A2BF-FC0B4A670504}"/>
                      </a:ext>
                    </a:extLst>
                  </p:cNvPr>
                  <p:cNvSpPr/>
                  <p:nvPr/>
                </p:nvSpPr>
                <p:spPr bwMode="auto">
                  <a:xfrm>
                    <a:off x="5561" y="1945"/>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79">
                    <a:extLst>
                      <a:ext uri="{FF2B5EF4-FFF2-40B4-BE49-F238E27FC236}">
                        <a16:creationId xmlns:a16="http://schemas.microsoft.com/office/drawing/2014/main" id="{0496CF8F-E4EB-4751-815B-3ED0E3DE73C4}"/>
                      </a:ext>
                    </a:extLst>
                  </p:cNvPr>
                  <p:cNvSpPr/>
                  <p:nvPr/>
                </p:nvSpPr>
                <p:spPr bwMode="auto">
                  <a:xfrm>
                    <a:off x="5561" y="1945"/>
                    <a:ext cx="2" cy="0"/>
                  </a:xfrm>
                  <a:custGeom>
                    <a:gdLst>
                      <a:gd fmla="*/ 0 w 2" name="T0"/>
                      <a:gd fmla="*/ 0 w 2" name="T1"/>
                      <a:gd fmla="*/ 2 w 2" name="T2"/>
                      <a:gd fmla="*/ 0 w 2" name="T3"/>
                    </a:gdLst>
                    <a:cxnLst>
                      <a:cxn ang="0">
                        <a:pos x="T0" y="0"/>
                      </a:cxn>
                      <a:cxn ang="0">
                        <a:pos x="T1" y="0"/>
                      </a:cxn>
                      <a:cxn ang="0">
                        <a:pos x="T2" y="0"/>
                      </a:cxn>
                      <a:cxn ang="0">
                        <a:pos x="T3" y="0"/>
                      </a:cxn>
                    </a:cxnLst>
                    <a:rect b="b" l="0" r="r" t="0"/>
                    <a:pathLst>
                      <a:path w="2">
                        <a:moveTo>
                          <a:pt x="0" y="0"/>
                        </a:moveTo>
                        <a:lnTo>
                          <a:pt x="0" y="0"/>
                        </a:lnTo>
                        <a:lnTo>
                          <a:pt x="2"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Rectangle 80">
                    <a:extLst>
                      <a:ext uri="{FF2B5EF4-FFF2-40B4-BE49-F238E27FC236}">
                        <a16:creationId xmlns:a16="http://schemas.microsoft.com/office/drawing/2014/main" id="{5921B18B-2D9C-4464-9568-C4151C4DDE78}"/>
                      </a:ext>
                    </a:extLst>
                  </p:cNvPr>
                  <p:cNvSpPr>
                    <a:spLocks noChangeArrowheads="1"/>
                  </p:cNvSpPr>
                  <p:nvPr/>
                </p:nvSpPr>
                <p:spPr bwMode="auto">
                  <a:xfrm>
                    <a:off x="5561" y="1945"/>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Rectangle 81">
                    <a:extLst>
                      <a:ext uri="{FF2B5EF4-FFF2-40B4-BE49-F238E27FC236}">
                        <a16:creationId xmlns:a16="http://schemas.microsoft.com/office/drawing/2014/main" id="{59FBD873-7C0B-4B7F-A37A-68BF7A751633}"/>
                      </a:ext>
                    </a:extLst>
                  </p:cNvPr>
                  <p:cNvSpPr>
                    <a:spLocks noChangeArrowheads="1"/>
                  </p:cNvSpPr>
                  <p:nvPr/>
                </p:nvSpPr>
                <p:spPr bwMode="auto">
                  <a:xfrm>
                    <a:off x="5561" y="1945"/>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82">
                    <a:extLst>
                      <a:ext uri="{FF2B5EF4-FFF2-40B4-BE49-F238E27FC236}">
                        <a16:creationId xmlns:a16="http://schemas.microsoft.com/office/drawing/2014/main" id="{88116305-286A-4918-AC02-779F44824128}"/>
                      </a:ext>
                    </a:extLst>
                  </p:cNvPr>
                  <p:cNvSpPr/>
                  <p:nvPr/>
                </p:nvSpPr>
                <p:spPr bwMode="auto">
                  <a:xfrm>
                    <a:off x="5561" y="1915"/>
                    <a:ext cx="18" cy="32"/>
                  </a:xfrm>
                  <a:custGeom>
                    <a:gdLst>
                      <a:gd fmla="*/ 6 w 9" name="T0"/>
                      <a:gd fmla="*/ 0 h 16" name="T1"/>
                      <a:gd fmla="*/ 4 w 9" name="T2"/>
                      <a:gd fmla="*/ 3 h 16" name="T3"/>
                      <a:gd fmla="*/ 0 w 9" name="T4"/>
                      <a:gd fmla="*/ 15 h 16" name="T5"/>
                      <a:gd fmla="*/ 0 w 9" name="T6"/>
                      <a:gd fmla="*/ 15 h 16" name="T7"/>
                      <a:gd fmla="*/ 1 w 9" name="T8"/>
                      <a:gd fmla="*/ 15 h 16" name="T9"/>
                      <a:gd fmla="*/ 9 w 9" name="T10"/>
                      <a:gd fmla="*/ 16 h 16" name="T11"/>
                      <a:gd fmla="*/ 6 w 9"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9">
                        <a:moveTo>
                          <a:pt x="6" y="0"/>
                        </a:moveTo>
                        <a:cubicBezTo>
                          <a:pt x="5" y="1"/>
                          <a:pt x="5" y="2"/>
                          <a:pt x="4" y="3"/>
                        </a:cubicBezTo>
                        <a:cubicBezTo>
                          <a:pt x="0" y="15"/>
                          <a:pt x="0" y="15"/>
                          <a:pt x="0" y="15"/>
                        </a:cubicBezTo>
                        <a:cubicBezTo>
                          <a:pt x="0" y="15"/>
                          <a:pt x="0" y="15"/>
                          <a:pt x="0" y="15"/>
                        </a:cubicBezTo>
                        <a:cubicBezTo>
                          <a:pt x="1" y="15"/>
                          <a:pt x="1" y="15"/>
                          <a:pt x="1" y="15"/>
                        </a:cubicBezTo>
                        <a:cubicBezTo>
                          <a:pt x="9" y="16"/>
                          <a:pt x="9" y="16"/>
                          <a:pt x="9" y="16"/>
                        </a:cubicBezTo>
                        <a:cubicBezTo>
                          <a:pt x="6" y="0"/>
                          <a:pt x="6" y="0"/>
                          <a:pt x="6"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83">
                    <a:extLst>
                      <a:ext uri="{FF2B5EF4-FFF2-40B4-BE49-F238E27FC236}">
                        <a16:creationId xmlns:a16="http://schemas.microsoft.com/office/drawing/2014/main" id="{F0A259B2-C842-4431-9264-5C79673EA40A}"/>
                      </a:ext>
                    </a:extLst>
                  </p:cNvPr>
                  <p:cNvSpPr/>
                  <p:nvPr/>
                </p:nvSpPr>
                <p:spPr bwMode="auto">
                  <a:xfrm>
                    <a:off x="5672" y="1903"/>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Freeform 84">
                    <a:extLst>
                      <a:ext uri="{FF2B5EF4-FFF2-40B4-BE49-F238E27FC236}">
                        <a16:creationId xmlns:a16="http://schemas.microsoft.com/office/drawing/2014/main" id="{8632D7F1-BDAE-4CE6-AA3D-2363ED0023DC}"/>
                      </a:ext>
                    </a:extLst>
                  </p:cNvPr>
                  <p:cNvSpPr/>
                  <p:nvPr/>
                </p:nvSpPr>
                <p:spPr bwMode="auto">
                  <a:xfrm>
                    <a:off x="5672" y="1903"/>
                    <a:ext cx="4" cy="8"/>
                  </a:xfrm>
                  <a:custGeom>
                    <a:gdLst>
                      <a:gd fmla="*/ 4 w 4" name="T0"/>
                      <a:gd fmla="*/ 0 h 8" name="T1"/>
                      <a:gd fmla="*/ 4 w 4" name="T2"/>
                      <a:gd fmla="*/ 0 h 8" name="T3"/>
                      <a:gd fmla="*/ 0 w 4" name="T4"/>
                      <a:gd fmla="*/ 8 h 8" name="T5"/>
                      <a:gd fmla="*/ 0 w 4" name="T6"/>
                      <a:gd fmla="*/ 8 h 8" name="T7"/>
                      <a:gd fmla="*/ 4 w 4" name="T8"/>
                      <a:gd fmla="*/ 0 h 8" name="T9"/>
                    </a:gdLst>
                    <a:cxnLst>
                      <a:cxn ang="0">
                        <a:pos x="T0" y="T1"/>
                      </a:cxn>
                      <a:cxn ang="0">
                        <a:pos x="T2" y="T3"/>
                      </a:cxn>
                      <a:cxn ang="0">
                        <a:pos x="T4" y="T5"/>
                      </a:cxn>
                      <a:cxn ang="0">
                        <a:pos x="T6" y="T7"/>
                      </a:cxn>
                      <a:cxn ang="0">
                        <a:pos x="T8" y="T9"/>
                      </a:cxn>
                    </a:cxnLst>
                    <a:rect b="b" l="0" r="r" t="0"/>
                    <a:pathLst>
                      <a:path h="8" w="4">
                        <a:moveTo>
                          <a:pt x="4" y="0"/>
                        </a:moveTo>
                        <a:lnTo>
                          <a:pt x="4" y="0"/>
                        </a:lnTo>
                        <a:lnTo>
                          <a:pt x="0" y="8"/>
                        </a:lnTo>
                        <a:lnTo>
                          <a:pt x="0" y="8"/>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85">
                    <a:extLst>
                      <a:ext uri="{FF2B5EF4-FFF2-40B4-BE49-F238E27FC236}">
                        <a16:creationId xmlns:a16="http://schemas.microsoft.com/office/drawing/2014/main" id="{19BA6FE9-EEC3-462F-96BF-F87674BA3F1F}"/>
                      </a:ext>
                    </a:extLst>
                  </p:cNvPr>
                  <p:cNvSpPr/>
                  <p:nvPr/>
                </p:nvSpPr>
                <p:spPr bwMode="auto">
                  <a:xfrm>
                    <a:off x="5652" y="1903"/>
                    <a:ext cx="24" cy="8"/>
                  </a:xfrm>
                  <a:custGeom>
                    <a:gdLst>
                      <a:gd fmla="*/ 24 w 24" name="T0"/>
                      <a:gd fmla="*/ 0 h 8" name="T1"/>
                      <a:gd fmla="*/ 0 w 24" name="T2"/>
                      <a:gd fmla="*/ 6 h 8" name="T3"/>
                      <a:gd fmla="*/ 20 w 24" name="T4"/>
                      <a:gd fmla="*/ 8 h 8" name="T5"/>
                      <a:gd fmla="*/ 24 w 24" name="T6"/>
                      <a:gd fmla="*/ 0 h 8" name="T7"/>
                    </a:gdLst>
                    <a:cxnLst>
                      <a:cxn ang="0">
                        <a:pos x="T0" y="T1"/>
                      </a:cxn>
                      <a:cxn ang="0">
                        <a:pos x="T2" y="T3"/>
                      </a:cxn>
                      <a:cxn ang="0">
                        <a:pos x="T4" y="T5"/>
                      </a:cxn>
                      <a:cxn ang="0">
                        <a:pos x="T6" y="T7"/>
                      </a:cxn>
                    </a:cxnLst>
                    <a:rect b="b" l="0" r="r" t="0"/>
                    <a:pathLst>
                      <a:path h="8" w="24">
                        <a:moveTo>
                          <a:pt x="24" y="0"/>
                        </a:moveTo>
                        <a:lnTo>
                          <a:pt x="0" y="6"/>
                        </a:lnTo>
                        <a:lnTo>
                          <a:pt x="20" y="8"/>
                        </a:lnTo>
                        <a:lnTo>
                          <a:pt x="2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86">
                    <a:extLst>
                      <a:ext uri="{FF2B5EF4-FFF2-40B4-BE49-F238E27FC236}">
                        <a16:creationId xmlns:a16="http://schemas.microsoft.com/office/drawing/2014/main" id="{DA644796-C05D-4F0F-9AEC-2FC2175CF1A5}"/>
                      </a:ext>
                    </a:extLst>
                  </p:cNvPr>
                  <p:cNvSpPr/>
                  <p:nvPr/>
                </p:nvSpPr>
                <p:spPr bwMode="auto">
                  <a:xfrm>
                    <a:off x="5652" y="1903"/>
                    <a:ext cx="24" cy="8"/>
                  </a:xfrm>
                  <a:custGeom>
                    <a:gdLst>
                      <a:gd fmla="*/ 24 w 24" name="T0"/>
                      <a:gd fmla="*/ 0 h 8" name="T1"/>
                      <a:gd fmla="*/ 0 w 24" name="T2"/>
                      <a:gd fmla="*/ 6 h 8" name="T3"/>
                      <a:gd fmla="*/ 20 w 24" name="T4"/>
                      <a:gd fmla="*/ 8 h 8" name="T5"/>
                      <a:gd fmla="*/ 24 w 24" name="T6"/>
                      <a:gd fmla="*/ 0 h 8" name="T7"/>
                    </a:gdLst>
                    <a:cxnLst>
                      <a:cxn ang="0">
                        <a:pos x="T0" y="T1"/>
                      </a:cxn>
                      <a:cxn ang="0">
                        <a:pos x="T2" y="T3"/>
                      </a:cxn>
                      <a:cxn ang="0">
                        <a:pos x="T4" y="T5"/>
                      </a:cxn>
                      <a:cxn ang="0">
                        <a:pos x="T6" y="T7"/>
                      </a:cxn>
                    </a:cxnLst>
                    <a:rect b="b" l="0" r="r" t="0"/>
                    <a:pathLst>
                      <a:path h="8" w="24">
                        <a:moveTo>
                          <a:pt x="24" y="0"/>
                        </a:moveTo>
                        <a:lnTo>
                          <a:pt x="0" y="6"/>
                        </a:lnTo>
                        <a:lnTo>
                          <a:pt x="20" y="8"/>
                        </a:lnTo>
                        <a:lnTo>
                          <a:pt x="2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87">
                    <a:extLst>
                      <a:ext uri="{FF2B5EF4-FFF2-40B4-BE49-F238E27FC236}">
                        <a16:creationId xmlns:a16="http://schemas.microsoft.com/office/drawing/2014/main" id="{AAAA23BF-B920-40B4-9C68-B25A9A55FAB1}"/>
                      </a:ext>
                    </a:extLst>
                  </p:cNvPr>
                  <p:cNvSpPr/>
                  <p:nvPr/>
                </p:nvSpPr>
                <p:spPr bwMode="auto">
                  <a:xfrm>
                    <a:off x="5652" y="1909"/>
                    <a:ext cx="20" cy="2"/>
                  </a:xfrm>
                  <a:custGeom>
                    <a:gdLst>
                      <a:gd fmla="*/ 0 w 20" name="T0"/>
                      <a:gd fmla="*/ 0 h 2" name="T1"/>
                      <a:gd fmla="*/ 0 w 20" name="T2"/>
                      <a:gd fmla="*/ 0 h 2" name="T3"/>
                      <a:gd fmla="*/ 20 w 20" name="T4"/>
                      <a:gd fmla="*/ 2 h 2" name="T5"/>
                      <a:gd fmla="*/ 20 w 20" name="T6"/>
                      <a:gd fmla="*/ 2 h 2" name="T7"/>
                      <a:gd fmla="*/ 20 w 20" name="T8"/>
                      <a:gd fmla="*/ 2 h 2" name="T9"/>
                      <a:gd fmla="*/ 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0" y="0"/>
                        </a:moveTo>
                        <a:lnTo>
                          <a:pt x="0" y="0"/>
                        </a:lnTo>
                        <a:lnTo>
                          <a:pt x="20" y="2"/>
                        </a:lnTo>
                        <a:lnTo>
                          <a:pt x="20" y="2"/>
                        </a:lnTo>
                        <a:lnTo>
                          <a:pt x="20" y="2"/>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88">
                    <a:extLst>
                      <a:ext uri="{FF2B5EF4-FFF2-40B4-BE49-F238E27FC236}">
                        <a16:creationId xmlns:a16="http://schemas.microsoft.com/office/drawing/2014/main" id="{60BA747D-7748-4FA8-B9D5-17CA327288F9}"/>
                      </a:ext>
                    </a:extLst>
                  </p:cNvPr>
                  <p:cNvSpPr/>
                  <p:nvPr/>
                </p:nvSpPr>
                <p:spPr bwMode="auto">
                  <a:xfrm>
                    <a:off x="5652" y="1909"/>
                    <a:ext cx="20" cy="2"/>
                  </a:xfrm>
                  <a:custGeom>
                    <a:gdLst>
                      <a:gd fmla="*/ 0 w 20" name="T0"/>
                      <a:gd fmla="*/ 0 h 2" name="T1"/>
                      <a:gd fmla="*/ 0 w 20" name="T2"/>
                      <a:gd fmla="*/ 0 h 2" name="T3"/>
                      <a:gd fmla="*/ 20 w 20" name="T4"/>
                      <a:gd fmla="*/ 2 h 2" name="T5"/>
                      <a:gd fmla="*/ 20 w 20" name="T6"/>
                      <a:gd fmla="*/ 2 h 2" name="T7"/>
                      <a:gd fmla="*/ 20 w 20" name="T8"/>
                      <a:gd fmla="*/ 2 h 2" name="T9"/>
                      <a:gd fmla="*/ 0 w 20" name="T10"/>
                      <a:gd fmla="*/ 0 h 2" name="T11"/>
                    </a:gdLst>
                    <a:cxnLst>
                      <a:cxn ang="0">
                        <a:pos x="T0" y="T1"/>
                      </a:cxn>
                      <a:cxn ang="0">
                        <a:pos x="T2" y="T3"/>
                      </a:cxn>
                      <a:cxn ang="0">
                        <a:pos x="T4" y="T5"/>
                      </a:cxn>
                      <a:cxn ang="0">
                        <a:pos x="T6" y="T7"/>
                      </a:cxn>
                      <a:cxn ang="0">
                        <a:pos x="T8" y="T9"/>
                      </a:cxn>
                      <a:cxn ang="0">
                        <a:pos x="T10" y="T11"/>
                      </a:cxn>
                    </a:cxnLst>
                    <a:rect b="b" l="0" r="r" t="0"/>
                    <a:pathLst>
                      <a:path h="2" w="20">
                        <a:moveTo>
                          <a:pt x="0" y="0"/>
                        </a:moveTo>
                        <a:lnTo>
                          <a:pt x="0" y="0"/>
                        </a:lnTo>
                        <a:lnTo>
                          <a:pt x="20" y="2"/>
                        </a:lnTo>
                        <a:lnTo>
                          <a:pt x="20" y="2"/>
                        </a:lnTo>
                        <a:lnTo>
                          <a:pt x="20" y="2"/>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89">
                    <a:extLst>
                      <a:ext uri="{FF2B5EF4-FFF2-40B4-BE49-F238E27FC236}">
                        <a16:creationId xmlns:a16="http://schemas.microsoft.com/office/drawing/2014/main" id="{C6197B09-6BB8-4776-9404-18D8D4B0DEF7}"/>
                      </a:ext>
                    </a:extLst>
                  </p:cNvPr>
                  <p:cNvSpPr/>
                  <p:nvPr/>
                </p:nvSpPr>
                <p:spPr bwMode="auto">
                  <a:xfrm>
                    <a:off x="5561" y="2178"/>
                    <a:ext cx="22" cy="8"/>
                  </a:xfrm>
                  <a:custGeom>
                    <a:gdLst>
                      <a:gd fmla="*/ 0 w 11" name="T0"/>
                      <a:gd fmla="*/ 0 h 4" name="T1"/>
                      <a:gd fmla="*/ 0 w 11" name="T2"/>
                      <a:gd fmla="*/ 0 h 4" name="T3"/>
                      <a:gd fmla="*/ 11 w 11" name="T4"/>
                      <a:gd fmla="*/ 4 h 4" name="T5"/>
                      <a:gd fmla="*/ 11 w 11" name="T6"/>
                      <a:gd fmla="*/ 4 h 4" name="T7"/>
                      <a:gd fmla="*/ 0 w 11" name="T8"/>
                      <a:gd fmla="*/ 0 h 4" name="T9"/>
                    </a:gdLst>
                    <a:cxnLst>
                      <a:cxn ang="0">
                        <a:pos x="T0" y="T1"/>
                      </a:cxn>
                      <a:cxn ang="0">
                        <a:pos x="T2" y="T3"/>
                      </a:cxn>
                      <a:cxn ang="0">
                        <a:pos x="T4" y="T5"/>
                      </a:cxn>
                      <a:cxn ang="0">
                        <a:pos x="T6" y="T7"/>
                      </a:cxn>
                      <a:cxn ang="0">
                        <a:pos x="T8" y="T9"/>
                      </a:cxn>
                    </a:cxnLst>
                    <a:rect b="b" l="0" r="r" t="0"/>
                    <a:pathLst>
                      <a:path h="4" w="11">
                        <a:moveTo>
                          <a:pt x="0" y="0"/>
                        </a:moveTo>
                        <a:cubicBezTo>
                          <a:pt x="0" y="0"/>
                          <a:pt x="0" y="0"/>
                          <a:pt x="0" y="0"/>
                        </a:cubicBezTo>
                        <a:cubicBezTo>
                          <a:pt x="4" y="2"/>
                          <a:pt x="7" y="3"/>
                          <a:pt x="11" y="4"/>
                        </a:cubicBezTo>
                        <a:cubicBezTo>
                          <a:pt x="11" y="4"/>
                          <a:pt x="11" y="4"/>
                          <a:pt x="11" y="4"/>
                        </a:cubicBezTo>
                        <a:cubicBezTo>
                          <a:pt x="7" y="3"/>
                          <a:pt x="4" y="2"/>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90">
                    <a:extLst>
                      <a:ext uri="{FF2B5EF4-FFF2-40B4-BE49-F238E27FC236}">
                        <a16:creationId xmlns:a16="http://schemas.microsoft.com/office/drawing/2014/main" id="{F72C4B6D-E394-4AB6-B4AC-AA27DB3FD7A9}"/>
                      </a:ext>
                    </a:extLst>
                  </p:cNvPr>
                  <p:cNvSpPr/>
                  <p:nvPr/>
                </p:nvSpPr>
                <p:spPr bwMode="auto">
                  <a:xfrm>
                    <a:off x="5547" y="2178"/>
                    <a:ext cx="36" cy="68"/>
                  </a:xfrm>
                  <a:custGeom>
                    <a:gdLst>
                      <a:gd fmla="*/ 7 w 18" name="T0"/>
                      <a:gd fmla="*/ 0 h 34" name="T1"/>
                      <a:gd fmla="*/ 1 w 18" name="T2"/>
                      <a:gd fmla="*/ 19 h 34" name="T3"/>
                      <a:gd fmla="*/ 0 w 18" name="T4"/>
                      <a:gd fmla="*/ 30 h 34" name="T5"/>
                      <a:gd fmla="*/ 10 w 18" name="T6"/>
                      <a:gd fmla="*/ 34 h 34" name="T7"/>
                      <a:gd fmla="*/ 18 w 18" name="T8"/>
                      <a:gd fmla="*/ 4 h 34" name="T9"/>
                      <a:gd fmla="*/ 7 w 18" name="T10"/>
                      <a:gd fmla="*/ 0 h 34" name="T11"/>
                    </a:gdLst>
                    <a:cxnLst>
                      <a:cxn ang="0">
                        <a:pos x="T0" y="T1"/>
                      </a:cxn>
                      <a:cxn ang="0">
                        <a:pos x="T2" y="T3"/>
                      </a:cxn>
                      <a:cxn ang="0">
                        <a:pos x="T4" y="T5"/>
                      </a:cxn>
                      <a:cxn ang="0">
                        <a:pos x="T6" y="T7"/>
                      </a:cxn>
                      <a:cxn ang="0">
                        <a:pos x="T8" y="T9"/>
                      </a:cxn>
                      <a:cxn ang="0">
                        <a:pos x="T10" y="T11"/>
                      </a:cxn>
                    </a:cxnLst>
                    <a:rect b="b" l="0" r="r" t="0"/>
                    <a:pathLst>
                      <a:path h="34" w="18">
                        <a:moveTo>
                          <a:pt x="7" y="0"/>
                        </a:moveTo>
                        <a:cubicBezTo>
                          <a:pt x="5" y="6"/>
                          <a:pt x="2" y="12"/>
                          <a:pt x="1" y="19"/>
                        </a:cubicBezTo>
                        <a:cubicBezTo>
                          <a:pt x="0" y="23"/>
                          <a:pt x="0" y="26"/>
                          <a:pt x="0" y="30"/>
                        </a:cubicBezTo>
                        <a:cubicBezTo>
                          <a:pt x="3" y="31"/>
                          <a:pt x="6" y="33"/>
                          <a:pt x="10" y="34"/>
                        </a:cubicBezTo>
                        <a:cubicBezTo>
                          <a:pt x="12" y="24"/>
                          <a:pt x="15" y="14"/>
                          <a:pt x="18" y="4"/>
                        </a:cubicBezTo>
                        <a:cubicBezTo>
                          <a:pt x="14" y="3"/>
                          <a:pt x="11" y="2"/>
                          <a:pt x="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91">
                    <a:extLst>
                      <a:ext uri="{FF2B5EF4-FFF2-40B4-BE49-F238E27FC236}">
                        <a16:creationId xmlns:a16="http://schemas.microsoft.com/office/drawing/2014/main" id="{6B698DE2-FC2E-4273-9017-87DA5F742FCB}"/>
                      </a:ext>
                    </a:extLst>
                  </p:cNvPr>
                  <p:cNvSpPr/>
                  <p:nvPr/>
                </p:nvSpPr>
                <p:spPr bwMode="auto">
                  <a:xfrm>
                    <a:off x="5738" y="1696"/>
                    <a:ext cx="349" cy="621"/>
                  </a:xfrm>
                  <a:custGeom>
                    <a:gdLst>
                      <a:gd fmla="*/ 50 w 174" name="T0"/>
                      <a:gd fmla="*/ 303 h 309" name="T1"/>
                      <a:gd fmla="*/ 42 w 174" name="T2"/>
                      <a:gd fmla="*/ 301 h 309" name="T3"/>
                      <a:gd fmla="*/ 0 w 174" name="T4"/>
                      <a:gd fmla="*/ 286 h 309" name="T5"/>
                      <a:gd fmla="*/ 14 w 174" name="T6"/>
                      <a:gd fmla="*/ 259 h 309" name="T7"/>
                      <a:gd fmla="*/ 7 w 174" name="T8"/>
                      <a:gd fmla="*/ 272 h 309" name="T9"/>
                      <a:gd fmla="*/ 14 w 174" name="T10"/>
                      <a:gd fmla="*/ 259 h 309" name="T11"/>
                      <a:gd fmla="*/ 104 w 174" name="T12"/>
                      <a:gd fmla="*/ 271 h 309" name="T13"/>
                      <a:gd fmla="*/ 133 w 174" name="T14"/>
                      <a:gd fmla="*/ 140 h 309" name="T15"/>
                      <a:gd fmla="*/ 141 w 174" name="T16"/>
                      <a:gd fmla="*/ 19 h 309" name="T17"/>
                      <a:gd fmla="*/ 172 w 174" name="T18"/>
                      <a:gd fmla="*/ 21 h 309" name="T19"/>
                      <a:gd fmla="*/ 163 w 174" name="T20"/>
                      <a:gd fmla="*/ 146 h 309" name="T21"/>
                      <a:gd fmla="*/ 119 w 174" name="T22"/>
                      <a:gd fmla="*/ 297 h 309" name="T23"/>
                      <a:gd fmla="*/ 50 w 174" name="T24"/>
                      <a:gd fmla="*/ 303 h 30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9" w="174">
                        <a:moveTo>
                          <a:pt x="50" y="303"/>
                        </a:moveTo>
                        <a:cubicBezTo>
                          <a:pt x="47" y="302"/>
                          <a:pt x="44" y="301"/>
                          <a:pt x="42" y="301"/>
                        </a:cubicBezTo>
                        <a:cubicBezTo>
                          <a:pt x="19" y="295"/>
                          <a:pt x="1" y="286"/>
                          <a:pt x="0" y="286"/>
                        </a:cubicBezTo>
                        <a:cubicBezTo>
                          <a:pt x="14" y="259"/>
                          <a:pt x="14" y="259"/>
                          <a:pt x="14" y="259"/>
                        </a:cubicBezTo>
                        <a:cubicBezTo>
                          <a:pt x="7" y="272"/>
                          <a:pt x="7" y="272"/>
                          <a:pt x="7" y="272"/>
                        </a:cubicBezTo>
                        <a:cubicBezTo>
                          <a:pt x="14" y="259"/>
                          <a:pt x="14" y="259"/>
                          <a:pt x="14" y="259"/>
                        </a:cubicBezTo>
                        <a:cubicBezTo>
                          <a:pt x="29" y="266"/>
                          <a:pt x="80" y="285"/>
                          <a:pt x="104" y="271"/>
                        </a:cubicBezTo>
                        <a:cubicBezTo>
                          <a:pt x="105" y="270"/>
                          <a:pt x="120" y="256"/>
                          <a:pt x="133" y="140"/>
                        </a:cubicBezTo>
                        <a:cubicBezTo>
                          <a:pt x="139" y="79"/>
                          <a:pt x="141" y="20"/>
                          <a:pt x="141" y="19"/>
                        </a:cubicBezTo>
                        <a:cubicBezTo>
                          <a:pt x="142" y="0"/>
                          <a:pt x="174" y="4"/>
                          <a:pt x="172" y="21"/>
                        </a:cubicBezTo>
                        <a:cubicBezTo>
                          <a:pt x="172" y="21"/>
                          <a:pt x="169" y="83"/>
                          <a:pt x="163" y="146"/>
                        </a:cubicBezTo>
                        <a:cubicBezTo>
                          <a:pt x="150" y="264"/>
                          <a:pt x="133" y="289"/>
                          <a:pt x="119" y="297"/>
                        </a:cubicBezTo>
                        <a:cubicBezTo>
                          <a:pt x="102" y="307"/>
                          <a:pt x="79" y="309"/>
                          <a:pt x="50" y="30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92">
                    <a:extLst>
                      <a:ext uri="{FF2B5EF4-FFF2-40B4-BE49-F238E27FC236}">
                        <a16:creationId xmlns:a16="http://schemas.microsoft.com/office/drawing/2014/main" id="{56F5D649-B0A5-47FD-AFF4-1EDB3AA67635}"/>
                      </a:ext>
                    </a:extLst>
                  </p:cNvPr>
                  <p:cNvSpPr>
                    <a:spLocks noEditPoints="1"/>
                  </p:cNvSpPr>
                  <p:nvPr/>
                </p:nvSpPr>
                <p:spPr bwMode="auto">
                  <a:xfrm>
                    <a:off x="6031" y="1792"/>
                    <a:ext cx="181" cy="195"/>
                  </a:xfrm>
                  <a:custGeom>
                    <a:gdLst>
                      <a:gd fmla="*/ 37 w 90" name="T0"/>
                      <a:gd fmla="*/ 94 h 97" name="T1"/>
                      <a:gd fmla="*/ 0 w 90" name="T2"/>
                      <a:gd fmla="*/ 79 h 97" name="T3"/>
                      <a:gd fmla="*/ 11 w 90" name="T4"/>
                      <a:gd fmla="*/ 60 h 97" name="T5"/>
                      <a:gd fmla="*/ 57 w 90" name="T6"/>
                      <a:gd fmla="*/ 73 h 97" name="T7"/>
                      <a:gd fmla="*/ 60 w 90" name="T8"/>
                      <a:gd fmla="*/ 68 h 97" name="T9"/>
                      <a:gd fmla="*/ 62 w 90" name="T10"/>
                      <a:gd fmla="*/ 11 h 97" name="T11"/>
                      <a:gd fmla="*/ 84 w 90" name="T12"/>
                      <a:gd fmla="*/ 9 h 97" name="T13"/>
                      <a:gd fmla="*/ 81 w 90" name="T14"/>
                      <a:gd fmla="*/ 74 h 97" name="T15"/>
                      <a:gd fmla="*/ 65 w 90" name="T16"/>
                      <a:gd fmla="*/ 93 h 97" name="T17"/>
                      <a:gd fmla="*/ 37 w 90" name="T18"/>
                      <a:gd fmla="*/ 94 h 97" name="T19"/>
                      <a:gd fmla="*/ 5 w 90" name="T20"/>
                      <a:gd fmla="*/ 69 h 97" name="T21"/>
                      <a:gd fmla="*/ 11 w 90" name="T22"/>
                      <a:gd fmla="*/ 60 h 97" name="T23"/>
                      <a:gd fmla="*/ 11 w 90" name="T24"/>
                      <a:gd fmla="*/ 60 h 97" name="T25"/>
                      <a:gd fmla="*/ 5 w 90" name="T26"/>
                      <a:gd fmla="*/ 69 h 9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7" w="90">
                        <a:moveTo>
                          <a:pt x="37" y="94"/>
                        </a:moveTo>
                        <a:cubicBezTo>
                          <a:pt x="20" y="90"/>
                          <a:pt x="4" y="82"/>
                          <a:pt x="0" y="79"/>
                        </a:cubicBezTo>
                        <a:cubicBezTo>
                          <a:pt x="11" y="60"/>
                          <a:pt x="11" y="60"/>
                          <a:pt x="11" y="60"/>
                        </a:cubicBezTo>
                        <a:cubicBezTo>
                          <a:pt x="24" y="67"/>
                          <a:pt x="47" y="77"/>
                          <a:pt x="57" y="73"/>
                        </a:cubicBezTo>
                        <a:cubicBezTo>
                          <a:pt x="58" y="72"/>
                          <a:pt x="59" y="72"/>
                          <a:pt x="60" y="68"/>
                        </a:cubicBezTo>
                        <a:cubicBezTo>
                          <a:pt x="67" y="39"/>
                          <a:pt x="62" y="12"/>
                          <a:pt x="62" y="11"/>
                        </a:cubicBezTo>
                        <a:cubicBezTo>
                          <a:pt x="62" y="0"/>
                          <a:pt x="82" y="0"/>
                          <a:pt x="84" y="9"/>
                        </a:cubicBezTo>
                        <a:cubicBezTo>
                          <a:pt x="84" y="11"/>
                          <a:pt x="90" y="41"/>
                          <a:pt x="81" y="74"/>
                        </a:cubicBezTo>
                        <a:cubicBezTo>
                          <a:pt x="79" y="83"/>
                          <a:pt x="73" y="90"/>
                          <a:pt x="65" y="93"/>
                        </a:cubicBezTo>
                        <a:cubicBezTo>
                          <a:pt x="57" y="97"/>
                          <a:pt x="47" y="96"/>
                          <a:pt x="37" y="94"/>
                        </a:cubicBezTo>
                        <a:moveTo>
                          <a:pt x="5" y="69"/>
                        </a:moveTo>
                        <a:cubicBezTo>
                          <a:pt x="11" y="60"/>
                          <a:pt x="11" y="60"/>
                          <a:pt x="11" y="60"/>
                        </a:cubicBezTo>
                        <a:cubicBezTo>
                          <a:pt x="11" y="60"/>
                          <a:pt x="11" y="60"/>
                          <a:pt x="11" y="60"/>
                        </a:cubicBezTo>
                        <a:cubicBezTo>
                          <a:pt x="5" y="69"/>
                          <a:pt x="5" y="69"/>
                          <a:pt x="5" y="6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93">
                    <a:extLst>
                      <a:ext uri="{FF2B5EF4-FFF2-40B4-BE49-F238E27FC236}">
                        <a16:creationId xmlns:a16="http://schemas.microsoft.com/office/drawing/2014/main" id="{866B6056-C9BA-41B3-B377-2B848E41161A}"/>
                      </a:ext>
                    </a:extLst>
                  </p:cNvPr>
                  <p:cNvSpPr/>
                  <p:nvPr/>
                </p:nvSpPr>
                <p:spPr bwMode="auto">
                  <a:xfrm>
                    <a:off x="6176" y="1877"/>
                    <a:ext cx="102" cy="42"/>
                  </a:xfrm>
                  <a:custGeom>
                    <a:gdLst>
                      <a:gd fmla="*/ 43 w 51" name="T0"/>
                      <a:gd fmla="*/ 21 h 21" name="T1"/>
                      <a:gd fmla="*/ 7 w 51" name="T2"/>
                      <a:gd fmla="*/ 19 h 21" name="T3"/>
                      <a:gd fmla="*/ 0 w 51" name="T4"/>
                      <a:gd fmla="*/ 11 h 21" name="T5"/>
                      <a:gd fmla="*/ 0 w 51" name="T6"/>
                      <a:gd fmla="*/ 7 h 21" name="T7"/>
                      <a:gd fmla="*/ 8 w 51" name="T8"/>
                      <a:gd fmla="*/ 0 h 21" name="T9"/>
                      <a:gd fmla="*/ 44 w 51" name="T10"/>
                      <a:gd fmla="*/ 2 h 21" name="T11"/>
                      <a:gd fmla="*/ 51 w 51" name="T12"/>
                      <a:gd fmla="*/ 10 h 21" name="T13"/>
                      <a:gd fmla="*/ 51 w 51" name="T14"/>
                      <a:gd fmla="*/ 14 h 21" name="T15"/>
                      <a:gd fmla="*/ 43 w 51" name="T16"/>
                      <a:gd fmla="*/ 21 h 2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1" w="51">
                        <a:moveTo>
                          <a:pt x="43" y="21"/>
                        </a:moveTo>
                        <a:cubicBezTo>
                          <a:pt x="7" y="19"/>
                          <a:pt x="7" y="19"/>
                          <a:pt x="7" y="19"/>
                        </a:cubicBezTo>
                        <a:cubicBezTo>
                          <a:pt x="3" y="19"/>
                          <a:pt x="0" y="15"/>
                          <a:pt x="0" y="11"/>
                        </a:cubicBezTo>
                        <a:cubicBezTo>
                          <a:pt x="0" y="7"/>
                          <a:pt x="0" y="7"/>
                          <a:pt x="0" y="7"/>
                        </a:cubicBezTo>
                        <a:cubicBezTo>
                          <a:pt x="1" y="3"/>
                          <a:pt x="4" y="0"/>
                          <a:pt x="8" y="0"/>
                        </a:cubicBezTo>
                        <a:cubicBezTo>
                          <a:pt x="44" y="2"/>
                          <a:pt x="44" y="2"/>
                          <a:pt x="44" y="2"/>
                        </a:cubicBezTo>
                        <a:cubicBezTo>
                          <a:pt x="48" y="2"/>
                          <a:pt x="51" y="6"/>
                          <a:pt x="51" y="10"/>
                        </a:cubicBezTo>
                        <a:cubicBezTo>
                          <a:pt x="51" y="14"/>
                          <a:pt x="51" y="14"/>
                          <a:pt x="51" y="14"/>
                        </a:cubicBezTo>
                        <a:cubicBezTo>
                          <a:pt x="50" y="18"/>
                          <a:pt x="47" y="21"/>
                          <a:pt x="43" y="21"/>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Freeform 94">
                    <a:extLst>
                      <a:ext uri="{FF2B5EF4-FFF2-40B4-BE49-F238E27FC236}">
                        <a16:creationId xmlns:a16="http://schemas.microsoft.com/office/drawing/2014/main" id="{DA4260C7-BF29-4513-A706-ACF8870C6EA6}"/>
                      </a:ext>
                    </a:extLst>
                  </p:cNvPr>
                  <p:cNvSpPr/>
                  <p:nvPr/>
                </p:nvSpPr>
                <p:spPr bwMode="auto">
                  <a:xfrm>
                    <a:off x="5953" y="1778"/>
                    <a:ext cx="102" cy="67"/>
                  </a:xfrm>
                  <a:custGeom>
                    <a:gdLst>
                      <a:gd fmla="*/ 39 w 51" name="T0"/>
                      <a:gd fmla="*/ 32 h 33" name="T1"/>
                      <a:gd fmla="*/ 6 w 51" name="T2"/>
                      <a:gd fmla="*/ 19 h 33" name="T3"/>
                      <a:gd fmla="*/ 2 w 51" name="T4"/>
                      <a:gd fmla="*/ 9 h 33" name="T5"/>
                      <a:gd fmla="*/ 3 w 51" name="T6"/>
                      <a:gd fmla="*/ 6 h 33" name="T7"/>
                      <a:gd fmla="*/ 13 w 51" name="T8"/>
                      <a:gd fmla="*/ 1 h 33" name="T9"/>
                      <a:gd fmla="*/ 46 w 51" name="T10"/>
                      <a:gd fmla="*/ 14 h 33" name="T11"/>
                      <a:gd fmla="*/ 50 w 51" name="T12"/>
                      <a:gd fmla="*/ 24 h 33" name="T13"/>
                      <a:gd fmla="*/ 49 w 51" name="T14"/>
                      <a:gd fmla="*/ 27 h 33" name="T15"/>
                      <a:gd fmla="*/ 39 w 51" name="T16"/>
                      <a:gd fmla="*/ 32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51">
                        <a:moveTo>
                          <a:pt x="39" y="32"/>
                        </a:moveTo>
                        <a:cubicBezTo>
                          <a:pt x="6" y="19"/>
                          <a:pt x="6" y="19"/>
                          <a:pt x="6" y="19"/>
                        </a:cubicBezTo>
                        <a:cubicBezTo>
                          <a:pt x="2" y="17"/>
                          <a:pt x="0" y="13"/>
                          <a:pt x="2" y="9"/>
                        </a:cubicBezTo>
                        <a:cubicBezTo>
                          <a:pt x="3" y="6"/>
                          <a:pt x="3" y="6"/>
                          <a:pt x="3" y="6"/>
                        </a:cubicBezTo>
                        <a:cubicBezTo>
                          <a:pt x="4" y="2"/>
                          <a:pt x="9" y="0"/>
                          <a:pt x="13" y="1"/>
                        </a:cubicBezTo>
                        <a:cubicBezTo>
                          <a:pt x="46" y="14"/>
                          <a:pt x="46" y="14"/>
                          <a:pt x="46" y="14"/>
                        </a:cubicBezTo>
                        <a:cubicBezTo>
                          <a:pt x="50" y="16"/>
                          <a:pt x="51" y="20"/>
                          <a:pt x="50" y="24"/>
                        </a:cubicBezTo>
                        <a:cubicBezTo>
                          <a:pt x="49" y="27"/>
                          <a:pt x="49" y="27"/>
                          <a:pt x="49" y="27"/>
                        </a:cubicBezTo>
                        <a:cubicBezTo>
                          <a:pt x="47" y="31"/>
                          <a:pt x="43" y="33"/>
                          <a:pt x="39" y="32"/>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95">
                    <a:extLst>
                      <a:ext uri="{FF2B5EF4-FFF2-40B4-BE49-F238E27FC236}">
                        <a16:creationId xmlns:a16="http://schemas.microsoft.com/office/drawing/2014/main" id="{4BBB4C90-1F82-4E80-8B16-7ECC45C86880}"/>
                      </a:ext>
                    </a:extLst>
                  </p:cNvPr>
                  <p:cNvSpPr/>
                  <p:nvPr/>
                </p:nvSpPr>
                <p:spPr bwMode="auto">
                  <a:xfrm>
                    <a:off x="5909" y="1909"/>
                    <a:ext cx="40" cy="84"/>
                  </a:xfrm>
                  <a:custGeom>
                    <a:gdLst>
                      <a:gd fmla="*/ 19 w 20" name="T0"/>
                      <a:gd fmla="*/ 7 h 42" name="T1"/>
                      <a:gd fmla="*/ 20 w 20" name="T2"/>
                      <a:gd fmla="*/ 35 h 42" name="T3"/>
                      <a:gd fmla="*/ 13 w 20" name="T4"/>
                      <a:gd fmla="*/ 42 h 42" name="T5"/>
                      <a:gd fmla="*/ 8 w 20" name="T6"/>
                      <a:gd fmla="*/ 42 h 42" name="T7"/>
                      <a:gd fmla="*/ 1 w 20" name="T8"/>
                      <a:gd fmla="*/ 35 h 42" name="T9"/>
                      <a:gd fmla="*/ 0 w 20" name="T10"/>
                      <a:gd fmla="*/ 7 h 42" name="T11"/>
                      <a:gd fmla="*/ 7 w 20" name="T12"/>
                      <a:gd fmla="*/ 0 h 42" name="T13"/>
                      <a:gd fmla="*/ 12 w 20" name="T14"/>
                      <a:gd fmla="*/ 0 h 42" name="T15"/>
                      <a:gd fmla="*/ 19 w 20" name="T16"/>
                      <a:gd fmla="*/ 7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20">
                        <a:moveTo>
                          <a:pt x="19" y="7"/>
                        </a:moveTo>
                        <a:cubicBezTo>
                          <a:pt x="20" y="35"/>
                          <a:pt x="20" y="35"/>
                          <a:pt x="20" y="35"/>
                        </a:cubicBezTo>
                        <a:cubicBezTo>
                          <a:pt x="20" y="38"/>
                          <a:pt x="17" y="41"/>
                          <a:pt x="13" y="42"/>
                        </a:cubicBezTo>
                        <a:cubicBezTo>
                          <a:pt x="8" y="42"/>
                          <a:pt x="8" y="42"/>
                          <a:pt x="8" y="42"/>
                        </a:cubicBezTo>
                        <a:cubicBezTo>
                          <a:pt x="4" y="42"/>
                          <a:pt x="1" y="39"/>
                          <a:pt x="1" y="35"/>
                        </a:cubicBezTo>
                        <a:cubicBezTo>
                          <a:pt x="0" y="7"/>
                          <a:pt x="0" y="7"/>
                          <a:pt x="0" y="7"/>
                        </a:cubicBezTo>
                        <a:cubicBezTo>
                          <a:pt x="0" y="4"/>
                          <a:pt x="3" y="0"/>
                          <a:pt x="7" y="0"/>
                        </a:cubicBezTo>
                        <a:cubicBezTo>
                          <a:pt x="12" y="0"/>
                          <a:pt x="12" y="0"/>
                          <a:pt x="12" y="0"/>
                        </a:cubicBezTo>
                        <a:cubicBezTo>
                          <a:pt x="16" y="0"/>
                          <a:pt x="19" y="3"/>
                          <a:pt x="19" y="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96">
                    <a:extLst>
                      <a:ext uri="{FF2B5EF4-FFF2-40B4-BE49-F238E27FC236}">
                        <a16:creationId xmlns:a16="http://schemas.microsoft.com/office/drawing/2014/main" id="{6F44406F-D4A0-4560-9B34-5F02968A500A}"/>
                      </a:ext>
                    </a:extLst>
                  </p:cNvPr>
                  <p:cNvSpPr/>
                  <p:nvPr/>
                </p:nvSpPr>
                <p:spPr bwMode="auto">
                  <a:xfrm>
                    <a:off x="6015" y="2082"/>
                    <a:ext cx="153" cy="54"/>
                  </a:xfrm>
                  <a:custGeom>
                    <a:gdLst>
                      <a:gd fmla="*/ 64 w 76" name="T0"/>
                      <a:gd fmla="*/ 27 h 27" name="T1"/>
                      <a:gd fmla="*/ 10 w 76" name="T2"/>
                      <a:gd fmla="*/ 22 h 27" name="T3"/>
                      <a:gd fmla="*/ 0 w 76" name="T4"/>
                      <a:gd fmla="*/ 11 h 27" name="T5"/>
                      <a:gd fmla="*/ 0 w 76" name="T6"/>
                      <a:gd fmla="*/ 10 h 27" name="T7"/>
                      <a:gd fmla="*/ 11 w 76" name="T8"/>
                      <a:gd fmla="*/ 0 h 27" name="T9"/>
                      <a:gd fmla="*/ 66 w 76" name="T10"/>
                      <a:gd fmla="*/ 5 h 27" name="T11"/>
                      <a:gd fmla="*/ 75 w 76" name="T12"/>
                      <a:gd fmla="*/ 16 h 27" name="T13"/>
                      <a:gd fmla="*/ 75 w 76" name="T14"/>
                      <a:gd fmla="*/ 17 h 27" name="T15"/>
                      <a:gd fmla="*/ 64 w 76" name="T16"/>
                      <a:gd fmla="*/ 27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76">
                        <a:moveTo>
                          <a:pt x="64" y="27"/>
                        </a:moveTo>
                        <a:cubicBezTo>
                          <a:pt x="10" y="22"/>
                          <a:pt x="10" y="22"/>
                          <a:pt x="10" y="22"/>
                        </a:cubicBezTo>
                        <a:cubicBezTo>
                          <a:pt x="4" y="22"/>
                          <a:pt x="0" y="17"/>
                          <a:pt x="0" y="11"/>
                        </a:cubicBezTo>
                        <a:cubicBezTo>
                          <a:pt x="0" y="10"/>
                          <a:pt x="0" y="10"/>
                          <a:pt x="0" y="10"/>
                        </a:cubicBezTo>
                        <a:cubicBezTo>
                          <a:pt x="1" y="4"/>
                          <a:pt x="6" y="0"/>
                          <a:pt x="11" y="0"/>
                        </a:cubicBezTo>
                        <a:cubicBezTo>
                          <a:pt x="66" y="5"/>
                          <a:pt x="66" y="5"/>
                          <a:pt x="66" y="5"/>
                        </a:cubicBezTo>
                        <a:cubicBezTo>
                          <a:pt x="71" y="5"/>
                          <a:pt x="76" y="10"/>
                          <a:pt x="75" y="16"/>
                        </a:cubicBezTo>
                        <a:cubicBezTo>
                          <a:pt x="75" y="17"/>
                          <a:pt x="75" y="17"/>
                          <a:pt x="75" y="17"/>
                        </a:cubicBezTo>
                        <a:cubicBezTo>
                          <a:pt x="75" y="23"/>
                          <a:pt x="70" y="27"/>
                          <a:pt x="64" y="2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97">
                    <a:extLst>
                      <a:ext uri="{FF2B5EF4-FFF2-40B4-BE49-F238E27FC236}">
                        <a16:creationId xmlns:a16="http://schemas.microsoft.com/office/drawing/2014/main" id="{75657C71-E5B1-42BA-AA5F-3DB5B11F0D62}"/>
                      </a:ext>
                    </a:extLst>
                  </p:cNvPr>
                  <p:cNvSpPr/>
                  <p:nvPr/>
                </p:nvSpPr>
                <p:spPr bwMode="auto">
                  <a:xfrm>
                    <a:off x="5840" y="1945"/>
                    <a:ext cx="197" cy="96"/>
                  </a:xfrm>
                  <a:custGeom>
                    <a:gdLst>
                      <a:gd fmla="*/ 83 w 98" name="T0"/>
                      <a:gd fmla="*/ 47 h 48" name="T1"/>
                      <a:gd fmla="*/ 9 w 98" name="T2"/>
                      <a:gd fmla="*/ 22 h 48" name="T3"/>
                      <a:gd fmla="*/ 2 w 98" name="T4"/>
                      <a:gd fmla="*/ 10 h 48" name="T5"/>
                      <a:gd fmla="*/ 3 w 98" name="T6"/>
                      <a:gd fmla="*/ 8 h 48" name="T7"/>
                      <a:gd fmla="*/ 16 w 98" name="T8"/>
                      <a:gd fmla="*/ 1 h 48" name="T9"/>
                      <a:gd fmla="*/ 89 w 98" name="T10"/>
                      <a:gd fmla="*/ 26 h 48" name="T11"/>
                      <a:gd fmla="*/ 96 w 98" name="T12"/>
                      <a:gd fmla="*/ 39 h 48" name="T13"/>
                      <a:gd fmla="*/ 95 w 98" name="T14"/>
                      <a:gd fmla="*/ 40 h 48" name="T15"/>
                      <a:gd fmla="*/ 83 w 98" name="T16"/>
                      <a:gd fmla="*/ 47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98">
                        <a:moveTo>
                          <a:pt x="83" y="47"/>
                        </a:moveTo>
                        <a:cubicBezTo>
                          <a:pt x="9" y="22"/>
                          <a:pt x="9" y="22"/>
                          <a:pt x="9" y="22"/>
                        </a:cubicBezTo>
                        <a:cubicBezTo>
                          <a:pt x="3" y="21"/>
                          <a:pt x="0" y="15"/>
                          <a:pt x="2" y="10"/>
                        </a:cubicBezTo>
                        <a:cubicBezTo>
                          <a:pt x="3" y="8"/>
                          <a:pt x="3" y="8"/>
                          <a:pt x="3" y="8"/>
                        </a:cubicBezTo>
                        <a:cubicBezTo>
                          <a:pt x="5" y="3"/>
                          <a:pt x="10" y="0"/>
                          <a:pt x="16" y="1"/>
                        </a:cubicBezTo>
                        <a:cubicBezTo>
                          <a:pt x="89" y="26"/>
                          <a:pt x="89" y="26"/>
                          <a:pt x="89" y="26"/>
                        </a:cubicBezTo>
                        <a:cubicBezTo>
                          <a:pt x="95" y="28"/>
                          <a:pt x="98" y="33"/>
                          <a:pt x="96" y="39"/>
                        </a:cubicBezTo>
                        <a:cubicBezTo>
                          <a:pt x="95" y="40"/>
                          <a:pt x="95" y="40"/>
                          <a:pt x="95" y="40"/>
                        </a:cubicBezTo>
                        <a:cubicBezTo>
                          <a:pt x="94" y="46"/>
                          <a:pt x="88" y="48"/>
                          <a:pt x="83"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98">
                    <a:extLst>
                      <a:ext uri="{FF2B5EF4-FFF2-40B4-BE49-F238E27FC236}">
                        <a16:creationId xmlns:a16="http://schemas.microsoft.com/office/drawing/2014/main" id="{A59BDA11-7D0C-4ACD-9AD0-A9CDE453CE9C}"/>
                      </a:ext>
                    </a:extLst>
                  </p:cNvPr>
                  <p:cNvSpPr/>
                  <p:nvPr/>
                </p:nvSpPr>
                <p:spPr bwMode="auto">
                  <a:xfrm>
                    <a:off x="6007" y="1815"/>
                    <a:ext cx="10" cy="22"/>
                  </a:xfrm>
                  <a:custGeom>
                    <a:gdLst>
                      <a:gd fmla="*/ 10 w 10" name="T0"/>
                      <a:gd fmla="*/ 0 h 22" name="T1"/>
                      <a:gd fmla="*/ 0 w 10" name="T2"/>
                      <a:gd fmla="*/ 18 h 22" name="T3"/>
                      <a:gd fmla="*/ 10 w 10" name="T4"/>
                      <a:gd fmla="*/ 22 h 22" name="T5"/>
                      <a:gd fmla="*/ 10 w 10" name="T6"/>
                      <a:gd fmla="*/ 0 h 22" name="T7"/>
                    </a:gdLst>
                    <a:cxnLst>
                      <a:cxn ang="0">
                        <a:pos x="T0" y="T1"/>
                      </a:cxn>
                      <a:cxn ang="0">
                        <a:pos x="T2" y="T3"/>
                      </a:cxn>
                      <a:cxn ang="0">
                        <a:pos x="T4" y="T5"/>
                      </a:cxn>
                      <a:cxn ang="0">
                        <a:pos x="T6" y="T7"/>
                      </a:cxn>
                    </a:cxnLst>
                    <a:rect b="b" l="0" r="r" t="0"/>
                    <a:pathLst>
                      <a:path h="22" w="10">
                        <a:moveTo>
                          <a:pt x="10" y="0"/>
                        </a:moveTo>
                        <a:lnTo>
                          <a:pt x="0" y="18"/>
                        </a:lnTo>
                        <a:lnTo>
                          <a:pt x="10" y="22"/>
                        </a:lnTo>
                        <a:lnTo>
                          <a:pt x="1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99">
                    <a:extLst>
                      <a:ext uri="{FF2B5EF4-FFF2-40B4-BE49-F238E27FC236}">
                        <a16:creationId xmlns:a16="http://schemas.microsoft.com/office/drawing/2014/main" id="{F3B8481C-6DC1-4019-8D21-814BF9DCCB84}"/>
                      </a:ext>
                    </a:extLst>
                  </p:cNvPr>
                  <p:cNvSpPr/>
                  <p:nvPr/>
                </p:nvSpPr>
                <p:spPr bwMode="auto">
                  <a:xfrm>
                    <a:off x="6007" y="1815"/>
                    <a:ext cx="10" cy="22"/>
                  </a:xfrm>
                  <a:custGeom>
                    <a:gdLst>
                      <a:gd fmla="*/ 10 w 10" name="T0"/>
                      <a:gd fmla="*/ 0 h 22" name="T1"/>
                      <a:gd fmla="*/ 0 w 10" name="T2"/>
                      <a:gd fmla="*/ 18 h 22" name="T3"/>
                      <a:gd fmla="*/ 10 w 10" name="T4"/>
                      <a:gd fmla="*/ 22 h 22" name="T5"/>
                      <a:gd fmla="*/ 10 w 10" name="T6"/>
                      <a:gd fmla="*/ 0 h 22" name="T7"/>
                    </a:gdLst>
                    <a:cxnLst>
                      <a:cxn ang="0">
                        <a:pos x="T0" y="T1"/>
                      </a:cxn>
                      <a:cxn ang="0">
                        <a:pos x="T2" y="T3"/>
                      </a:cxn>
                      <a:cxn ang="0">
                        <a:pos x="T4" y="T5"/>
                      </a:cxn>
                      <a:cxn ang="0">
                        <a:pos x="T6" y="T7"/>
                      </a:cxn>
                    </a:cxnLst>
                    <a:rect b="b" l="0" r="r" t="0"/>
                    <a:pathLst>
                      <a:path h="22" w="10">
                        <a:moveTo>
                          <a:pt x="10" y="0"/>
                        </a:moveTo>
                        <a:lnTo>
                          <a:pt x="0" y="18"/>
                        </a:lnTo>
                        <a:lnTo>
                          <a:pt x="10" y="22"/>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100">
                    <a:extLst>
                      <a:ext uri="{FF2B5EF4-FFF2-40B4-BE49-F238E27FC236}">
                        <a16:creationId xmlns:a16="http://schemas.microsoft.com/office/drawing/2014/main" id="{073D3BF9-4808-44B6-B93A-849FB7D043D6}"/>
                      </a:ext>
                    </a:extLst>
                  </p:cNvPr>
                  <p:cNvSpPr/>
                  <p:nvPr/>
                </p:nvSpPr>
                <p:spPr bwMode="auto">
                  <a:xfrm>
                    <a:off x="6071" y="1921"/>
                    <a:ext cx="8" cy="4"/>
                  </a:xfrm>
                  <a:custGeom>
                    <a:gdLst>
                      <a:gd fmla="*/ 0 w 4" name="T0"/>
                      <a:gd fmla="*/ 0 h 2" name="T1"/>
                      <a:gd fmla="*/ 0 w 4" name="T2"/>
                      <a:gd fmla="*/ 0 h 2" name="T3"/>
                      <a:gd fmla="*/ 4 w 4" name="T4"/>
                      <a:gd fmla="*/ 2 h 2" name="T5"/>
                      <a:gd fmla="*/ 0 w 4" name="T6"/>
                      <a:gd fmla="*/ 0 h 2" name="T7"/>
                    </a:gdLst>
                    <a:cxnLst>
                      <a:cxn ang="0">
                        <a:pos x="T0" y="T1"/>
                      </a:cxn>
                      <a:cxn ang="0">
                        <a:pos x="T2" y="T3"/>
                      </a:cxn>
                      <a:cxn ang="0">
                        <a:pos x="T4" y="T5"/>
                      </a:cxn>
                      <a:cxn ang="0">
                        <a:pos x="T6" y="T7"/>
                      </a:cxn>
                    </a:cxnLst>
                    <a:rect b="b" l="0" r="r" t="0"/>
                    <a:pathLst>
                      <a:path h="2" w="4">
                        <a:moveTo>
                          <a:pt x="0" y="0"/>
                        </a:moveTo>
                        <a:cubicBezTo>
                          <a:pt x="0" y="0"/>
                          <a:pt x="0" y="0"/>
                          <a:pt x="0" y="0"/>
                        </a:cubicBezTo>
                        <a:cubicBezTo>
                          <a:pt x="1" y="1"/>
                          <a:pt x="3" y="2"/>
                          <a:pt x="4" y="2"/>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Rectangle 101">
                    <a:extLst>
                      <a:ext uri="{FF2B5EF4-FFF2-40B4-BE49-F238E27FC236}">
                        <a16:creationId xmlns:a16="http://schemas.microsoft.com/office/drawing/2014/main" id="{0DD9EFBE-878C-43E6-871B-B02B0D55DCF4}"/>
                      </a:ext>
                    </a:extLst>
                  </p:cNvPr>
                  <p:cNvSpPr>
                    <a:spLocks noChangeArrowheads="1"/>
                  </p:cNvSpPr>
                  <p:nvPr/>
                </p:nvSpPr>
                <p:spPr bwMode="auto">
                  <a:xfrm>
                    <a:off x="6071" y="1921"/>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Rectangle 102">
                    <a:extLst>
                      <a:ext uri="{FF2B5EF4-FFF2-40B4-BE49-F238E27FC236}">
                        <a16:creationId xmlns:a16="http://schemas.microsoft.com/office/drawing/2014/main" id="{90C99BBA-78D2-438D-AAD3-DACE3CD09BB9}"/>
                      </a:ext>
                    </a:extLst>
                  </p:cNvPr>
                  <p:cNvSpPr>
                    <a:spLocks noChangeArrowheads="1"/>
                  </p:cNvSpPr>
                  <p:nvPr/>
                </p:nvSpPr>
                <p:spPr bwMode="auto">
                  <a:xfrm>
                    <a:off x="6071" y="1921"/>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103">
                    <a:extLst>
                      <a:ext uri="{FF2B5EF4-FFF2-40B4-BE49-F238E27FC236}">
                        <a16:creationId xmlns:a16="http://schemas.microsoft.com/office/drawing/2014/main" id="{348C1BD9-BE08-4BB4-B155-9ED6FFDA7BE7}"/>
                      </a:ext>
                    </a:extLst>
                  </p:cNvPr>
                  <p:cNvSpPr/>
                  <p:nvPr/>
                </p:nvSpPr>
                <p:spPr bwMode="auto">
                  <a:xfrm>
                    <a:off x="6067" y="1921"/>
                    <a:ext cx="12" cy="32"/>
                  </a:xfrm>
                  <a:custGeom>
                    <a:gdLst>
                      <a:gd fmla="*/ 2 w 6" name="T0"/>
                      <a:gd fmla="*/ 0 h 16" name="T1"/>
                      <a:gd fmla="*/ 0 w 6" name="T2"/>
                      <a:gd fmla="*/ 16 h 16" name="T3"/>
                      <a:gd fmla="*/ 6 w 6" name="T4"/>
                      <a:gd fmla="*/ 2 h 16" name="T5"/>
                      <a:gd fmla="*/ 6 w 6" name="T6"/>
                      <a:gd fmla="*/ 2 h 16" name="T7"/>
                      <a:gd fmla="*/ 2 w 6" name="T8"/>
                      <a:gd fmla="*/ 0 h 16" name="T9"/>
                      <a:gd fmla="*/ 2 w 6" name="T10"/>
                      <a:gd fmla="*/ 0 h 16" name="T11"/>
                    </a:gdLst>
                    <a:cxnLst>
                      <a:cxn ang="0">
                        <a:pos x="T0" y="T1"/>
                      </a:cxn>
                      <a:cxn ang="0">
                        <a:pos x="T2" y="T3"/>
                      </a:cxn>
                      <a:cxn ang="0">
                        <a:pos x="T4" y="T5"/>
                      </a:cxn>
                      <a:cxn ang="0">
                        <a:pos x="T6" y="T7"/>
                      </a:cxn>
                      <a:cxn ang="0">
                        <a:pos x="T8" y="T9"/>
                      </a:cxn>
                      <a:cxn ang="0">
                        <a:pos x="T10" y="T11"/>
                      </a:cxn>
                    </a:cxnLst>
                    <a:rect b="b" l="0" r="r" t="0"/>
                    <a:pathLst>
                      <a:path h="16" w="6">
                        <a:moveTo>
                          <a:pt x="2" y="0"/>
                        </a:moveTo>
                        <a:cubicBezTo>
                          <a:pt x="0" y="16"/>
                          <a:pt x="0" y="16"/>
                          <a:pt x="0" y="16"/>
                        </a:cubicBezTo>
                        <a:cubicBezTo>
                          <a:pt x="6" y="2"/>
                          <a:pt x="6" y="2"/>
                          <a:pt x="6" y="2"/>
                        </a:cubicBezTo>
                        <a:cubicBezTo>
                          <a:pt x="6" y="2"/>
                          <a:pt x="6" y="2"/>
                          <a:pt x="6" y="2"/>
                        </a:cubicBezTo>
                        <a:cubicBezTo>
                          <a:pt x="5" y="2"/>
                          <a:pt x="3" y="1"/>
                          <a:pt x="2" y="0"/>
                        </a:cubicBezTo>
                        <a:cubicBezTo>
                          <a:pt x="2" y="0"/>
                          <a:pt x="2" y="0"/>
                          <a:pt x="2"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104">
                    <a:extLst>
                      <a:ext uri="{FF2B5EF4-FFF2-40B4-BE49-F238E27FC236}">
                        <a16:creationId xmlns:a16="http://schemas.microsoft.com/office/drawing/2014/main" id="{A14C3B86-A9CD-4A40-B872-F2139929C4C9}"/>
                      </a:ext>
                    </a:extLst>
                  </p:cNvPr>
                  <p:cNvSpPr/>
                  <p:nvPr/>
                </p:nvSpPr>
                <p:spPr bwMode="auto">
                  <a:xfrm>
                    <a:off x="5981" y="2031"/>
                    <a:ext cx="12" cy="4"/>
                  </a:xfrm>
                  <a:custGeom>
                    <a:gdLst>
                      <a:gd fmla="*/ 0 w 12" name="T0"/>
                      <a:gd fmla="*/ 0 h 4" name="T1"/>
                      <a:gd fmla="*/ 0 w 12" name="T2"/>
                      <a:gd fmla="*/ 0 h 4" name="T3"/>
                      <a:gd fmla="*/ 12 w 12" name="T4"/>
                      <a:gd fmla="*/ 4 h 4" name="T5"/>
                      <a:gd fmla="*/ 0 w 12" name="T6"/>
                      <a:gd fmla="*/ 0 h 4" name="T7"/>
                    </a:gdLst>
                    <a:cxnLst>
                      <a:cxn ang="0">
                        <a:pos x="T0" y="T1"/>
                      </a:cxn>
                      <a:cxn ang="0">
                        <a:pos x="T2" y="T3"/>
                      </a:cxn>
                      <a:cxn ang="0">
                        <a:pos x="T4" y="T5"/>
                      </a:cxn>
                      <a:cxn ang="0">
                        <a:pos x="T6" y="T7"/>
                      </a:cxn>
                    </a:cxnLst>
                    <a:rect b="b" l="0" r="r" t="0"/>
                    <a:pathLst>
                      <a:path h="4" w="12">
                        <a:moveTo>
                          <a:pt x="0" y="0"/>
                        </a:moveTo>
                        <a:lnTo>
                          <a:pt x="0" y="0"/>
                        </a:lnTo>
                        <a:lnTo>
                          <a:pt x="12" y="4"/>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105">
                    <a:extLst>
                      <a:ext uri="{FF2B5EF4-FFF2-40B4-BE49-F238E27FC236}">
                        <a16:creationId xmlns:a16="http://schemas.microsoft.com/office/drawing/2014/main" id="{53D76853-7C13-4613-9FB2-02B5A5BBE609}"/>
                      </a:ext>
                    </a:extLst>
                  </p:cNvPr>
                  <p:cNvSpPr/>
                  <p:nvPr/>
                </p:nvSpPr>
                <p:spPr bwMode="auto">
                  <a:xfrm>
                    <a:off x="5981" y="2031"/>
                    <a:ext cx="12" cy="4"/>
                  </a:xfrm>
                  <a:custGeom>
                    <a:gdLst>
                      <a:gd fmla="*/ 0 w 12" name="T0"/>
                      <a:gd fmla="*/ 0 h 4" name="T1"/>
                      <a:gd fmla="*/ 0 w 12" name="T2"/>
                      <a:gd fmla="*/ 0 h 4" name="T3"/>
                      <a:gd fmla="*/ 12 w 12" name="T4"/>
                      <a:gd fmla="*/ 4 h 4" name="T5"/>
                      <a:gd fmla="*/ 0 w 12" name="T6"/>
                      <a:gd fmla="*/ 0 h 4" name="T7"/>
                    </a:gdLst>
                    <a:cxnLst>
                      <a:cxn ang="0">
                        <a:pos x="T0" y="T1"/>
                      </a:cxn>
                      <a:cxn ang="0">
                        <a:pos x="T2" y="T3"/>
                      </a:cxn>
                      <a:cxn ang="0">
                        <a:pos x="T4" y="T5"/>
                      </a:cxn>
                      <a:cxn ang="0">
                        <a:pos x="T6" y="T7"/>
                      </a:cxn>
                    </a:cxnLst>
                    <a:rect b="b" l="0" r="r" t="0"/>
                    <a:pathLst>
                      <a:path h="4" w="12">
                        <a:moveTo>
                          <a:pt x="0" y="0"/>
                        </a:moveTo>
                        <a:lnTo>
                          <a:pt x="0" y="0"/>
                        </a:lnTo>
                        <a:lnTo>
                          <a:pt x="12"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106">
                    <a:extLst>
                      <a:ext uri="{FF2B5EF4-FFF2-40B4-BE49-F238E27FC236}">
                        <a16:creationId xmlns:a16="http://schemas.microsoft.com/office/drawing/2014/main" id="{E3FBAB6D-51BF-41BF-BADB-115EE73DF899}"/>
                      </a:ext>
                    </a:extLst>
                  </p:cNvPr>
                  <p:cNvSpPr/>
                  <p:nvPr/>
                </p:nvSpPr>
                <p:spPr bwMode="auto">
                  <a:xfrm>
                    <a:off x="5981" y="2001"/>
                    <a:ext cx="20" cy="34"/>
                  </a:xfrm>
                  <a:custGeom>
                    <a:gdLst>
                      <a:gd fmla="*/ 20 w 20" name="T0"/>
                      <a:gd fmla="*/ 0 h 34" name="T1"/>
                      <a:gd fmla="*/ 0 w 20" name="T2"/>
                      <a:gd fmla="*/ 30 h 34" name="T3"/>
                      <a:gd fmla="*/ 12 w 20" name="T4"/>
                      <a:gd fmla="*/ 34 h 34" name="T5"/>
                      <a:gd fmla="*/ 16 w 20" name="T6"/>
                      <a:gd fmla="*/ 34 h 34" name="T7"/>
                      <a:gd fmla="*/ 20 w 20" name="T8"/>
                      <a:gd fmla="*/ 0 h 34" name="T9"/>
                    </a:gdLst>
                    <a:cxnLst>
                      <a:cxn ang="0">
                        <a:pos x="T0" y="T1"/>
                      </a:cxn>
                      <a:cxn ang="0">
                        <a:pos x="T2" y="T3"/>
                      </a:cxn>
                      <a:cxn ang="0">
                        <a:pos x="T4" y="T5"/>
                      </a:cxn>
                      <a:cxn ang="0">
                        <a:pos x="T6" y="T7"/>
                      </a:cxn>
                      <a:cxn ang="0">
                        <a:pos x="T8" y="T9"/>
                      </a:cxn>
                    </a:cxnLst>
                    <a:rect b="b" l="0" r="r" t="0"/>
                    <a:pathLst>
                      <a:path h="34" w="20">
                        <a:moveTo>
                          <a:pt x="20" y="0"/>
                        </a:moveTo>
                        <a:lnTo>
                          <a:pt x="0" y="30"/>
                        </a:lnTo>
                        <a:lnTo>
                          <a:pt x="12" y="34"/>
                        </a:lnTo>
                        <a:lnTo>
                          <a:pt x="16" y="34"/>
                        </a:lnTo>
                        <a:lnTo>
                          <a:pt x="2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107">
                    <a:extLst>
                      <a:ext uri="{FF2B5EF4-FFF2-40B4-BE49-F238E27FC236}">
                        <a16:creationId xmlns:a16="http://schemas.microsoft.com/office/drawing/2014/main" id="{62649DA6-3BF6-4C91-8F0A-5EBAEF7C4495}"/>
                      </a:ext>
                    </a:extLst>
                  </p:cNvPr>
                  <p:cNvSpPr/>
                  <p:nvPr/>
                </p:nvSpPr>
                <p:spPr bwMode="auto">
                  <a:xfrm>
                    <a:off x="5981" y="2001"/>
                    <a:ext cx="20" cy="34"/>
                  </a:xfrm>
                  <a:custGeom>
                    <a:gdLst>
                      <a:gd fmla="*/ 20 w 20" name="T0"/>
                      <a:gd fmla="*/ 0 h 34" name="T1"/>
                      <a:gd fmla="*/ 0 w 20" name="T2"/>
                      <a:gd fmla="*/ 30 h 34" name="T3"/>
                      <a:gd fmla="*/ 12 w 20" name="T4"/>
                      <a:gd fmla="*/ 34 h 34" name="T5"/>
                      <a:gd fmla="*/ 16 w 20" name="T6"/>
                      <a:gd fmla="*/ 34 h 34" name="T7"/>
                      <a:gd fmla="*/ 20 w 20" name="T8"/>
                      <a:gd fmla="*/ 0 h 34" name="T9"/>
                    </a:gdLst>
                    <a:cxnLst>
                      <a:cxn ang="0">
                        <a:pos x="T0" y="T1"/>
                      </a:cxn>
                      <a:cxn ang="0">
                        <a:pos x="T2" y="T3"/>
                      </a:cxn>
                      <a:cxn ang="0">
                        <a:pos x="T4" y="T5"/>
                      </a:cxn>
                      <a:cxn ang="0">
                        <a:pos x="T6" y="T7"/>
                      </a:cxn>
                      <a:cxn ang="0">
                        <a:pos x="T8" y="T9"/>
                      </a:cxn>
                    </a:cxnLst>
                    <a:rect b="b" l="0" r="r" t="0"/>
                    <a:pathLst>
                      <a:path h="34" w="20">
                        <a:moveTo>
                          <a:pt x="20" y="0"/>
                        </a:moveTo>
                        <a:lnTo>
                          <a:pt x="0" y="30"/>
                        </a:lnTo>
                        <a:lnTo>
                          <a:pt x="12" y="34"/>
                        </a:lnTo>
                        <a:lnTo>
                          <a:pt x="16" y="34"/>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Rectangle 108">
                    <a:extLst>
                      <a:ext uri="{FF2B5EF4-FFF2-40B4-BE49-F238E27FC236}">
                        <a16:creationId xmlns:a16="http://schemas.microsoft.com/office/drawing/2014/main" id="{7C2105A0-2294-450F-B4BD-E7E53D38C3FA}"/>
                      </a:ext>
                    </a:extLst>
                  </p:cNvPr>
                  <p:cNvSpPr>
                    <a:spLocks noChangeArrowheads="1"/>
                  </p:cNvSpPr>
                  <p:nvPr/>
                </p:nvSpPr>
                <p:spPr bwMode="auto">
                  <a:xfrm>
                    <a:off x="5911" y="1953"/>
                    <a:ext cx="1" cy="8"/>
                  </a:xfrm>
                  <a:prstGeom prst="rect">
                    <a:avLst/>
                  </a:prstGeom>
                  <a:solidFill>
                    <a:srgbClr val="C2BBB5"/>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Rectangle 109">
                    <a:extLst>
                      <a:ext uri="{FF2B5EF4-FFF2-40B4-BE49-F238E27FC236}">
                        <a16:creationId xmlns:a16="http://schemas.microsoft.com/office/drawing/2014/main" id="{1E47B257-9864-496D-9B23-E5E68FFF5126}"/>
                      </a:ext>
                    </a:extLst>
                  </p:cNvPr>
                  <p:cNvSpPr>
                    <a:spLocks noChangeArrowheads="1"/>
                  </p:cNvSpPr>
                  <p:nvPr/>
                </p:nvSpPr>
                <p:spPr bwMode="auto">
                  <a:xfrm>
                    <a:off x="5911" y="1953"/>
                    <a:ext cx="1" cy="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110">
                    <a:extLst>
                      <a:ext uri="{FF2B5EF4-FFF2-40B4-BE49-F238E27FC236}">
                        <a16:creationId xmlns:a16="http://schemas.microsoft.com/office/drawing/2014/main" id="{E28CB23A-65C3-4B40-90B8-AEECD963DB90}"/>
                      </a:ext>
                    </a:extLst>
                  </p:cNvPr>
                  <p:cNvSpPr/>
                  <p:nvPr/>
                </p:nvSpPr>
                <p:spPr bwMode="auto">
                  <a:xfrm>
                    <a:off x="5911" y="1953"/>
                    <a:ext cx="18" cy="14"/>
                  </a:xfrm>
                  <a:custGeom>
                    <a:gdLst>
                      <a:gd fmla="*/ 0 w 18" name="T0"/>
                      <a:gd fmla="*/ 0 h 14" name="T1"/>
                      <a:gd fmla="*/ 0 w 18" name="T2"/>
                      <a:gd fmla="*/ 8 h 14" name="T3"/>
                      <a:gd fmla="*/ 18 w 18" name="T4"/>
                      <a:gd fmla="*/ 14 h 14" name="T5"/>
                      <a:gd fmla="*/ 0 w 18" name="T6"/>
                      <a:gd fmla="*/ 0 h 14" name="T7"/>
                    </a:gdLst>
                    <a:cxnLst>
                      <a:cxn ang="0">
                        <a:pos x="T0" y="T1"/>
                      </a:cxn>
                      <a:cxn ang="0">
                        <a:pos x="T2" y="T3"/>
                      </a:cxn>
                      <a:cxn ang="0">
                        <a:pos x="T4" y="T5"/>
                      </a:cxn>
                      <a:cxn ang="0">
                        <a:pos x="T6" y="T7"/>
                      </a:cxn>
                    </a:cxnLst>
                    <a:rect b="b" l="0" r="r" t="0"/>
                    <a:pathLst>
                      <a:path h="14" w="18">
                        <a:moveTo>
                          <a:pt x="0" y="0"/>
                        </a:moveTo>
                        <a:lnTo>
                          <a:pt x="0" y="8"/>
                        </a:lnTo>
                        <a:lnTo>
                          <a:pt x="18" y="14"/>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111">
                    <a:extLst>
                      <a:ext uri="{FF2B5EF4-FFF2-40B4-BE49-F238E27FC236}">
                        <a16:creationId xmlns:a16="http://schemas.microsoft.com/office/drawing/2014/main" id="{E3BC43FC-D85B-4B76-B240-C34EA2F86C2B}"/>
                      </a:ext>
                    </a:extLst>
                  </p:cNvPr>
                  <p:cNvSpPr/>
                  <p:nvPr/>
                </p:nvSpPr>
                <p:spPr bwMode="auto">
                  <a:xfrm>
                    <a:off x="5911" y="1953"/>
                    <a:ext cx="18" cy="14"/>
                  </a:xfrm>
                  <a:custGeom>
                    <a:gdLst>
                      <a:gd fmla="*/ 0 w 18" name="T0"/>
                      <a:gd fmla="*/ 0 h 14" name="T1"/>
                      <a:gd fmla="*/ 0 w 18" name="T2"/>
                      <a:gd fmla="*/ 8 h 14" name="T3"/>
                      <a:gd fmla="*/ 18 w 18" name="T4"/>
                      <a:gd fmla="*/ 14 h 14" name="T5"/>
                      <a:gd fmla="*/ 0 w 18" name="T6"/>
                      <a:gd fmla="*/ 0 h 14" name="T7"/>
                    </a:gdLst>
                    <a:cxnLst>
                      <a:cxn ang="0">
                        <a:pos x="T0" y="T1"/>
                      </a:cxn>
                      <a:cxn ang="0">
                        <a:pos x="T2" y="T3"/>
                      </a:cxn>
                      <a:cxn ang="0">
                        <a:pos x="T4" y="T5"/>
                      </a:cxn>
                      <a:cxn ang="0">
                        <a:pos x="T6" y="T7"/>
                      </a:cxn>
                    </a:cxnLst>
                    <a:rect b="b" l="0" r="r" t="0"/>
                    <a:pathLst>
                      <a:path h="14" w="18">
                        <a:moveTo>
                          <a:pt x="0" y="0"/>
                        </a:moveTo>
                        <a:lnTo>
                          <a:pt x="0" y="8"/>
                        </a:lnTo>
                        <a:lnTo>
                          <a:pt x="18" y="1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112">
                    <a:extLst>
                      <a:ext uri="{FF2B5EF4-FFF2-40B4-BE49-F238E27FC236}">
                        <a16:creationId xmlns:a16="http://schemas.microsoft.com/office/drawing/2014/main" id="{B581E013-5C01-4593-B3EC-7FCB54D26E2F}"/>
                      </a:ext>
                    </a:extLst>
                  </p:cNvPr>
                  <p:cNvSpPr/>
                  <p:nvPr/>
                </p:nvSpPr>
                <p:spPr bwMode="auto">
                  <a:xfrm>
                    <a:off x="5911" y="1961"/>
                    <a:ext cx="18" cy="6"/>
                  </a:xfrm>
                  <a:custGeom>
                    <a:gdLst>
                      <a:gd fmla="*/ 0 w 18" name="T0"/>
                      <a:gd fmla="*/ 0 h 6" name="T1"/>
                      <a:gd fmla="*/ 0 w 18" name="T2"/>
                      <a:gd fmla="*/ 0 h 6" name="T3"/>
                      <a:gd fmla="*/ 18 w 18" name="T4"/>
                      <a:gd fmla="*/ 6 h 6" name="T5"/>
                      <a:gd fmla="*/ 18 w 18" name="T6"/>
                      <a:gd fmla="*/ 6 h 6" name="T7"/>
                      <a:gd fmla="*/ 0 w 18" name="T8"/>
                      <a:gd fmla="*/ 0 h 6" name="T9"/>
                      <a:gd fmla="*/ 0 w 18" name="T10"/>
                      <a:gd fmla="*/ 0 h 6" name="T11"/>
                    </a:gdLst>
                    <a:cxnLst>
                      <a:cxn ang="0">
                        <a:pos x="T0" y="T1"/>
                      </a:cxn>
                      <a:cxn ang="0">
                        <a:pos x="T2" y="T3"/>
                      </a:cxn>
                      <a:cxn ang="0">
                        <a:pos x="T4" y="T5"/>
                      </a:cxn>
                      <a:cxn ang="0">
                        <a:pos x="T6" y="T7"/>
                      </a:cxn>
                      <a:cxn ang="0">
                        <a:pos x="T8" y="T9"/>
                      </a:cxn>
                      <a:cxn ang="0">
                        <a:pos x="T10" y="T11"/>
                      </a:cxn>
                    </a:cxnLst>
                    <a:rect b="b" l="0" r="r" t="0"/>
                    <a:pathLst>
                      <a:path h="6" w="18">
                        <a:moveTo>
                          <a:pt x="0" y="0"/>
                        </a:moveTo>
                        <a:lnTo>
                          <a:pt x="0" y="0"/>
                        </a:lnTo>
                        <a:lnTo>
                          <a:pt x="18" y="6"/>
                        </a:lnTo>
                        <a:lnTo>
                          <a:pt x="18" y="6"/>
                        </a:lnTo>
                        <a:lnTo>
                          <a:pt x="0" y="0"/>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113">
                    <a:extLst>
                      <a:ext uri="{FF2B5EF4-FFF2-40B4-BE49-F238E27FC236}">
                        <a16:creationId xmlns:a16="http://schemas.microsoft.com/office/drawing/2014/main" id="{1187AEC6-50C0-491D-A84E-195D79C34AC0}"/>
                      </a:ext>
                    </a:extLst>
                  </p:cNvPr>
                  <p:cNvSpPr/>
                  <p:nvPr/>
                </p:nvSpPr>
                <p:spPr bwMode="auto">
                  <a:xfrm>
                    <a:off x="5911" y="1961"/>
                    <a:ext cx="18" cy="6"/>
                  </a:xfrm>
                  <a:custGeom>
                    <a:gdLst>
                      <a:gd fmla="*/ 0 w 18" name="T0"/>
                      <a:gd fmla="*/ 0 h 6" name="T1"/>
                      <a:gd fmla="*/ 0 w 18" name="T2"/>
                      <a:gd fmla="*/ 0 h 6" name="T3"/>
                      <a:gd fmla="*/ 18 w 18" name="T4"/>
                      <a:gd fmla="*/ 6 h 6" name="T5"/>
                      <a:gd fmla="*/ 18 w 18" name="T6"/>
                      <a:gd fmla="*/ 6 h 6" name="T7"/>
                      <a:gd fmla="*/ 0 w 18" name="T8"/>
                      <a:gd fmla="*/ 0 h 6" name="T9"/>
                      <a:gd fmla="*/ 0 w 18" name="T10"/>
                      <a:gd fmla="*/ 0 h 6" name="T11"/>
                    </a:gdLst>
                    <a:cxnLst>
                      <a:cxn ang="0">
                        <a:pos x="T0" y="T1"/>
                      </a:cxn>
                      <a:cxn ang="0">
                        <a:pos x="T2" y="T3"/>
                      </a:cxn>
                      <a:cxn ang="0">
                        <a:pos x="T4" y="T5"/>
                      </a:cxn>
                      <a:cxn ang="0">
                        <a:pos x="T6" y="T7"/>
                      </a:cxn>
                      <a:cxn ang="0">
                        <a:pos x="T8" y="T9"/>
                      </a:cxn>
                      <a:cxn ang="0">
                        <a:pos x="T10" y="T11"/>
                      </a:cxn>
                    </a:cxnLst>
                    <a:rect b="b" l="0" r="r" t="0"/>
                    <a:pathLst>
                      <a:path h="6" w="18">
                        <a:moveTo>
                          <a:pt x="0" y="0"/>
                        </a:moveTo>
                        <a:lnTo>
                          <a:pt x="0" y="0"/>
                        </a:lnTo>
                        <a:lnTo>
                          <a:pt x="18" y="6"/>
                        </a:lnTo>
                        <a:lnTo>
                          <a:pt x="18" y="6"/>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114">
                    <a:extLst>
                      <a:ext uri="{FF2B5EF4-FFF2-40B4-BE49-F238E27FC236}">
                        <a16:creationId xmlns:a16="http://schemas.microsoft.com/office/drawing/2014/main" id="{0CC6DFB3-C909-4F1B-AB20-9D27B3AE2218}"/>
                      </a:ext>
                    </a:extLst>
                  </p:cNvPr>
                  <p:cNvSpPr/>
                  <p:nvPr/>
                </p:nvSpPr>
                <p:spPr bwMode="auto">
                  <a:xfrm>
                    <a:off x="5828" y="2052"/>
                    <a:ext cx="313" cy="234"/>
                  </a:xfrm>
                  <a:custGeom>
                    <a:gdLst>
                      <a:gd fmla="*/ 10 w 156" name="T0"/>
                      <a:gd fmla="*/ 46 h 117" name="T1"/>
                      <a:gd fmla="*/ 71 w 156" name="T2"/>
                      <a:gd fmla="*/ 13 h 117" name="T3"/>
                      <a:gd fmla="*/ 156 w 156" name="T4"/>
                      <a:gd fmla="*/ 17 h 117" name="T5"/>
                      <a:gd fmla="*/ 99 w 156" name="T6"/>
                      <a:gd fmla="*/ 91 h 117" name="T7"/>
                      <a:gd fmla="*/ 10 w 156" name="T8"/>
                      <a:gd fmla="*/ 46 h 117" name="T9"/>
                    </a:gdLst>
                    <a:cxnLst>
                      <a:cxn ang="0">
                        <a:pos x="T0" y="T1"/>
                      </a:cxn>
                      <a:cxn ang="0">
                        <a:pos x="T2" y="T3"/>
                      </a:cxn>
                      <a:cxn ang="0">
                        <a:pos x="T4" y="T5"/>
                      </a:cxn>
                      <a:cxn ang="0">
                        <a:pos x="T6" y="T7"/>
                      </a:cxn>
                      <a:cxn ang="0">
                        <a:pos x="T8" y="T9"/>
                      </a:cxn>
                    </a:cxnLst>
                    <a:rect b="b" l="0" r="r" t="0"/>
                    <a:pathLst>
                      <a:path h="117" w="156">
                        <a:moveTo>
                          <a:pt x="10" y="46"/>
                        </a:moveTo>
                        <a:cubicBezTo>
                          <a:pt x="10" y="46"/>
                          <a:pt x="10" y="0"/>
                          <a:pt x="71" y="13"/>
                        </a:cubicBezTo>
                        <a:cubicBezTo>
                          <a:pt x="133" y="26"/>
                          <a:pt x="156" y="17"/>
                          <a:pt x="156" y="17"/>
                        </a:cubicBezTo>
                        <a:cubicBezTo>
                          <a:pt x="156" y="17"/>
                          <a:pt x="129" y="66"/>
                          <a:pt x="99" y="91"/>
                        </a:cubicBezTo>
                        <a:cubicBezTo>
                          <a:pt x="70" y="117"/>
                          <a:pt x="0" y="71"/>
                          <a:pt x="10" y="4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115">
                    <a:extLst>
                      <a:ext uri="{FF2B5EF4-FFF2-40B4-BE49-F238E27FC236}">
                        <a16:creationId xmlns:a16="http://schemas.microsoft.com/office/drawing/2014/main" id="{44BB86BC-D9D1-4D07-8D9B-CF44AE1B6BB5}"/>
                      </a:ext>
                    </a:extLst>
                  </p:cNvPr>
                  <p:cNvSpPr>
                    <a:spLocks noEditPoints="1"/>
                  </p:cNvSpPr>
                  <p:nvPr/>
                </p:nvSpPr>
                <p:spPr bwMode="auto">
                  <a:xfrm>
                    <a:off x="5866" y="2072"/>
                    <a:ext cx="275" cy="24"/>
                  </a:xfrm>
                  <a:custGeom>
                    <a:gdLst>
                      <a:gd fmla="*/ 137 w 137" name="T0"/>
                      <a:gd fmla="*/ 7 h 12" name="T1"/>
                      <a:gd fmla="*/ 128 w 137" name="T2"/>
                      <a:gd fmla="*/ 9 h 12" name="T3"/>
                      <a:gd fmla="*/ 128 w 137" name="T4"/>
                      <a:gd fmla="*/ 9 h 12" name="T5"/>
                      <a:gd fmla="*/ 137 w 137" name="T6"/>
                      <a:gd fmla="*/ 7 h 12" name="T7"/>
                      <a:gd fmla="*/ 137 w 137" name="T8"/>
                      <a:gd fmla="*/ 7 h 12" name="T9"/>
                      <a:gd fmla="*/ 52 w 137" name="T10"/>
                      <a:gd fmla="*/ 3 h 12" name="T11"/>
                      <a:gd fmla="*/ 52 w 137" name="T12"/>
                      <a:gd fmla="*/ 3 h 12" name="T13"/>
                      <a:gd fmla="*/ 53 w 137" name="T14"/>
                      <a:gd fmla="*/ 3 h 12" name="T15"/>
                      <a:gd fmla="*/ 52 w 137" name="T16"/>
                      <a:gd fmla="*/ 3 h 12" name="T17"/>
                      <a:gd fmla="*/ 52 w 137" name="T18"/>
                      <a:gd fmla="*/ 3 h 12" name="T19"/>
                      <a:gd fmla="*/ 52 w 137" name="T20"/>
                      <a:gd fmla="*/ 3 h 12" name="T21"/>
                      <a:gd fmla="*/ 52 w 137" name="T22"/>
                      <a:gd fmla="*/ 3 h 12" name="T23"/>
                      <a:gd fmla="*/ 52 w 137" name="T24"/>
                      <a:gd fmla="*/ 3 h 12" name="T25"/>
                      <a:gd fmla="*/ 33 w 137" name="T26"/>
                      <a:gd fmla="*/ 0 h 12" name="T27"/>
                      <a:gd fmla="*/ 0 w 137" name="T28"/>
                      <a:gd fmla="*/ 12 h 12" name="T29"/>
                      <a:gd fmla="*/ 0 w 137" name="T30"/>
                      <a:gd fmla="*/ 12 h 12" name="T31"/>
                      <a:gd fmla="*/ 33 w 137" name="T32"/>
                      <a:gd fmla="*/ 0 h 12" name="T33"/>
                      <a:gd fmla="*/ 33 w 137" name="T34"/>
                      <a:gd fmla="*/ 0 h 12" name="T35"/>
                      <a:gd fmla="*/ 33 w 137" name="T36"/>
                      <a:gd fmla="*/ 0 h 12" name="T37"/>
                      <a:gd fmla="*/ 33 w 137" name="T38"/>
                      <a:gd fmla="*/ 0 h 12" name="T39"/>
                      <a:gd fmla="*/ 33 w 137" name="T40"/>
                      <a:gd fmla="*/ 0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37">
                        <a:moveTo>
                          <a:pt x="137" y="7"/>
                        </a:moveTo>
                        <a:cubicBezTo>
                          <a:pt x="137" y="7"/>
                          <a:pt x="134" y="8"/>
                          <a:pt x="128" y="9"/>
                        </a:cubicBezTo>
                        <a:cubicBezTo>
                          <a:pt x="128" y="9"/>
                          <a:pt x="128" y="9"/>
                          <a:pt x="128" y="9"/>
                        </a:cubicBezTo>
                        <a:cubicBezTo>
                          <a:pt x="134" y="8"/>
                          <a:pt x="137" y="7"/>
                          <a:pt x="137" y="7"/>
                        </a:cubicBezTo>
                        <a:cubicBezTo>
                          <a:pt x="137" y="7"/>
                          <a:pt x="137" y="7"/>
                          <a:pt x="137" y="7"/>
                        </a:cubicBezTo>
                        <a:moveTo>
                          <a:pt x="52" y="3"/>
                        </a:moveTo>
                        <a:cubicBezTo>
                          <a:pt x="52" y="3"/>
                          <a:pt x="52" y="3"/>
                          <a:pt x="52" y="3"/>
                        </a:cubicBezTo>
                        <a:cubicBezTo>
                          <a:pt x="53" y="3"/>
                          <a:pt x="53" y="3"/>
                          <a:pt x="53" y="3"/>
                        </a:cubicBezTo>
                        <a:cubicBezTo>
                          <a:pt x="53" y="3"/>
                          <a:pt x="53" y="3"/>
                          <a:pt x="52" y="3"/>
                        </a:cubicBezTo>
                        <a:cubicBezTo>
                          <a:pt x="52" y="3"/>
                          <a:pt x="52" y="3"/>
                          <a:pt x="52" y="3"/>
                        </a:cubicBezTo>
                        <a:moveTo>
                          <a:pt x="52" y="3"/>
                        </a:moveTo>
                        <a:cubicBezTo>
                          <a:pt x="52" y="3"/>
                          <a:pt x="52" y="3"/>
                          <a:pt x="52" y="3"/>
                        </a:cubicBezTo>
                        <a:cubicBezTo>
                          <a:pt x="52" y="3"/>
                          <a:pt x="52" y="3"/>
                          <a:pt x="52" y="3"/>
                        </a:cubicBezTo>
                        <a:moveTo>
                          <a:pt x="33" y="0"/>
                        </a:moveTo>
                        <a:cubicBezTo>
                          <a:pt x="16" y="0"/>
                          <a:pt x="6" y="6"/>
                          <a:pt x="0" y="12"/>
                        </a:cubicBezTo>
                        <a:cubicBezTo>
                          <a:pt x="0" y="12"/>
                          <a:pt x="0" y="12"/>
                          <a:pt x="0" y="12"/>
                        </a:cubicBezTo>
                        <a:cubicBezTo>
                          <a:pt x="6" y="6"/>
                          <a:pt x="16" y="0"/>
                          <a:pt x="33" y="0"/>
                        </a:cubicBezTo>
                        <a:moveTo>
                          <a:pt x="33" y="0"/>
                        </a:moveTo>
                        <a:cubicBezTo>
                          <a:pt x="33" y="0"/>
                          <a:pt x="33" y="0"/>
                          <a:pt x="33" y="0"/>
                        </a:cubicBezTo>
                        <a:cubicBezTo>
                          <a:pt x="33" y="0"/>
                          <a:pt x="33" y="0"/>
                          <a:pt x="33" y="0"/>
                        </a:cubicBezTo>
                        <a:cubicBezTo>
                          <a:pt x="33" y="0"/>
                          <a:pt x="33" y="0"/>
                          <a:pt x="33"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116">
                    <a:extLst>
                      <a:ext uri="{FF2B5EF4-FFF2-40B4-BE49-F238E27FC236}">
                        <a16:creationId xmlns:a16="http://schemas.microsoft.com/office/drawing/2014/main" id="{C1C372E0-2433-4270-8C5E-B9286A95F17B}"/>
                      </a:ext>
                    </a:extLst>
                  </p:cNvPr>
                  <p:cNvSpPr/>
                  <p:nvPr/>
                </p:nvSpPr>
                <p:spPr bwMode="auto">
                  <a:xfrm>
                    <a:off x="6089" y="2090"/>
                    <a:ext cx="34" cy="2"/>
                  </a:xfrm>
                  <a:custGeom>
                    <a:gdLst>
                      <a:gd fmla="*/ 17 w 17" name="T0"/>
                      <a:gd fmla="*/ 0 h 1" name="T1"/>
                      <a:gd fmla="*/ 0 w 17" name="T2"/>
                      <a:gd fmla="*/ 1 h 1" name="T3"/>
                      <a:gd fmla="*/ 17 w 17" name="T4"/>
                      <a:gd fmla="*/ 0 h 1" name="T5"/>
                      <a:gd fmla="*/ 17 w 17" name="T6"/>
                      <a:gd fmla="*/ 0 h 1" name="T7"/>
                    </a:gdLst>
                    <a:cxnLst>
                      <a:cxn ang="0">
                        <a:pos x="T0" y="T1"/>
                      </a:cxn>
                      <a:cxn ang="0">
                        <a:pos x="T2" y="T3"/>
                      </a:cxn>
                      <a:cxn ang="0">
                        <a:pos x="T4" y="T5"/>
                      </a:cxn>
                      <a:cxn ang="0">
                        <a:pos x="T6" y="T7"/>
                      </a:cxn>
                    </a:cxnLst>
                    <a:rect b="b" l="0" r="r" t="0"/>
                    <a:pathLst>
                      <a:path h="1" w="17">
                        <a:moveTo>
                          <a:pt x="17" y="0"/>
                        </a:moveTo>
                        <a:cubicBezTo>
                          <a:pt x="13" y="0"/>
                          <a:pt x="7" y="1"/>
                          <a:pt x="0" y="1"/>
                        </a:cubicBezTo>
                        <a:cubicBezTo>
                          <a:pt x="7" y="1"/>
                          <a:pt x="13" y="0"/>
                          <a:pt x="17" y="0"/>
                        </a:cubicBezTo>
                        <a:cubicBezTo>
                          <a:pt x="17" y="0"/>
                          <a:pt x="17" y="0"/>
                          <a:pt x="1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117">
                    <a:extLst>
                      <a:ext uri="{FF2B5EF4-FFF2-40B4-BE49-F238E27FC236}">
                        <a16:creationId xmlns:a16="http://schemas.microsoft.com/office/drawing/2014/main" id="{EE6560F8-72CC-42F8-83CE-0AE98E7DE8B4}"/>
                      </a:ext>
                    </a:extLst>
                  </p:cNvPr>
                  <p:cNvSpPr>
                    <a:spLocks noEditPoints="1"/>
                  </p:cNvSpPr>
                  <p:nvPr/>
                </p:nvSpPr>
                <p:spPr bwMode="auto">
                  <a:xfrm flipH="1">
                    <a:off x="6141" y="2086"/>
                    <a:ext cx="0" cy="0"/>
                  </a:xfrm>
                  <a:custGeom>
                    <a:cxnLst>
                      <a:cxn ang="0">
                        <a:pos x="0" y="0"/>
                      </a:cxn>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118">
                    <a:extLst>
                      <a:ext uri="{FF2B5EF4-FFF2-40B4-BE49-F238E27FC236}">
                        <a16:creationId xmlns:a16="http://schemas.microsoft.com/office/drawing/2014/main" id="{75EAACB3-5C1C-4945-BCEC-D0B4C0D4647C}"/>
                      </a:ext>
                    </a:extLst>
                  </p:cNvPr>
                  <p:cNvSpPr/>
                  <p:nvPr/>
                </p:nvSpPr>
                <p:spPr bwMode="auto">
                  <a:xfrm flipH="1">
                    <a:off x="6089" y="2092"/>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119">
                    <a:extLst>
                      <a:ext uri="{FF2B5EF4-FFF2-40B4-BE49-F238E27FC236}">
                        <a16:creationId xmlns:a16="http://schemas.microsoft.com/office/drawing/2014/main" id="{6BAB2DCB-0B29-4520-8DEF-8F0A92F19E50}"/>
                      </a:ext>
                    </a:extLst>
                  </p:cNvPr>
                  <p:cNvSpPr/>
                  <p:nvPr/>
                </p:nvSpPr>
                <p:spPr bwMode="auto">
                  <a:xfrm>
                    <a:off x="5866" y="2072"/>
                    <a:ext cx="275" cy="40"/>
                  </a:xfrm>
                  <a:custGeom>
                    <a:gdLst>
                      <a:gd fmla="*/ 33 w 137" name="T0"/>
                      <a:gd fmla="*/ 0 h 20" name="T1"/>
                      <a:gd fmla="*/ 33 w 137" name="T2"/>
                      <a:gd fmla="*/ 0 h 20" name="T3"/>
                      <a:gd fmla="*/ 0 w 137" name="T4"/>
                      <a:gd fmla="*/ 12 h 20" name="T5"/>
                      <a:gd fmla="*/ 7 w 137" name="T6"/>
                      <a:gd fmla="*/ 20 h 20" name="T7"/>
                      <a:gd fmla="*/ 36 w 137" name="T8"/>
                      <a:gd fmla="*/ 11 h 20" name="T9"/>
                      <a:gd fmla="*/ 56 w 137" name="T10"/>
                      <a:gd fmla="*/ 13 h 20" name="T11"/>
                      <a:gd fmla="*/ 114 w 137" name="T12"/>
                      <a:gd fmla="*/ 20 h 20" name="T13"/>
                      <a:gd fmla="*/ 130 w 137" name="T14"/>
                      <a:gd fmla="*/ 19 h 20" name="T15"/>
                      <a:gd fmla="*/ 137 w 137" name="T16"/>
                      <a:gd fmla="*/ 7 h 20" name="T17"/>
                      <a:gd fmla="*/ 137 w 137" name="T18"/>
                      <a:gd fmla="*/ 7 h 20" name="T19"/>
                      <a:gd fmla="*/ 137 w 137" name="T20"/>
                      <a:gd fmla="*/ 7 h 20" name="T21"/>
                      <a:gd fmla="*/ 137 w 137" name="T22"/>
                      <a:gd fmla="*/ 7 h 20" name="T23"/>
                      <a:gd fmla="*/ 137 w 137" name="T24"/>
                      <a:gd fmla="*/ 7 h 20" name="T25"/>
                      <a:gd fmla="*/ 137 w 137" name="T26"/>
                      <a:gd fmla="*/ 7 h 20" name="T27"/>
                      <a:gd fmla="*/ 137 w 137" name="T28"/>
                      <a:gd fmla="*/ 7 h 20" name="T29"/>
                      <a:gd fmla="*/ 128 w 137" name="T30"/>
                      <a:gd fmla="*/ 9 h 20" name="T31"/>
                      <a:gd fmla="*/ 111 w 137" name="T32"/>
                      <a:gd fmla="*/ 10 h 20" name="T33"/>
                      <a:gd fmla="*/ 111 w 137" name="T34"/>
                      <a:gd fmla="*/ 10 h 20" name="T35"/>
                      <a:gd fmla="*/ 111 w 137" name="T36"/>
                      <a:gd fmla="*/ 10 h 20" name="T37"/>
                      <a:gd fmla="*/ 111 w 137" name="T38"/>
                      <a:gd fmla="*/ 10 h 20" name="T39"/>
                      <a:gd fmla="*/ 111 w 137" name="T40"/>
                      <a:gd fmla="*/ 10 h 20" name="T41"/>
                      <a:gd fmla="*/ 53 w 137" name="T42"/>
                      <a:gd fmla="*/ 3 h 20" name="T43"/>
                      <a:gd fmla="*/ 52 w 137" name="T44"/>
                      <a:gd fmla="*/ 3 h 20" name="T45"/>
                      <a:gd fmla="*/ 52 w 137" name="T46"/>
                      <a:gd fmla="*/ 3 h 20" name="T47"/>
                      <a:gd fmla="*/ 52 w 137" name="T48"/>
                      <a:gd fmla="*/ 3 h 20" name="T49"/>
                      <a:gd fmla="*/ 52 w 137" name="T50"/>
                      <a:gd fmla="*/ 3 h 20" name="T51"/>
                      <a:gd fmla="*/ 33 w 137" name="T52"/>
                      <a:gd fmla="*/ 0 h 20" name="T53"/>
                      <a:gd fmla="*/ 33 w 137" name="T54"/>
                      <a:gd fmla="*/ 0 h 2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0" w="137">
                        <a:moveTo>
                          <a:pt x="33" y="0"/>
                        </a:moveTo>
                        <a:cubicBezTo>
                          <a:pt x="33" y="0"/>
                          <a:pt x="33" y="0"/>
                          <a:pt x="33" y="0"/>
                        </a:cubicBezTo>
                        <a:cubicBezTo>
                          <a:pt x="16" y="0"/>
                          <a:pt x="6" y="6"/>
                          <a:pt x="0" y="12"/>
                        </a:cubicBezTo>
                        <a:cubicBezTo>
                          <a:pt x="2" y="15"/>
                          <a:pt x="5" y="17"/>
                          <a:pt x="7" y="20"/>
                        </a:cubicBezTo>
                        <a:cubicBezTo>
                          <a:pt x="13" y="15"/>
                          <a:pt x="22" y="11"/>
                          <a:pt x="36" y="11"/>
                        </a:cubicBezTo>
                        <a:cubicBezTo>
                          <a:pt x="42" y="11"/>
                          <a:pt x="49" y="11"/>
                          <a:pt x="56" y="13"/>
                        </a:cubicBezTo>
                        <a:cubicBezTo>
                          <a:pt x="82" y="18"/>
                          <a:pt x="101" y="20"/>
                          <a:pt x="114" y="20"/>
                        </a:cubicBezTo>
                        <a:cubicBezTo>
                          <a:pt x="121" y="20"/>
                          <a:pt x="126" y="20"/>
                          <a:pt x="130" y="19"/>
                        </a:cubicBezTo>
                        <a:cubicBezTo>
                          <a:pt x="134" y="12"/>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7" y="7"/>
                          <a:pt x="137" y="7"/>
                        </a:cubicBezTo>
                        <a:cubicBezTo>
                          <a:pt x="137" y="7"/>
                          <a:pt x="134" y="8"/>
                          <a:pt x="128" y="9"/>
                        </a:cubicBezTo>
                        <a:cubicBezTo>
                          <a:pt x="124" y="9"/>
                          <a:pt x="118" y="10"/>
                          <a:pt x="111" y="10"/>
                        </a:cubicBezTo>
                        <a:cubicBezTo>
                          <a:pt x="111" y="10"/>
                          <a:pt x="111" y="10"/>
                          <a:pt x="111" y="10"/>
                        </a:cubicBezTo>
                        <a:cubicBezTo>
                          <a:pt x="111" y="10"/>
                          <a:pt x="111" y="10"/>
                          <a:pt x="111" y="10"/>
                        </a:cubicBezTo>
                        <a:cubicBezTo>
                          <a:pt x="111" y="10"/>
                          <a:pt x="111" y="10"/>
                          <a:pt x="111" y="10"/>
                        </a:cubicBezTo>
                        <a:cubicBezTo>
                          <a:pt x="111" y="10"/>
                          <a:pt x="111" y="10"/>
                          <a:pt x="111" y="10"/>
                        </a:cubicBezTo>
                        <a:cubicBezTo>
                          <a:pt x="97" y="10"/>
                          <a:pt x="78" y="8"/>
                          <a:pt x="53" y="3"/>
                        </a:cubicBezTo>
                        <a:cubicBezTo>
                          <a:pt x="53" y="3"/>
                          <a:pt x="53" y="3"/>
                          <a:pt x="52" y="3"/>
                        </a:cubicBezTo>
                        <a:cubicBezTo>
                          <a:pt x="52" y="3"/>
                          <a:pt x="52" y="3"/>
                          <a:pt x="52" y="3"/>
                        </a:cubicBezTo>
                        <a:cubicBezTo>
                          <a:pt x="52" y="3"/>
                          <a:pt x="52" y="3"/>
                          <a:pt x="52" y="3"/>
                        </a:cubicBezTo>
                        <a:cubicBezTo>
                          <a:pt x="52" y="3"/>
                          <a:pt x="52" y="3"/>
                          <a:pt x="52" y="3"/>
                        </a:cubicBezTo>
                        <a:cubicBezTo>
                          <a:pt x="45" y="1"/>
                          <a:pt x="38" y="0"/>
                          <a:pt x="33" y="0"/>
                        </a:cubicBezTo>
                        <a:cubicBezTo>
                          <a:pt x="33" y="0"/>
                          <a:pt x="33" y="0"/>
                          <a:pt x="33"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120">
                    <a:extLst>
                      <a:ext uri="{FF2B5EF4-FFF2-40B4-BE49-F238E27FC236}">
                        <a16:creationId xmlns:a16="http://schemas.microsoft.com/office/drawing/2014/main" id="{82F82374-C383-464D-BE96-04214419ACD7}"/>
                      </a:ext>
                    </a:extLst>
                  </p:cNvPr>
                  <p:cNvSpPr/>
                  <p:nvPr/>
                </p:nvSpPr>
                <p:spPr bwMode="auto">
                  <a:xfrm>
                    <a:off x="5868" y="2112"/>
                    <a:ext cx="169" cy="126"/>
                  </a:xfrm>
                  <a:custGeom>
                    <a:gdLst>
                      <a:gd fmla="*/ 5 w 84" name="T0"/>
                      <a:gd fmla="*/ 25 h 63" name="T1"/>
                      <a:gd fmla="*/ 39 w 84" name="T2"/>
                      <a:gd fmla="*/ 7 h 63" name="T3"/>
                      <a:gd fmla="*/ 84 w 84" name="T4"/>
                      <a:gd fmla="*/ 10 h 63" name="T5"/>
                      <a:gd fmla="*/ 53 w 84" name="T6"/>
                      <a:gd fmla="*/ 49 h 63" name="T7"/>
                      <a:gd fmla="*/ 5 w 84" name="T8"/>
                      <a:gd fmla="*/ 25 h 63" name="T9"/>
                    </a:gdLst>
                    <a:cxnLst>
                      <a:cxn ang="0">
                        <a:pos x="T0" y="T1"/>
                      </a:cxn>
                      <a:cxn ang="0">
                        <a:pos x="T2" y="T3"/>
                      </a:cxn>
                      <a:cxn ang="0">
                        <a:pos x="T4" y="T5"/>
                      </a:cxn>
                      <a:cxn ang="0">
                        <a:pos x="T6" y="T7"/>
                      </a:cxn>
                      <a:cxn ang="0">
                        <a:pos x="T8" y="T9"/>
                      </a:cxn>
                    </a:cxnLst>
                    <a:rect b="b" l="0" r="r" t="0"/>
                    <a:pathLst>
                      <a:path h="62" w="84">
                        <a:moveTo>
                          <a:pt x="5" y="25"/>
                        </a:moveTo>
                        <a:cubicBezTo>
                          <a:pt x="5" y="25"/>
                          <a:pt x="6" y="0"/>
                          <a:pt x="39" y="7"/>
                        </a:cubicBezTo>
                        <a:cubicBezTo>
                          <a:pt x="71" y="14"/>
                          <a:pt x="84" y="10"/>
                          <a:pt x="84" y="10"/>
                        </a:cubicBezTo>
                        <a:cubicBezTo>
                          <a:pt x="84" y="10"/>
                          <a:pt x="69" y="36"/>
                          <a:pt x="53" y="49"/>
                        </a:cubicBezTo>
                        <a:cubicBezTo>
                          <a:pt x="38" y="63"/>
                          <a:pt x="0" y="38"/>
                          <a:pt x="5" y="25"/>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121">
                    <a:extLst>
                      <a:ext uri="{FF2B5EF4-FFF2-40B4-BE49-F238E27FC236}">
                        <a16:creationId xmlns:a16="http://schemas.microsoft.com/office/drawing/2014/main" id="{8F264D92-F388-40B1-B407-CC7227D02A18}"/>
                      </a:ext>
                    </a:extLst>
                  </p:cNvPr>
                  <p:cNvSpPr/>
                  <p:nvPr/>
                </p:nvSpPr>
                <p:spPr bwMode="auto">
                  <a:xfrm>
                    <a:off x="5501" y="1983"/>
                    <a:ext cx="542" cy="870"/>
                  </a:xfrm>
                  <a:custGeom>
                    <a:gdLst>
                      <a:gd fmla="*/ 6 w 270" name="T0"/>
                      <a:gd fmla="*/ 303 h 433" name="T1"/>
                      <a:gd fmla="*/ 77 w 270" name="T2"/>
                      <a:gd fmla="*/ 36 h 433" name="T3"/>
                      <a:gd fmla="*/ 226 w 270" name="T4"/>
                      <a:gd fmla="*/ 156 h 433" name="T5"/>
                      <a:gd fmla="*/ 150 w 270" name="T6"/>
                      <a:gd fmla="*/ 422 h 433" name="T7"/>
                      <a:gd fmla="*/ 6 w 270" name="T8"/>
                      <a:gd fmla="*/ 303 h 433" name="T9"/>
                    </a:gdLst>
                    <a:cxnLst>
                      <a:cxn ang="0">
                        <a:pos x="T0" y="T1"/>
                      </a:cxn>
                      <a:cxn ang="0">
                        <a:pos x="T2" y="T3"/>
                      </a:cxn>
                      <a:cxn ang="0">
                        <a:pos x="T4" y="T5"/>
                      </a:cxn>
                      <a:cxn ang="0">
                        <a:pos x="T6" y="T7"/>
                      </a:cxn>
                      <a:cxn ang="0">
                        <a:pos x="T8" y="T9"/>
                      </a:cxn>
                    </a:cxnLst>
                    <a:rect b="b" l="0" r="r" t="0"/>
                    <a:pathLst>
                      <a:path h="432" w="270">
                        <a:moveTo>
                          <a:pt x="6" y="303"/>
                        </a:moveTo>
                        <a:cubicBezTo>
                          <a:pt x="6" y="303"/>
                          <a:pt x="24" y="72"/>
                          <a:pt x="77" y="36"/>
                        </a:cubicBezTo>
                        <a:cubicBezTo>
                          <a:pt x="131" y="0"/>
                          <a:pt x="205" y="40"/>
                          <a:pt x="226" y="156"/>
                        </a:cubicBezTo>
                        <a:cubicBezTo>
                          <a:pt x="248" y="272"/>
                          <a:pt x="270" y="433"/>
                          <a:pt x="150" y="422"/>
                        </a:cubicBezTo>
                        <a:cubicBezTo>
                          <a:pt x="31" y="412"/>
                          <a:pt x="0" y="360"/>
                          <a:pt x="6" y="303"/>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122">
                    <a:extLst>
                      <a:ext uri="{FF2B5EF4-FFF2-40B4-BE49-F238E27FC236}">
                        <a16:creationId xmlns:a16="http://schemas.microsoft.com/office/drawing/2014/main" id="{813FC553-08D0-4283-8C2A-FC4EB30BC086}"/>
                      </a:ext>
                    </a:extLst>
                  </p:cNvPr>
                  <p:cNvSpPr/>
                  <p:nvPr/>
                </p:nvSpPr>
                <p:spPr bwMode="auto">
                  <a:xfrm>
                    <a:off x="5501" y="2477"/>
                    <a:ext cx="492" cy="368"/>
                  </a:xfrm>
                  <a:custGeom>
                    <a:gdLst>
                      <a:gd fmla="*/ 8 w 245" name="T0"/>
                      <a:gd fmla="*/ 32 h 183" name="T1"/>
                      <a:gd fmla="*/ 6 w 245" name="T2"/>
                      <a:gd fmla="*/ 57 h 183" name="T3"/>
                      <a:gd fmla="*/ 150 w 245" name="T4"/>
                      <a:gd fmla="*/ 176 h 183" name="T5"/>
                      <a:gd fmla="*/ 243 w 245" name="T6"/>
                      <a:gd fmla="*/ 44 h 183" name="T7"/>
                      <a:gd fmla="*/ 164 w 245" name="T8"/>
                      <a:gd fmla="*/ 12 h 183" name="T9"/>
                      <a:gd fmla="*/ 8 w 245" name="T10"/>
                      <a:gd fmla="*/ 32 h 183" name="T11"/>
                    </a:gdLst>
                    <a:cxnLst>
                      <a:cxn ang="0">
                        <a:pos x="T0" y="T1"/>
                      </a:cxn>
                      <a:cxn ang="0">
                        <a:pos x="T2" y="T3"/>
                      </a:cxn>
                      <a:cxn ang="0">
                        <a:pos x="T4" y="T5"/>
                      </a:cxn>
                      <a:cxn ang="0">
                        <a:pos x="T6" y="T7"/>
                      </a:cxn>
                      <a:cxn ang="0">
                        <a:pos x="T8" y="T9"/>
                      </a:cxn>
                      <a:cxn ang="0">
                        <a:pos x="T10" y="T11"/>
                      </a:cxn>
                    </a:cxnLst>
                    <a:rect b="b" l="0" r="r" t="0"/>
                    <a:pathLst>
                      <a:path h="183" w="245">
                        <a:moveTo>
                          <a:pt x="8" y="32"/>
                        </a:moveTo>
                        <a:cubicBezTo>
                          <a:pt x="7" y="47"/>
                          <a:pt x="6" y="57"/>
                          <a:pt x="6" y="57"/>
                        </a:cubicBezTo>
                        <a:cubicBezTo>
                          <a:pt x="0" y="114"/>
                          <a:pt x="31" y="166"/>
                          <a:pt x="150" y="176"/>
                        </a:cubicBezTo>
                        <a:cubicBezTo>
                          <a:pt x="226" y="183"/>
                          <a:pt x="245" y="120"/>
                          <a:pt x="243" y="44"/>
                        </a:cubicBezTo>
                        <a:cubicBezTo>
                          <a:pt x="220" y="29"/>
                          <a:pt x="193" y="18"/>
                          <a:pt x="164" y="12"/>
                        </a:cubicBezTo>
                        <a:cubicBezTo>
                          <a:pt x="108" y="0"/>
                          <a:pt x="53" y="9"/>
                          <a:pt x="8" y="32"/>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123">
                    <a:extLst>
                      <a:ext uri="{FF2B5EF4-FFF2-40B4-BE49-F238E27FC236}">
                        <a16:creationId xmlns:a16="http://schemas.microsoft.com/office/drawing/2014/main" id="{43C131A4-910E-4635-94B2-777F67C630EA}"/>
                      </a:ext>
                    </a:extLst>
                  </p:cNvPr>
                  <p:cNvSpPr/>
                  <p:nvPr/>
                </p:nvSpPr>
                <p:spPr bwMode="auto">
                  <a:xfrm>
                    <a:off x="5614" y="2256"/>
                    <a:ext cx="174" cy="175"/>
                  </a:xfrm>
                  <a:custGeom>
                    <a:gdLst>
                      <a:gd fmla="*/ 82 w 87" name="T0"/>
                      <a:gd fmla="*/ 52 h 87" name="T1"/>
                      <a:gd fmla="*/ 35 w 87" name="T2"/>
                      <a:gd fmla="*/ 82 h 87" name="T3"/>
                      <a:gd fmla="*/ 5 w 87" name="T4"/>
                      <a:gd fmla="*/ 35 h 87" name="T5"/>
                      <a:gd fmla="*/ 52 w 87" name="T6"/>
                      <a:gd fmla="*/ 4 h 87" name="T7"/>
                      <a:gd fmla="*/ 82 w 87" name="T8"/>
                      <a:gd fmla="*/ 52 h 87" name="T9"/>
                    </a:gdLst>
                    <a:cxnLst>
                      <a:cxn ang="0">
                        <a:pos x="T0" y="T1"/>
                      </a:cxn>
                      <a:cxn ang="0">
                        <a:pos x="T2" y="T3"/>
                      </a:cxn>
                      <a:cxn ang="0">
                        <a:pos x="T4" y="T5"/>
                      </a:cxn>
                      <a:cxn ang="0">
                        <a:pos x="T6" y="T7"/>
                      </a:cxn>
                      <a:cxn ang="0">
                        <a:pos x="T8" y="T9"/>
                      </a:cxn>
                    </a:cxnLst>
                    <a:rect b="b" l="0" r="r" t="0"/>
                    <a:pathLst>
                      <a:path h="87" w="87">
                        <a:moveTo>
                          <a:pt x="82" y="52"/>
                        </a:moveTo>
                        <a:cubicBezTo>
                          <a:pt x="78" y="73"/>
                          <a:pt x="57" y="87"/>
                          <a:pt x="35" y="82"/>
                        </a:cubicBezTo>
                        <a:cubicBezTo>
                          <a:pt x="14" y="78"/>
                          <a:pt x="0" y="57"/>
                          <a:pt x="5" y="35"/>
                        </a:cubicBezTo>
                        <a:cubicBezTo>
                          <a:pt x="9" y="14"/>
                          <a:pt x="30" y="0"/>
                          <a:pt x="52" y="4"/>
                        </a:cubicBezTo>
                        <a:cubicBezTo>
                          <a:pt x="73" y="9"/>
                          <a:pt x="87" y="30"/>
                          <a:pt x="82"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Oval 124">
                    <a:extLst>
                      <a:ext uri="{FF2B5EF4-FFF2-40B4-BE49-F238E27FC236}">
                        <a16:creationId xmlns:a16="http://schemas.microsoft.com/office/drawing/2014/main" id="{E35172B7-3581-4158-97A7-E9583C679433}"/>
                      </a:ext>
                    </a:extLst>
                  </p:cNvPr>
                  <p:cNvSpPr>
                    <a:spLocks noChangeArrowheads="1"/>
                  </p:cNvSpPr>
                  <p:nvPr/>
                </p:nvSpPr>
                <p:spPr bwMode="auto">
                  <a:xfrm>
                    <a:off x="5710" y="2345"/>
                    <a:ext cx="46" cy="46"/>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125">
                    <a:extLst>
                      <a:ext uri="{FF2B5EF4-FFF2-40B4-BE49-F238E27FC236}">
                        <a16:creationId xmlns:a16="http://schemas.microsoft.com/office/drawing/2014/main" id="{1FEA31F8-AF07-45DB-A8FA-C9AFD47E2634}"/>
                      </a:ext>
                    </a:extLst>
                  </p:cNvPr>
                  <p:cNvSpPr/>
                  <p:nvPr/>
                </p:nvSpPr>
                <p:spPr bwMode="auto">
                  <a:xfrm>
                    <a:off x="5826" y="2286"/>
                    <a:ext cx="175" cy="175"/>
                  </a:xfrm>
                  <a:custGeom>
                    <a:gdLst>
                      <a:gd fmla="*/ 82 w 87" name="T0"/>
                      <a:gd fmla="*/ 52 h 87" name="T1"/>
                      <a:gd fmla="*/ 35 w 87" name="T2"/>
                      <a:gd fmla="*/ 82 h 87" name="T3"/>
                      <a:gd fmla="*/ 4 w 87" name="T4"/>
                      <a:gd fmla="*/ 35 h 87" name="T5"/>
                      <a:gd fmla="*/ 51 w 87" name="T6"/>
                      <a:gd fmla="*/ 5 h 87" name="T7"/>
                      <a:gd fmla="*/ 82 w 87" name="T8"/>
                      <a:gd fmla="*/ 52 h 87" name="T9"/>
                    </a:gdLst>
                    <a:cxnLst>
                      <a:cxn ang="0">
                        <a:pos x="T0" y="T1"/>
                      </a:cxn>
                      <a:cxn ang="0">
                        <a:pos x="T2" y="T3"/>
                      </a:cxn>
                      <a:cxn ang="0">
                        <a:pos x="T4" y="T5"/>
                      </a:cxn>
                      <a:cxn ang="0">
                        <a:pos x="T6" y="T7"/>
                      </a:cxn>
                      <a:cxn ang="0">
                        <a:pos x="T8" y="T9"/>
                      </a:cxn>
                    </a:cxnLst>
                    <a:rect b="b" l="0" r="r" t="0"/>
                    <a:pathLst>
                      <a:path h="87" w="87">
                        <a:moveTo>
                          <a:pt x="82" y="52"/>
                        </a:moveTo>
                        <a:cubicBezTo>
                          <a:pt x="78" y="73"/>
                          <a:pt x="57" y="87"/>
                          <a:pt x="35" y="82"/>
                        </a:cubicBezTo>
                        <a:cubicBezTo>
                          <a:pt x="14" y="78"/>
                          <a:pt x="0" y="57"/>
                          <a:pt x="4" y="35"/>
                        </a:cubicBezTo>
                        <a:cubicBezTo>
                          <a:pt x="9" y="14"/>
                          <a:pt x="30" y="0"/>
                          <a:pt x="51" y="5"/>
                        </a:cubicBezTo>
                        <a:cubicBezTo>
                          <a:pt x="73" y="9"/>
                          <a:pt x="87" y="30"/>
                          <a:pt x="82"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Oval 126">
                    <a:extLst>
                      <a:ext uri="{FF2B5EF4-FFF2-40B4-BE49-F238E27FC236}">
                        <a16:creationId xmlns:a16="http://schemas.microsoft.com/office/drawing/2014/main" id="{2DD36A01-C4A3-4049-8D64-466DFF33E7FA}"/>
                      </a:ext>
                    </a:extLst>
                  </p:cNvPr>
                  <p:cNvSpPr>
                    <a:spLocks noChangeArrowheads="1"/>
                  </p:cNvSpPr>
                  <p:nvPr/>
                </p:nvSpPr>
                <p:spPr bwMode="auto">
                  <a:xfrm>
                    <a:off x="5854" y="2361"/>
                    <a:ext cx="49" cy="48"/>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127">
                    <a:extLst>
                      <a:ext uri="{FF2B5EF4-FFF2-40B4-BE49-F238E27FC236}">
                        <a16:creationId xmlns:a16="http://schemas.microsoft.com/office/drawing/2014/main" id="{ACB5B436-BFDA-476C-8697-FBEC04A54507}"/>
                      </a:ext>
                    </a:extLst>
                  </p:cNvPr>
                  <p:cNvSpPr/>
                  <p:nvPr/>
                </p:nvSpPr>
                <p:spPr bwMode="auto">
                  <a:xfrm>
                    <a:off x="5609" y="2592"/>
                    <a:ext cx="368" cy="136"/>
                  </a:xfrm>
                  <a:custGeom>
                    <a:gdLst>
                      <a:gd fmla="*/ 161 w 183" name="T0"/>
                      <a:gd fmla="*/ 31 h 68" name="T1"/>
                      <a:gd fmla="*/ 164 w 183" name="T2"/>
                      <a:gd fmla="*/ 37 h 68" name="T3"/>
                      <a:gd fmla="*/ 161 w 183" name="T4"/>
                      <a:gd fmla="*/ 31 h 68" name="T5"/>
                      <a:gd fmla="*/ 161 w 183" name="T6"/>
                      <a:gd fmla="*/ 31 h 68" name="T7"/>
                      <a:gd fmla="*/ 164 w 183" name="T8"/>
                      <a:gd fmla="*/ 37 h 68" name="T9"/>
                      <a:gd fmla="*/ 161 w 183" name="T10"/>
                      <a:gd fmla="*/ 31 h 68" name="T11"/>
                      <a:gd fmla="*/ 160 w 183" name="T12"/>
                      <a:gd fmla="*/ 31 h 68" name="T13"/>
                      <a:gd fmla="*/ 115 w 183" name="T14"/>
                      <a:gd fmla="*/ 40 h 68" name="T15"/>
                      <a:gd fmla="*/ 74 w 183" name="T16"/>
                      <a:gd fmla="*/ 33 h 68" name="T17"/>
                      <a:gd fmla="*/ 24 w 183" name="T18"/>
                      <a:gd fmla="*/ 5 h 68" name="T19"/>
                      <a:gd fmla="*/ 5 w 183" name="T20"/>
                      <a:gd fmla="*/ 7 h 68" name="T21"/>
                      <a:gd fmla="*/ 7 w 183" name="T22"/>
                      <a:gd fmla="*/ 26 h 68" name="T23"/>
                      <a:gd fmla="*/ 65 w 183" name="T24"/>
                      <a:gd fmla="*/ 60 h 68" name="T25"/>
                      <a:gd fmla="*/ 115 w 183" name="T26"/>
                      <a:gd fmla="*/ 68 h 68" name="T27"/>
                      <a:gd fmla="*/ 157 w 183" name="T28"/>
                      <a:gd fmla="*/ 62 h 68" name="T29"/>
                      <a:gd fmla="*/ 174 w 183" name="T30"/>
                      <a:gd fmla="*/ 55 h 68" name="T31"/>
                      <a:gd fmla="*/ 180 w 183" name="T32"/>
                      <a:gd fmla="*/ 36 h 68" name="T33"/>
                      <a:gd fmla="*/ 161 w 183" name="T34"/>
                      <a:gd fmla="*/ 31 h 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 w="183">
                        <a:moveTo>
                          <a:pt x="161" y="31"/>
                        </a:moveTo>
                        <a:cubicBezTo>
                          <a:pt x="164" y="37"/>
                          <a:pt x="164" y="37"/>
                          <a:pt x="164" y="37"/>
                        </a:cubicBezTo>
                        <a:cubicBezTo>
                          <a:pt x="161" y="31"/>
                          <a:pt x="161" y="31"/>
                          <a:pt x="161" y="31"/>
                        </a:cubicBezTo>
                        <a:cubicBezTo>
                          <a:pt x="161" y="31"/>
                          <a:pt x="161" y="31"/>
                          <a:pt x="161" y="31"/>
                        </a:cubicBezTo>
                        <a:cubicBezTo>
                          <a:pt x="164" y="37"/>
                          <a:pt x="164" y="37"/>
                          <a:pt x="164" y="37"/>
                        </a:cubicBezTo>
                        <a:cubicBezTo>
                          <a:pt x="161" y="31"/>
                          <a:pt x="161" y="31"/>
                          <a:pt x="161" y="31"/>
                        </a:cubicBezTo>
                        <a:cubicBezTo>
                          <a:pt x="161" y="31"/>
                          <a:pt x="160" y="31"/>
                          <a:pt x="160" y="31"/>
                        </a:cubicBezTo>
                        <a:cubicBezTo>
                          <a:pt x="156" y="33"/>
                          <a:pt x="139" y="40"/>
                          <a:pt x="115" y="40"/>
                        </a:cubicBezTo>
                        <a:cubicBezTo>
                          <a:pt x="103" y="40"/>
                          <a:pt x="89" y="38"/>
                          <a:pt x="74" y="33"/>
                        </a:cubicBezTo>
                        <a:cubicBezTo>
                          <a:pt x="59" y="28"/>
                          <a:pt x="42" y="19"/>
                          <a:pt x="24" y="5"/>
                        </a:cubicBezTo>
                        <a:cubicBezTo>
                          <a:pt x="18" y="0"/>
                          <a:pt x="9" y="1"/>
                          <a:pt x="5" y="7"/>
                        </a:cubicBezTo>
                        <a:cubicBezTo>
                          <a:pt x="0" y="13"/>
                          <a:pt x="1" y="22"/>
                          <a:pt x="7" y="26"/>
                        </a:cubicBezTo>
                        <a:cubicBezTo>
                          <a:pt x="27" y="43"/>
                          <a:pt x="46" y="53"/>
                          <a:pt x="65" y="60"/>
                        </a:cubicBezTo>
                        <a:cubicBezTo>
                          <a:pt x="83" y="66"/>
                          <a:pt x="101" y="68"/>
                          <a:pt x="115" y="68"/>
                        </a:cubicBezTo>
                        <a:cubicBezTo>
                          <a:pt x="133" y="68"/>
                          <a:pt x="147" y="65"/>
                          <a:pt x="157" y="62"/>
                        </a:cubicBezTo>
                        <a:cubicBezTo>
                          <a:pt x="167" y="59"/>
                          <a:pt x="173" y="56"/>
                          <a:pt x="174" y="55"/>
                        </a:cubicBezTo>
                        <a:cubicBezTo>
                          <a:pt x="181" y="52"/>
                          <a:pt x="183" y="43"/>
                          <a:pt x="180" y="36"/>
                        </a:cubicBezTo>
                        <a:cubicBezTo>
                          <a:pt x="176" y="30"/>
                          <a:pt x="167" y="27"/>
                          <a:pt x="161" y="31"/>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128">
                    <a:extLst>
                      <a:ext uri="{FF2B5EF4-FFF2-40B4-BE49-F238E27FC236}">
                        <a16:creationId xmlns:a16="http://schemas.microsoft.com/office/drawing/2014/main" id="{780F736C-D892-4ED1-8DA4-7AFAAF6933C5}"/>
                      </a:ext>
                    </a:extLst>
                  </p:cNvPr>
                  <p:cNvSpPr/>
                  <p:nvPr/>
                </p:nvSpPr>
                <p:spPr bwMode="auto">
                  <a:xfrm>
                    <a:off x="5796" y="2608"/>
                    <a:ext cx="48" cy="110"/>
                  </a:xfrm>
                  <a:custGeom>
                    <a:gdLst>
                      <a:gd fmla="*/ 4 w 24" name="T0"/>
                      <a:gd fmla="*/ 9 h 55" name="T1"/>
                      <a:gd fmla="*/ 1 w 24" name="T2"/>
                      <a:gd fmla="*/ 44 h 55" name="T3"/>
                      <a:gd fmla="*/ 10 w 24" name="T4"/>
                      <a:gd fmla="*/ 55 h 55" name="T5"/>
                      <a:gd fmla="*/ 21 w 24" name="T6"/>
                      <a:gd fmla="*/ 46 h 55" name="T7"/>
                      <a:gd fmla="*/ 24 w 24" name="T8"/>
                      <a:gd fmla="*/ 11 h 55" name="T9"/>
                      <a:gd fmla="*/ 15 w 24" name="T10"/>
                      <a:gd fmla="*/ 0 h 55" name="T11"/>
                      <a:gd fmla="*/ 4 w 24" name="T12"/>
                      <a:gd fmla="*/ 9 h 55" name="T13"/>
                    </a:gdLst>
                    <a:cxnLst>
                      <a:cxn ang="0">
                        <a:pos x="T0" y="T1"/>
                      </a:cxn>
                      <a:cxn ang="0">
                        <a:pos x="T2" y="T3"/>
                      </a:cxn>
                      <a:cxn ang="0">
                        <a:pos x="T4" y="T5"/>
                      </a:cxn>
                      <a:cxn ang="0">
                        <a:pos x="T6" y="T7"/>
                      </a:cxn>
                      <a:cxn ang="0">
                        <a:pos x="T8" y="T9"/>
                      </a:cxn>
                      <a:cxn ang="0">
                        <a:pos x="T10" y="T11"/>
                      </a:cxn>
                      <a:cxn ang="0">
                        <a:pos x="T12" y="T13"/>
                      </a:cxn>
                    </a:cxnLst>
                    <a:rect b="b" l="0" r="r" t="0"/>
                    <a:pathLst>
                      <a:path h="55" w="24">
                        <a:moveTo>
                          <a:pt x="4" y="9"/>
                        </a:moveTo>
                        <a:cubicBezTo>
                          <a:pt x="1" y="44"/>
                          <a:pt x="1" y="44"/>
                          <a:pt x="1" y="44"/>
                        </a:cubicBezTo>
                        <a:cubicBezTo>
                          <a:pt x="0" y="50"/>
                          <a:pt x="4" y="54"/>
                          <a:pt x="10" y="55"/>
                        </a:cubicBezTo>
                        <a:cubicBezTo>
                          <a:pt x="15" y="55"/>
                          <a:pt x="20" y="51"/>
                          <a:pt x="21" y="46"/>
                        </a:cubicBezTo>
                        <a:cubicBezTo>
                          <a:pt x="24" y="11"/>
                          <a:pt x="24" y="11"/>
                          <a:pt x="24" y="11"/>
                        </a:cubicBezTo>
                        <a:cubicBezTo>
                          <a:pt x="24" y="6"/>
                          <a:pt x="20" y="1"/>
                          <a:pt x="15" y="0"/>
                        </a:cubicBezTo>
                        <a:cubicBezTo>
                          <a:pt x="9" y="0"/>
                          <a:pt x="4" y="4"/>
                          <a:pt x="4" y="9"/>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129">
                    <a:extLst>
                      <a:ext uri="{FF2B5EF4-FFF2-40B4-BE49-F238E27FC236}">
                        <a16:creationId xmlns:a16="http://schemas.microsoft.com/office/drawing/2014/main" id="{EEC4D881-6EE6-47C0-88D7-5056ED8F1D4F}"/>
                      </a:ext>
                    </a:extLst>
                  </p:cNvPr>
                  <p:cNvSpPr/>
                  <p:nvPr/>
                </p:nvSpPr>
                <p:spPr bwMode="auto">
                  <a:xfrm>
                    <a:off x="5720" y="2513"/>
                    <a:ext cx="207" cy="125"/>
                  </a:xfrm>
                  <a:custGeom>
                    <a:gdLst>
                      <a:gd fmla="*/ 100 w 103" name="T0"/>
                      <a:gd fmla="*/ 41 h 62" name="T1"/>
                      <a:gd fmla="*/ 46 w 103" name="T2"/>
                      <a:gd fmla="*/ 57 h 62" name="T3"/>
                      <a:gd fmla="*/ 3 w 103" name="T4"/>
                      <a:gd fmla="*/ 21 h 62" name="T5"/>
                      <a:gd fmla="*/ 57 w 103" name="T6"/>
                      <a:gd fmla="*/ 5 h 62" name="T7"/>
                      <a:gd fmla="*/ 100 w 103" name="T8"/>
                      <a:gd fmla="*/ 41 h 62" name="T9"/>
                    </a:gdLst>
                    <a:cxnLst>
                      <a:cxn ang="0">
                        <a:pos x="T0" y="T1"/>
                      </a:cxn>
                      <a:cxn ang="0">
                        <a:pos x="T2" y="T3"/>
                      </a:cxn>
                      <a:cxn ang="0">
                        <a:pos x="T4" y="T5"/>
                      </a:cxn>
                      <a:cxn ang="0">
                        <a:pos x="T6" y="T7"/>
                      </a:cxn>
                      <a:cxn ang="0">
                        <a:pos x="T8" y="T9"/>
                      </a:cxn>
                    </a:cxnLst>
                    <a:rect b="b" l="0" r="r" t="0"/>
                    <a:pathLst>
                      <a:path h="62" w="103">
                        <a:moveTo>
                          <a:pt x="100" y="41"/>
                        </a:moveTo>
                        <a:cubicBezTo>
                          <a:pt x="97" y="55"/>
                          <a:pt x="73" y="62"/>
                          <a:pt x="46" y="57"/>
                        </a:cubicBezTo>
                        <a:cubicBezTo>
                          <a:pt x="19" y="51"/>
                          <a:pt x="0" y="35"/>
                          <a:pt x="3" y="21"/>
                        </a:cubicBezTo>
                        <a:cubicBezTo>
                          <a:pt x="6" y="7"/>
                          <a:pt x="30" y="0"/>
                          <a:pt x="57" y="5"/>
                        </a:cubicBezTo>
                        <a:cubicBezTo>
                          <a:pt x="84" y="11"/>
                          <a:pt x="103" y="27"/>
                          <a:pt x="100" y="41"/>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130">
                    <a:extLst>
                      <a:ext uri="{FF2B5EF4-FFF2-40B4-BE49-F238E27FC236}">
                        <a16:creationId xmlns:a16="http://schemas.microsoft.com/office/drawing/2014/main" id="{A9C9B18A-74BF-4C8B-8E03-8F9B5D82E9F3}"/>
                      </a:ext>
                    </a:extLst>
                  </p:cNvPr>
                  <p:cNvSpPr/>
                  <p:nvPr/>
                </p:nvSpPr>
                <p:spPr bwMode="auto">
                  <a:xfrm>
                    <a:off x="5720" y="2525"/>
                    <a:ext cx="205" cy="113"/>
                  </a:xfrm>
                  <a:custGeom>
                    <a:gdLst>
                      <a:gd fmla="*/ 91 w 102" name="T0"/>
                      <a:gd fmla="*/ 15 h 56" name="T1"/>
                      <a:gd fmla="*/ 92 w 102" name="T2"/>
                      <a:gd fmla="*/ 24 h 56" name="T3"/>
                      <a:gd fmla="*/ 49 w 102" name="T4"/>
                      <a:gd fmla="*/ 37 h 56" name="T5"/>
                      <a:gd fmla="*/ 15 w 102" name="T6"/>
                      <a:gd fmla="*/ 8 h 56" name="T7"/>
                      <a:gd fmla="*/ 20 w 102" name="T8"/>
                      <a:gd fmla="*/ 0 h 56" name="T9"/>
                      <a:gd fmla="*/ 3 w 102" name="T10"/>
                      <a:gd fmla="*/ 15 h 56" name="T11"/>
                      <a:gd fmla="*/ 46 w 102" name="T12"/>
                      <a:gd fmla="*/ 51 h 56" name="T13"/>
                      <a:gd fmla="*/ 100 w 102" name="T14"/>
                      <a:gd fmla="*/ 35 h 56" name="T15"/>
                      <a:gd fmla="*/ 91 w 102" name="T16"/>
                      <a:gd fmla="*/ 15 h 5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6" w="102">
                        <a:moveTo>
                          <a:pt x="91" y="15"/>
                        </a:moveTo>
                        <a:cubicBezTo>
                          <a:pt x="92" y="18"/>
                          <a:pt x="93" y="21"/>
                          <a:pt x="92" y="24"/>
                        </a:cubicBezTo>
                        <a:cubicBezTo>
                          <a:pt x="90" y="36"/>
                          <a:pt x="71" y="41"/>
                          <a:pt x="49" y="37"/>
                        </a:cubicBezTo>
                        <a:cubicBezTo>
                          <a:pt x="28" y="32"/>
                          <a:pt x="12" y="19"/>
                          <a:pt x="15" y="8"/>
                        </a:cubicBezTo>
                        <a:cubicBezTo>
                          <a:pt x="15" y="5"/>
                          <a:pt x="17" y="2"/>
                          <a:pt x="20" y="0"/>
                        </a:cubicBezTo>
                        <a:cubicBezTo>
                          <a:pt x="11" y="3"/>
                          <a:pt x="4" y="8"/>
                          <a:pt x="3" y="15"/>
                        </a:cubicBezTo>
                        <a:cubicBezTo>
                          <a:pt x="0" y="29"/>
                          <a:pt x="19" y="45"/>
                          <a:pt x="46" y="51"/>
                        </a:cubicBezTo>
                        <a:cubicBezTo>
                          <a:pt x="73" y="56"/>
                          <a:pt x="97" y="49"/>
                          <a:pt x="100" y="35"/>
                        </a:cubicBezTo>
                        <a:cubicBezTo>
                          <a:pt x="102" y="28"/>
                          <a:pt x="98" y="21"/>
                          <a:pt x="91" y="15"/>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131">
                    <a:extLst>
                      <a:ext uri="{FF2B5EF4-FFF2-40B4-BE49-F238E27FC236}">
                        <a16:creationId xmlns:a16="http://schemas.microsoft.com/office/drawing/2014/main" id="{AC36733C-11B5-40BC-9C3F-E409BA2C04F5}"/>
                      </a:ext>
                    </a:extLst>
                  </p:cNvPr>
                  <p:cNvSpPr>
                    <a:spLocks noEditPoints="1"/>
                  </p:cNvSpPr>
                  <p:nvPr/>
                </p:nvSpPr>
                <p:spPr bwMode="auto">
                  <a:xfrm>
                    <a:off x="5642" y="2052"/>
                    <a:ext cx="22" cy="16"/>
                  </a:xfrm>
                  <a:custGeom>
                    <a:gdLst>
                      <a:gd fmla="*/ 11 w 11" name="T0"/>
                      <a:gd fmla="*/ 0 h 8" name="T1"/>
                      <a:gd fmla="*/ 7 w 11" name="T2"/>
                      <a:gd fmla="*/ 2 h 8" name="T3"/>
                      <a:gd fmla="*/ 0 w 11" name="T4"/>
                      <a:gd fmla="*/ 8 h 8" name="T5"/>
                      <a:gd fmla="*/ 0 w 11" name="T6"/>
                      <a:gd fmla="*/ 8 h 8" name="T7"/>
                      <a:gd fmla="*/ 7 w 11" name="T8"/>
                      <a:gd fmla="*/ 2 h 8" name="T9"/>
                      <a:gd fmla="*/ 11 w 11" name="T10"/>
                      <a:gd fmla="*/ 0 h 8" name="T11"/>
                      <a:gd fmla="*/ 11 w 11" name="T12"/>
                      <a:gd fmla="*/ 0 h 8" name="T13"/>
                      <a:gd fmla="*/ 11 w 11" name="T14"/>
                      <a:gd fmla="*/ 0 h 8" name="T15"/>
                      <a:gd fmla="*/ 11 w 11"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11">
                        <a:moveTo>
                          <a:pt x="11" y="0"/>
                        </a:moveTo>
                        <a:cubicBezTo>
                          <a:pt x="10" y="1"/>
                          <a:pt x="9" y="1"/>
                          <a:pt x="7" y="2"/>
                        </a:cubicBezTo>
                        <a:cubicBezTo>
                          <a:pt x="5" y="4"/>
                          <a:pt x="3" y="6"/>
                          <a:pt x="0" y="8"/>
                        </a:cubicBezTo>
                        <a:cubicBezTo>
                          <a:pt x="0" y="8"/>
                          <a:pt x="0" y="8"/>
                          <a:pt x="0" y="8"/>
                        </a:cubicBezTo>
                        <a:cubicBezTo>
                          <a:pt x="3" y="6"/>
                          <a:pt x="5" y="4"/>
                          <a:pt x="7" y="2"/>
                        </a:cubicBezTo>
                        <a:cubicBezTo>
                          <a:pt x="9" y="1"/>
                          <a:pt x="10" y="1"/>
                          <a:pt x="11" y="0"/>
                        </a:cubicBezTo>
                        <a:moveTo>
                          <a:pt x="11" y="0"/>
                        </a:moveTo>
                        <a:cubicBezTo>
                          <a:pt x="11" y="0"/>
                          <a:pt x="11" y="0"/>
                          <a:pt x="11" y="0"/>
                        </a:cubicBezTo>
                        <a:cubicBezTo>
                          <a:pt x="11" y="0"/>
                          <a:pt x="11" y="0"/>
                          <a:pt x="11"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Freeform 132">
                    <a:extLst>
                      <a:ext uri="{FF2B5EF4-FFF2-40B4-BE49-F238E27FC236}">
                        <a16:creationId xmlns:a16="http://schemas.microsoft.com/office/drawing/2014/main" id="{BC97DCD7-B89D-4DA9-B3A2-CCF1F909E44D}"/>
                      </a:ext>
                    </a:extLst>
                  </p:cNvPr>
                  <p:cNvSpPr/>
                  <p:nvPr/>
                </p:nvSpPr>
                <p:spPr bwMode="auto">
                  <a:xfrm>
                    <a:off x="5551" y="2035"/>
                    <a:ext cx="151" cy="408"/>
                  </a:xfrm>
                  <a:custGeom>
                    <a:gdLst>
                      <a:gd fmla="*/ 75 w 75" name="T0"/>
                      <a:gd fmla="*/ 0 h 203" name="T1"/>
                      <a:gd fmla="*/ 56 w 75" name="T2"/>
                      <a:gd fmla="*/ 8 h 203" name="T3"/>
                      <a:gd fmla="*/ 56 w 75" name="T4"/>
                      <a:gd fmla="*/ 8 h 203" name="T5"/>
                      <a:gd fmla="*/ 56 w 75" name="T6"/>
                      <a:gd fmla="*/ 8 h 203" name="T7"/>
                      <a:gd fmla="*/ 52 w 75" name="T8"/>
                      <a:gd fmla="*/ 10 h 203" name="T9"/>
                      <a:gd fmla="*/ 45 w 75" name="T10"/>
                      <a:gd fmla="*/ 16 h 203" name="T11"/>
                      <a:gd fmla="*/ 48 w 75" name="T12"/>
                      <a:gd fmla="*/ 28 h 203" name="T13"/>
                      <a:gd fmla="*/ 45 w 75" name="T14"/>
                      <a:gd fmla="*/ 42 h 203" name="T15"/>
                      <a:gd fmla="*/ 45 w 75" name="T16"/>
                      <a:gd fmla="*/ 42 h 203" name="T17"/>
                      <a:gd fmla="*/ 45 w 75" name="T18"/>
                      <a:gd fmla="*/ 42 h 203" name="T19"/>
                      <a:gd fmla="*/ 45 w 75" name="T20"/>
                      <a:gd fmla="*/ 42 h 203" name="T21"/>
                      <a:gd fmla="*/ 45 w 75" name="T22"/>
                      <a:gd fmla="*/ 42 h 203" name="T23"/>
                      <a:gd fmla="*/ 45 w 75" name="T24"/>
                      <a:gd fmla="*/ 42 h 203" name="T25"/>
                      <a:gd fmla="*/ 45 w 75" name="T26"/>
                      <a:gd fmla="*/ 42 h 203" name="T27"/>
                      <a:gd fmla="*/ 45 w 75" name="T28"/>
                      <a:gd fmla="*/ 42 h 203" name="T29"/>
                      <a:gd fmla="*/ 45 w 75" name="T30"/>
                      <a:gd fmla="*/ 42 h 203" name="T31"/>
                      <a:gd fmla="*/ 45 w 75" name="T32"/>
                      <a:gd fmla="*/ 42 h 203" name="T33"/>
                      <a:gd fmla="*/ 45 w 75" name="T34"/>
                      <a:gd fmla="*/ 43 h 203" name="T35"/>
                      <a:gd fmla="*/ 45 w 75" name="T36"/>
                      <a:gd fmla="*/ 43 h 203" name="T37"/>
                      <a:gd fmla="*/ 45 w 75" name="T38"/>
                      <a:gd fmla="*/ 43 h 203" name="T39"/>
                      <a:gd fmla="*/ 45 w 75" name="T40"/>
                      <a:gd fmla="*/ 43 h 203" name="T41"/>
                      <a:gd fmla="*/ 45 w 75" name="T42"/>
                      <a:gd fmla="*/ 43 h 203" name="T43"/>
                      <a:gd fmla="*/ 45 w 75" name="T44"/>
                      <a:gd fmla="*/ 43 h 203" name="T45"/>
                      <a:gd fmla="*/ 45 w 75" name="T46"/>
                      <a:gd fmla="*/ 43 h 203" name="T47"/>
                      <a:gd fmla="*/ 45 w 75" name="T48"/>
                      <a:gd fmla="*/ 43 h 203" name="T49"/>
                      <a:gd fmla="*/ 45 w 75" name="T50"/>
                      <a:gd fmla="*/ 43 h 203" name="T51"/>
                      <a:gd fmla="*/ 45 w 75" name="T52"/>
                      <a:gd fmla="*/ 43 h 203" name="T53"/>
                      <a:gd fmla="*/ 45 w 75" name="T54"/>
                      <a:gd fmla="*/ 43 h 203" name="T55"/>
                      <a:gd fmla="*/ 45 w 75" name="T56"/>
                      <a:gd fmla="*/ 43 h 203" name="T57"/>
                      <a:gd fmla="*/ 45 w 75" name="T58"/>
                      <a:gd fmla="*/ 43 h 203" name="T59"/>
                      <a:gd fmla="*/ 45 w 75" name="T60"/>
                      <a:gd fmla="*/ 43 h 203" name="T61"/>
                      <a:gd fmla="*/ 45 w 75" name="T62"/>
                      <a:gd fmla="*/ 43 h 203" name="T63"/>
                      <a:gd fmla="*/ 45 w 75" name="T64"/>
                      <a:gd fmla="*/ 43 h 203" name="T65"/>
                      <a:gd fmla="*/ 45 w 75" name="T66"/>
                      <a:gd fmla="*/ 43 h 203" name="T67"/>
                      <a:gd fmla="*/ 20 w 75" name="T68"/>
                      <a:gd fmla="*/ 64 h 203" name="T69"/>
                      <a:gd fmla="*/ 16 w 75" name="T70"/>
                      <a:gd fmla="*/ 75 h 203" name="T71"/>
                      <a:gd fmla="*/ 8 w 75" name="T72"/>
                      <a:gd fmla="*/ 105 h 203" name="T73"/>
                      <a:gd fmla="*/ 0 w 75" name="T74"/>
                      <a:gd fmla="*/ 142 h 203" name="T75"/>
                      <a:gd fmla="*/ 17 w 75" name="T76"/>
                      <a:gd fmla="*/ 203 h 203" name="T77"/>
                      <a:gd fmla="*/ 75 w 75" name="T78"/>
                      <a:gd fmla="*/ 0 h 20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03" w="75">
                        <a:moveTo>
                          <a:pt x="75" y="0"/>
                        </a:moveTo>
                        <a:cubicBezTo>
                          <a:pt x="68" y="2"/>
                          <a:pt x="62" y="4"/>
                          <a:pt x="56" y="8"/>
                        </a:cubicBezTo>
                        <a:cubicBezTo>
                          <a:pt x="56" y="8"/>
                          <a:pt x="56" y="8"/>
                          <a:pt x="56" y="8"/>
                        </a:cubicBezTo>
                        <a:cubicBezTo>
                          <a:pt x="56" y="8"/>
                          <a:pt x="56" y="8"/>
                          <a:pt x="56" y="8"/>
                        </a:cubicBezTo>
                        <a:cubicBezTo>
                          <a:pt x="55" y="9"/>
                          <a:pt x="54" y="9"/>
                          <a:pt x="52" y="10"/>
                        </a:cubicBezTo>
                        <a:cubicBezTo>
                          <a:pt x="50" y="12"/>
                          <a:pt x="48" y="14"/>
                          <a:pt x="45" y="16"/>
                        </a:cubicBezTo>
                        <a:cubicBezTo>
                          <a:pt x="47" y="20"/>
                          <a:pt x="48" y="24"/>
                          <a:pt x="48" y="28"/>
                        </a:cubicBezTo>
                        <a:cubicBezTo>
                          <a:pt x="48" y="36"/>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2"/>
                          <a:pt x="45" y="42"/>
                        </a:cubicBezTo>
                        <a:cubicBezTo>
                          <a:pt x="45" y="42"/>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5" y="43"/>
                          <a:pt x="45" y="43"/>
                          <a:pt x="45" y="43"/>
                        </a:cubicBezTo>
                        <a:cubicBezTo>
                          <a:pt x="44" y="52"/>
                          <a:pt x="33" y="59"/>
                          <a:pt x="20" y="64"/>
                        </a:cubicBezTo>
                        <a:cubicBezTo>
                          <a:pt x="19" y="67"/>
                          <a:pt x="17" y="71"/>
                          <a:pt x="16" y="75"/>
                        </a:cubicBezTo>
                        <a:cubicBezTo>
                          <a:pt x="13" y="85"/>
                          <a:pt x="10" y="95"/>
                          <a:pt x="8" y="105"/>
                        </a:cubicBezTo>
                        <a:cubicBezTo>
                          <a:pt x="5" y="117"/>
                          <a:pt x="2" y="129"/>
                          <a:pt x="0" y="142"/>
                        </a:cubicBezTo>
                        <a:cubicBezTo>
                          <a:pt x="6" y="162"/>
                          <a:pt x="12" y="183"/>
                          <a:pt x="17" y="203"/>
                        </a:cubicBezTo>
                        <a:cubicBezTo>
                          <a:pt x="26" y="137"/>
                          <a:pt x="43" y="34"/>
                          <a:pt x="7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133">
                    <a:extLst>
                      <a:ext uri="{FF2B5EF4-FFF2-40B4-BE49-F238E27FC236}">
                        <a16:creationId xmlns:a16="http://schemas.microsoft.com/office/drawing/2014/main" id="{F3696780-71E9-4D5C-BB58-D97483C54238}"/>
                      </a:ext>
                    </a:extLst>
                  </p:cNvPr>
                  <p:cNvSpPr/>
                  <p:nvPr/>
                </p:nvSpPr>
                <p:spPr bwMode="auto">
                  <a:xfrm>
                    <a:off x="5587" y="2694"/>
                    <a:ext cx="344" cy="139"/>
                  </a:xfrm>
                  <a:custGeom>
                    <a:gdLst>
                      <a:gd fmla="*/ 10 w 171" name="T0"/>
                      <a:gd fmla="*/ 0 h 69" name="T1"/>
                      <a:gd fmla="*/ 0 w 171" name="T2"/>
                      <a:gd fmla="*/ 36 h 69" name="T3"/>
                      <a:gd fmla="*/ 107 w 171" name="T4"/>
                      <a:gd fmla="*/ 68 h 69" name="T5"/>
                      <a:gd fmla="*/ 118 w 171" name="T6"/>
                      <a:gd fmla="*/ 69 h 69" name="T7"/>
                      <a:gd fmla="*/ 171 w 171" name="T8"/>
                      <a:gd fmla="*/ 49 h 69" name="T9"/>
                      <a:gd fmla="*/ 148 w 171" name="T10"/>
                      <a:gd fmla="*/ 52 h 69" name="T11"/>
                      <a:gd fmla="*/ 137 w 171" name="T12"/>
                      <a:gd fmla="*/ 52 h 69" name="T13"/>
                      <a:gd fmla="*/ 10 w 171" name="T14"/>
                      <a:gd fmla="*/ 0 h 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 w="171">
                        <a:moveTo>
                          <a:pt x="10" y="0"/>
                        </a:moveTo>
                        <a:cubicBezTo>
                          <a:pt x="8" y="13"/>
                          <a:pt x="5" y="25"/>
                          <a:pt x="0" y="36"/>
                        </a:cubicBezTo>
                        <a:cubicBezTo>
                          <a:pt x="23" y="52"/>
                          <a:pt x="57" y="64"/>
                          <a:pt x="107" y="68"/>
                        </a:cubicBezTo>
                        <a:cubicBezTo>
                          <a:pt x="111" y="69"/>
                          <a:pt x="115" y="69"/>
                          <a:pt x="118" y="69"/>
                        </a:cubicBezTo>
                        <a:cubicBezTo>
                          <a:pt x="141" y="69"/>
                          <a:pt x="158" y="62"/>
                          <a:pt x="171" y="49"/>
                        </a:cubicBezTo>
                        <a:cubicBezTo>
                          <a:pt x="164" y="51"/>
                          <a:pt x="156" y="52"/>
                          <a:pt x="148" y="52"/>
                        </a:cubicBezTo>
                        <a:cubicBezTo>
                          <a:pt x="145" y="52"/>
                          <a:pt x="141" y="52"/>
                          <a:pt x="137" y="52"/>
                        </a:cubicBezTo>
                        <a:cubicBezTo>
                          <a:pt x="70" y="46"/>
                          <a:pt x="30" y="26"/>
                          <a:pt x="10"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134">
                    <a:extLst>
                      <a:ext uri="{FF2B5EF4-FFF2-40B4-BE49-F238E27FC236}">
                        <a16:creationId xmlns:a16="http://schemas.microsoft.com/office/drawing/2014/main" id="{96BD4532-EFAC-438A-87A4-D60F5B907519}"/>
                      </a:ext>
                    </a:extLst>
                  </p:cNvPr>
                  <p:cNvSpPr/>
                  <p:nvPr/>
                </p:nvSpPr>
                <p:spPr bwMode="auto">
                  <a:xfrm>
                    <a:off x="5397" y="1947"/>
                    <a:ext cx="281" cy="255"/>
                  </a:xfrm>
                  <a:custGeom>
                    <a:gdLst>
                      <a:gd fmla="*/ 122 w 140" name="T0"/>
                      <a:gd fmla="*/ 86 h 127" name="T1"/>
                      <a:gd fmla="*/ 79 w 140" name="T2"/>
                      <a:gd fmla="*/ 31 h 127" name="T3"/>
                      <a:gd fmla="*/ 0 w 140" name="T4"/>
                      <a:gd fmla="*/ 0 h 127" name="T5"/>
                      <a:gd fmla="*/ 22 w 140" name="T6"/>
                      <a:gd fmla="*/ 92 h 127" name="T7"/>
                      <a:gd fmla="*/ 122 w 140" name="T8"/>
                      <a:gd fmla="*/ 86 h 127" name="T9"/>
                    </a:gdLst>
                    <a:cxnLst>
                      <a:cxn ang="0">
                        <a:pos x="T0" y="T1"/>
                      </a:cxn>
                      <a:cxn ang="0">
                        <a:pos x="T2" y="T3"/>
                      </a:cxn>
                      <a:cxn ang="0">
                        <a:pos x="T4" y="T5"/>
                      </a:cxn>
                      <a:cxn ang="0">
                        <a:pos x="T6" y="T7"/>
                      </a:cxn>
                      <a:cxn ang="0">
                        <a:pos x="T8" y="T9"/>
                      </a:cxn>
                    </a:cxnLst>
                    <a:rect b="b" l="0" r="r" t="0"/>
                    <a:pathLst>
                      <a:path h="127" w="140">
                        <a:moveTo>
                          <a:pt x="122" y="86"/>
                        </a:moveTo>
                        <a:cubicBezTo>
                          <a:pt x="122" y="86"/>
                          <a:pt x="140" y="44"/>
                          <a:pt x="79" y="31"/>
                        </a:cubicBezTo>
                        <a:cubicBezTo>
                          <a:pt x="17" y="18"/>
                          <a:pt x="0" y="0"/>
                          <a:pt x="0" y="0"/>
                        </a:cubicBezTo>
                        <a:cubicBezTo>
                          <a:pt x="0" y="0"/>
                          <a:pt x="5" y="56"/>
                          <a:pt x="22" y="92"/>
                        </a:cubicBezTo>
                        <a:cubicBezTo>
                          <a:pt x="39" y="127"/>
                          <a:pt x="121" y="112"/>
                          <a:pt x="122" y="86"/>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135">
                    <a:extLst>
                      <a:ext uri="{FF2B5EF4-FFF2-40B4-BE49-F238E27FC236}">
                        <a16:creationId xmlns:a16="http://schemas.microsoft.com/office/drawing/2014/main" id="{BA15F453-EBC1-4727-8598-6943AECF6F50}"/>
                      </a:ext>
                    </a:extLst>
                  </p:cNvPr>
                  <p:cNvSpPr>
                    <a:spLocks noEditPoints="1"/>
                  </p:cNvSpPr>
                  <p:nvPr/>
                </p:nvSpPr>
                <p:spPr bwMode="auto">
                  <a:xfrm>
                    <a:off x="5642" y="2068"/>
                    <a:ext cx="6" cy="54"/>
                  </a:xfrm>
                  <a:custGeom>
                    <a:gdLst>
                      <a:gd fmla="*/ 0 w 3" name="T0"/>
                      <a:gd fmla="*/ 27 h 27" name="T1"/>
                      <a:gd fmla="*/ 0 w 3" name="T2"/>
                      <a:gd fmla="*/ 27 h 27" name="T3"/>
                      <a:gd fmla="*/ 0 w 3" name="T4"/>
                      <a:gd fmla="*/ 27 h 27" name="T5"/>
                      <a:gd fmla="*/ 0 w 3" name="T6"/>
                      <a:gd fmla="*/ 27 h 27" name="T7"/>
                      <a:gd fmla="*/ 0 w 3" name="T8"/>
                      <a:gd fmla="*/ 27 h 27" name="T9"/>
                      <a:gd fmla="*/ 0 w 3" name="T10"/>
                      <a:gd fmla="*/ 27 h 27" name="T11"/>
                      <a:gd fmla="*/ 0 w 3" name="T12"/>
                      <a:gd fmla="*/ 27 h 27" name="T13"/>
                      <a:gd fmla="*/ 0 w 3" name="T14"/>
                      <a:gd fmla="*/ 27 h 27" name="T15"/>
                      <a:gd fmla="*/ 0 w 3" name="T16"/>
                      <a:gd fmla="*/ 27 h 27" name="T17"/>
                      <a:gd fmla="*/ 0 w 3" name="T18"/>
                      <a:gd fmla="*/ 27 h 27" name="T19"/>
                      <a:gd fmla="*/ 0 w 3" name="T20"/>
                      <a:gd fmla="*/ 27 h 27" name="T21"/>
                      <a:gd fmla="*/ 0 w 3" name="T22"/>
                      <a:gd fmla="*/ 27 h 27" name="T23"/>
                      <a:gd fmla="*/ 0 w 3" name="T24"/>
                      <a:gd fmla="*/ 27 h 27" name="T25"/>
                      <a:gd fmla="*/ 0 w 3" name="T26"/>
                      <a:gd fmla="*/ 27 h 27" name="T27"/>
                      <a:gd fmla="*/ 0 w 3" name="T28"/>
                      <a:gd fmla="*/ 27 h 27" name="T29"/>
                      <a:gd fmla="*/ 0 w 3" name="T30"/>
                      <a:gd fmla="*/ 27 h 27" name="T31"/>
                      <a:gd fmla="*/ 0 w 3" name="T32"/>
                      <a:gd fmla="*/ 27 h 27" name="T33"/>
                      <a:gd fmla="*/ 0 w 3" name="T34"/>
                      <a:gd fmla="*/ 27 h 27" name="T35"/>
                      <a:gd fmla="*/ 0 w 3" name="T36"/>
                      <a:gd fmla="*/ 27 h 27" name="T37"/>
                      <a:gd fmla="*/ 0 w 3" name="T38"/>
                      <a:gd fmla="*/ 27 h 27" name="T39"/>
                      <a:gd fmla="*/ 0 w 3" name="T40"/>
                      <a:gd fmla="*/ 27 h 27" name="T41"/>
                      <a:gd fmla="*/ 0 w 3" name="T42"/>
                      <a:gd fmla="*/ 27 h 27" name="T43"/>
                      <a:gd fmla="*/ 0 w 3" name="T44"/>
                      <a:gd fmla="*/ 27 h 27" name="T45"/>
                      <a:gd fmla="*/ 0 w 3" name="T46"/>
                      <a:gd fmla="*/ 27 h 27" name="T47"/>
                      <a:gd fmla="*/ 0 w 3" name="T48"/>
                      <a:gd fmla="*/ 26 h 27" name="T49"/>
                      <a:gd fmla="*/ 0 w 3" name="T50"/>
                      <a:gd fmla="*/ 27 h 27" name="T51"/>
                      <a:gd fmla="*/ 0 w 3" name="T52"/>
                      <a:gd fmla="*/ 26 h 27" name="T53"/>
                      <a:gd fmla="*/ 0 w 3" name="T54"/>
                      <a:gd fmla="*/ 26 h 27" name="T55"/>
                      <a:gd fmla="*/ 0 w 3" name="T56"/>
                      <a:gd fmla="*/ 26 h 27" name="T57"/>
                      <a:gd fmla="*/ 0 w 3" name="T58"/>
                      <a:gd fmla="*/ 26 h 27" name="T59"/>
                      <a:gd fmla="*/ 0 w 3" name="T60"/>
                      <a:gd fmla="*/ 26 h 27" name="T61"/>
                      <a:gd fmla="*/ 0 w 3" name="T62"/>
                      <a:gd fmla="*/ 26 h 27" name="T63"/>
                      <a:gd fmla="*/ 0 w 3" name="T64"/>
                      <a:gd fmla="*/ 26 h 27" name="T65"/>
                      <a:gd fmla="*/ 0 w 3" name="T66"/>
                      <a:gd fmla="*/ 26 h 27" name="T67"/>
                      <a:gd fmla="*/ 0 w 3" name="T68"/>
                      <a:gd fmla="*/ 26 h 27" name="T69"/>
                      <a:gd fmla="*/ 0 w 3" name="T70"/>
                      <a:gd fmla="*/ 26 h 27" name="T71"/>
                      <a:gd fmla="*/ 0 w 3" name="T72"/>
                      <a:gd fmla="*/ 26 h 27" name="T73"/>
                      <a:gd fmla="*/ 0 w 3" name="T74"/>
                      <a:gd fmla="*/ 26 h 27" name="T75"/>
                      <a:gd fmla="*/ 0 w 3" name="T76"/>
                      <a:gd fmla="*/ 26 h 27" name="T77"/>
                      <a:gd fmla="*/ 0 w 3" name="T78"/>
                      <a:gd fmla="*/ 0 h 27" name="T79"/>
                      <a:gd fmla="*/ 0 w 3" name="T80"/>
                      <a:gd fmla="*/ 0 h 27" name="T81"/>
                      <a:gd fmla="*/ 3 w 3" name="T82"/>
                      <a:gd fmla="*/ 12 h 27" name="T83"/>
                      <a:gd fmla="*/ 0 w 3" name="T84"/>
                      <a:gd fmla="*/ 0 h 2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7" w="3">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7"/>
                        </a:moveTo>
                        <a:cubicBezTo>
                          <a:pt x="0" y="27"/>
                          <a:pt x="0" y="27"/>
                          <a:pt x="0" y="27"/>
                        </a:cubicBezTo>
                        <a:cubicBezTo>
                          <a:pt x="0" y="27"/>
                          <a:pt x="0" y="27"/>
                          <a:pt x="0" y="27"/>
                        </a:cubicBezTo>
                        <a:moveTo>
                          <a:pt x="0" y="26"/>
                        </a:moveTo>
                        <a:cubicBezTo>
                          <a:pt x="0" y="26"/>
                          <a:pt x="0" y="27"/>
                          <a:pt x="0" y="27"/>
                        </a:cubicBezTo>
                        <a:cubicBezTo>
                          <a:pt x="0" y="27"/>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0"/>
                        </a:moveTo>
                        <a:cubicBezTo>
                          <a:pt x="0" y="0"/>
                          <a:pt x="0" y="0"/>
                          <a:pt x="0" y="0"/>
                        </a:cubicBezTo>
                        <a:cubicBezTo>
                          <a:pt x="2" y="4"/>
                          <a:pt x="3" y="8"/>
                          <a:pt x="3" y="12"/>
                        </a:cubicBezTo>
                        <a:cubicBezTo>
                          <a:pt x="3" y="8"/>
                          <a:pt x="2" y="4"/>
                          <a:pt x="0" y="0"/>
                        </a:cubicBezTo>
                      </a:path>
                    </a:pathLst>
                  </a:custGeom>
                  <a:solidFill>
                    <a:srgbClr val="61402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136">
                    <a:extLst>
                      <a:ext uri="{FF2B5EF4-FFF2-40B4-BE49-F238E27FC236}">
                        <a16:creationId xmlns:a16="http://schemas.microsoft.com/office/drawing/2014/main" id="{EE784843-8B26-448E-9ED3-F6DE1A8F81D2}"/>
                      </a:ext>
                    </a:extLst>
                  </p:cNvPr>
                  <p:cNvSpPr/>
                  <p:nvPr/>
                </p:nvSpPr>
                <p:spPr bwMode="auto">
                  <a:xfrm>
                    <a:off x="5513" y="2001"/>
                    <a:ext cx="151" cy="147"/>
                  </a:xfrm>
                  <a:custGeom>
                    <a:gdLst>
                      <a:gd fmla="*/ 4 w 75" name="T0"/>
                      <a:gd fmla="*/ 0 h 73" name="T1"/>
                      <a:gd fmla="*/ 0 w 75" name="T2"/>
                      <a:gd fmla="*/ 9 h 73" name="T3"/>
                      <a:gd fmla="*/ 13 w 75" name="T4"/>
                      <a:gd fmla="*/ 12 h 73" name="T5"/>
                      <a:gd fmla="*/ 56 w 75" name="T6"/>
                      <a:gd fmla="*/ 67 h 73" name="T7"/>
                      <a:gd fmla="*/ 55 w 75" name="T8"/>
                      <a:gd fmla="*/ 73 h 73" name="T9"/>
                      <a:gd fmla="*/ 64 w 75" name="T10"/>
                      <a:gd fmla="*/ 60 h 73" name="T11"/>
                      <a:gd fmla="*/ 64 w 75" name="T12"/>
                      <a:gd fmla="*/ 60 h 73" name="T13"/>
                      <a:gd fmla="*/ 64 w 75" name="T14"/>
                      <a:gd fmla="*/ 60 h 73" name="T15"/>
                      <a:gd fmla="*/ 64 w 75" name="T16"/>
                      <a:gd fmla="*/ 60 h 73" name="T17"/>
                      <a:gd fmla="*/ 64 w 75" name="T18"/>
                      <a:gd fmla="*/ 60 h 73" name="T19"/>
                      <a:gd fmla="*/ 64 w 75" name="T20"/>
                      <a:gd fmla="*/ 60 h 73" name="T21"/>
                      <a:gd fmla="*/ 64 w 75" name="T22"/>
                      <a:gd fmla="*/ 60 h 73" name="T23"/>
                      <a:gd fmla="*/ 64 w 75" name="T24"/>
                      <a:gd fmla="*/ 60 h 73" name="T25"/>
                      <a:gd fmla="*/ 64 w 75" name="T26"/>
                      <a:gd fmla="*/ 60 h 73" name="T27"/>
                      <a:gd fmla="*/ 64 w 75" name="T28"/>
                      <a:gd fmla="*/ 60 h 73" name="T29"/>
                      <a:gd fmla="*/ 64 w 75" name="T30"/>
                      <a:gd fmla="*/ 60 h 73" name="T31"/>
                      <a:gd fmla="*/ 64 w 75" name="T32"/>
                      <a:gd fmla="*/ 60 h 73" name="T33"/>
                      <a:gd fmla="*/ 64 w 75" name="T34"/>
                      <a:gd fmla="*/ 60 h 73" name="T35"/>
                      <a:gd fmla="*/ 64 w 75" name="T36"/>
                      <a:gd fmla="*/ 60 h 73" name="T37"/>
                      <a:gd fmla="*/ 64 w 75" name="T38"/>
                      <a:gd fmla="*/ 60 h 73" name="T39"/>
                      <a:gd fmla="*/ 64 w 75" name="T40"/>
                      <a:gd fmla="*/ 60 h 73" name="T41"/>
                      <a:gd fmla="*/ 64 w 75" name="T42"/>
                      <a:gd fmla="*/ 60 h 73" name="T43"/>
                      <a:gd fmla="*/ 64 w 75" name="T44"/>
                      <a:gd fmla="*/ 59 h 73" name="T45"/>
                      <a:gd fmla="*/ 64 w 75" name="T46"/>
                      <a:gd fmla="*/ 59 h 73" name="T47"/>
                      <a:gd fmla="*/ 64 w 75" name="T48"/>
                      <a:gd fmla="*/ 59 h 73" name="T49"/>
                      <a:gd fmla="*/ 64 w 75" name="T50"/>
                      <a:gd fmla="*/ 59 h 73" name="T51"/>
                      <a:gd fmla="*/ 64 w 75" name="T52"/>
                      <a:gd fmla="*/ 59 h 73" name="T53"/>
                      <a:gd fmla="*/ 64 w 75" name="T54"/>
                      <a:gd fmla="*/ 59 h 73" name="T55"/>
                      <a:gd fmla="*/ 64 w 75" name="T56"/>
                      <a:gd fmla="*/ 59 h 73" name="T57"/>
                      <a:gd fmla="*/ 64 w 75" name="T58"/>
                      <a:gd fmla="*/ 59 h 73" name="T59"/>
                      <a:gd fmla="*/ 64 w 75" name="T60"/>
                      <a:gd fmla="*/ 59 h 73" name="T61"/>
                      <a:gd fmla="*/ 64 w 75" name="T62"/>
                      <a:gd fmla="*/ 59 h 73" name="T63"/>
                      <a:gd fmla="*/ 67 w 75" name="T64"/>
                      <a:gd fmla="*/ 45 h 73" name="T65"/>
                      <a:gd fmla="*/ 64 w 75" name="T66"/>
                      <a:gd fmla="*/ 33 h 73" name="T67"/>
                      <a:gd fmla="*/ 21 w 75" name="T68"/>
                      <a:gd fmla="*/ 4 h 73" name="T69"/>
                      <a:gd fmla="*/ 4 w 75" name="T70"/>
                      <a:gd fmla="*/ 0 h 7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73" w="75">
                        <a:moveTo>
                          <a:pt x="4" y="0"/>
                        </a:moveTo>
                        <a:cubicBezTo>
                          <a:pt x="3" y="3"/>
                          <a:pt x="2" y="6"/>
                          <a:pt x="0" y="9"/>
                        </a:cubicBezTo>
                        <a:cubicBezTo>
                          <a:pt x="4" y="10"/>
                          <a:pt x="9" y="11"/>
                          <a:pt x="13" y="12"/>
                        </a:cubicBezTo>
                        <a:cubicBezTo>
                          <a:pt x="75" y="25"/>
                          <a:pt x="56" y="67"/>
                          <a:pt x="56" y="67"/>
                        </a:cubicBezTo>
                        <a:cubicBezTo>
                          <a:pt x="56" y="69"/>
                          <a:pt x="56" y="71"/>
                          <a:pt x="55" y="73"/>
                        </a:cubicBezTo>
                        <a:cubicBezTo>
                          <a:pt x="60" y="69"/>
                          <a:pt x="63" y="65"/>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60"/>
                          <a:pt x="64" y="60"/>
                        </a:cubicBezTo>
                        <a:cubicBezTo>
                          <a:pt x="64" y="60"/>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4" y="59"/>
                          <a:pt x="64" y="59"/>
                        </a:cubicBezTo>
                        <a:cubicBezTo>
                          <a:pt x="64" y="59"/>
                          <a:pt x="67" y="53"/>
                          <a:pt x="67" y="45"/>
                        </a:cubicBezTo>
                        <a:cubicBezTo>
                          <a:pt x="67" y="41"/>
                          <a:pt x="66" y="37"/>
                          <a:pt x="64" y="33"/>
                        </a:cubicBezTo>
                        <a:cubicBezTo>
                          <a:pt x="60" y="22"/>
                          <a:pt x="49" y="10"/>
                          <a:pt x="21" y="4"/>
                        </a:cubicBezTo>
                        <a:cubicBezTo>
                          <a:pt x="15" y="2"/>
                          <a:pt x="9" y="1"/>
                          <a:pt x="4"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137">
                    <a:extLst>
                      <a:ext uri="{FF2B5EF4-FFF2-40B4-BE49-F238E27FC236}">
                        <a16:creationId xmlns:a16="http://schemas.microsoft.com/office/drawing/2014/main" id="{6CD40C80-607C-4AB7-A978-1D15B80F24AF}"/>
                      </a:ext>
                    </a:extLst>
                  </p:cNvPr>
                  <p:cNvSpPr/>
                  <p:nvPr/>
                </p:nvSpPr>
                <p:spPr bwMode="auto">
                  <a:xfrm>
                    <a:off x="5473" y="2031"/>
                    <a:ext cx="153" cy="137"/>
                  </a:xfrm>
                  <a:custGeom>
                    <a:gdLst>
                      <a:gd fmla="*/ 66 w 76" name="T0"/>
                      <a:gd fmla="*/ 46 h 68" name="T1"/>
                      <a:gd fmla="*/ 43 w 76" name="T2"/>
                      <a:gd fmla="*/ 16 h 68" name="T3"/>
                      <a:gd fmla="*/ 0 w 76" name="T4"/>
                      <a:gd fmla="*/ 0 h 68" name="T5"/>
                      <a:gd fmla="*/ 12 w 76" name="T6"/>
                      <a:gd fmla="*/ 49 h 68" name="T7"/>
                      <a:gd fmla="*/ 66 w 76" name="T8"/>
                      <a:gd fmla="*/ 46 h 68" name="T9"/>
                    </a:gdLst>
                    <a:cxnLst>
                      <a:cxn ang="0">
                        <a:pos x="T0" y="T1"/>
                      </a:cxn>
                      <a:cxn ang="0">
                        <a:pos x="T2" y="T3"/>
                      </a:cxn>
                      <a:cxn ang="0">
                        <a:pos x="T4" y="T5"/>
                      </a:cxn>
                      <a:cxn ang="0">
                        <a:pos x="T6" y="T7"/>
                      </a:cxn>
                      <a:cxn ang="0">
                        <a:pos x="T8" y="T9"/>
                      </a:cxn>
                    </a:cxnLst>
                    <a:rect b="b" l="0" r="r" t="0"/>
                    <a:pathLst>
                      <a:path h="68" w="76">
                        <a:moveTo>
                          <a:pt x="66" y="46"/>
                        </a:moveTo>
                        <a:cubicBezTo>
                          <a:pt x="66" y="46"/>
                          <a:pt x="76" y="23"/>
                          <a:pt x="43" y="16"/>
                        </a:cubicBezTo>
                        <a:cubicBezTo>
                          <a:pt x="10" y="10"/>
                          <a:pt x="0" y="0"/>
                          <a:pt x="0" y="0"/>
                        </a:cubicBezTo>
                        <a:cubicBezTo>
                          <a:pt x="0" y="0"/>
                          <a:pt x="3" y="30"/>
                          <a:pt x="12" y="49"/>
                        </a:cubicBezTo>
                        <a:cubicBezTo>
                          <a:pt x="21" y="68"/>
                          <a:pt x="65" y="60"/>
                          <a:pt x="66" y="46"/>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138">
                    <a:extLst>
                      <a:ext uri="{FF2B5EF4-FFF2-40B4-BE49-F238E27FC236}">
                        <a16:creationId xmlns:a16="http://schemas.microsoft.com/office/drawing/2014/main" id="{53DA400E-6A6F-4537-AC66-8245C6E6690C}"/>
                      </a:ext>
                    </a:extLst>
                  </p:cNvPr>
                  <p:cNvSpPr/>
                  <p:nvPr/>
                </p:nvSpPr>
                <p:spPr bwMode="auto">
                  <a:xfrm>
                    <a:off x="4666" y="1176"/>
                    <a:ext cx="420" cy="942"/>
                  </a:xfrm>
                  <a:custGeom>
                    <a:gdLst>
                      <a:gd fmla="*/ 133 w 209" name="T0"/>
                      <a:gd fmla="*/ 468 h 469" name="T1"/>
                      <a:gd fmla="*/ 145 w 209" name="T2"/>
                      <a:gd fmla="*/ 468 h 469" name="T3"/>
                      <a:gd fmla="*/ 209 w 209" name="T4"/>
                      <a:gd fmla="*/ 459 h 469" name="T5"/>
                      <a:gd fmla="*/ 199 w 209" name="T6"/>
                      <a:gd fmla="*/ 415 h 469" name="T7"/>
                      <a:gd fmla="*/ 204 w 209" name="T8"/>
                      <a:gd fmla="*/ 437 h 469" name="T9"/>
                      <a:gd fmla="*/ 199 w 209" name="T10"/>
                      <a:gd fmla="*/ 415 h 469" name="T11"/>
                      <a:gd fmla="*/ 65 w 209" name="T12"/>
                      <a:gd fmla="*/ 406 h 469" name="T13"/>
                      <a:gd fmla="*/ 63 w 209" name="T14"/>
                      <a:gd fmla="*/ 209 h 469" name="T15"/>
                      <a:gd fmla="*/ 86 w 209" name="T16"/>
                      <a:gd fmla="*/ 32 h 469" name="T17"/>
                      <a:gd fmla="*/ 42 w 209" name="T18"/>
                      <a:gd fmla="*/ 24 h 469" name="T19"/>
                      <a:gd fmla="*/ 18 w 209" name="T20"/>
                      <a:gd fmla="*/ 208 h 469" name="T21"/>
                      <a:gd fmla="*/ 35 w 209" name="T22"/>
                      <a:gd fmla="*/ 439 h 469" name="T23"/>
                      <a:gd fmla="*/ 133 w 209" name="T24"/>
                      <a:gd fmla="*/ 468 h 4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9" w="209">
                        <a:moveTo>
                          <a:pt x="133" y="468"/>
                        </a:moveTo>
                        <a:cubicBezTo>
                          <a:pt x="137" y="468"/>
                          <a:pt x="141" y="468"/>
                          <a:pt x="145" y="468"/>
                        </a:cubicBezTo>
                        <a:cubicBezTo>
                          <a:pt x="180" y="466"/>
                          <a:pt x="208" y="459"/>
                          <a:pt x="209" y="459"/>
                        </a:cubicBezTo>
                        <a:cubicBezTo>
                          <a:pt x="199" y="415"/>
                          <a:pt x="199" y="415"/>
                          <a:pt x="199" y="415"/>
                        </a:cubicBezTo>
                        <a:cubicBezTo>
                          <a:pt x="204" y="437"/>
                          <a:pt x="204" y="437"/>
                          <a:pt x="204" y="437"/>
                        </a:cubicBezTo>
                        <a:cubicBezTo>
                          <a:pt x="199" y="415"/>
                          <a:pt x="199" y="415"/>
                          <a:pt x="199" y="415"/>
                        </a:cubicBezTo>
                        <a:cubicBezTo>
                          <a:pt x="173" y="422"/>
                          <a:pt x="95" y="433"/>
                          <a:pt x="65" y="406"/>
                        </a:cubicBezTo>
                        <a:cubicBezTo>
                          <a:pt x="63" y="404"/>
                          <a:pt x="46" y="379"/>
                          <a:pt x="63" y="209"/>
                        </a:cubicBezTo>
                        <a:cubicBezTo>
                          <a:pt x="72" y="118"/>
                          <a:pt x="86" y="33"/>
                          <a:pt x="86" y="32"/>
                        </a:cubicBezTo>
                        <a:cubicBezTo>
                          <a:pt x="91" y="4"/>
                          <a:pt x="45" y="0"/>
                          <a:pt x="42" y="24"/>
                        </a:cubicBezTo>
                        <a:cubicBezTo>
                          <a:pt x="42" y="25"/>
                          <a:pt x="27" y="114"/>
                          <a:pt x="18" y="208"/>
                        </a:cubicBezTo>
                        <a:cubicBezTo>
                          <a:pt x="0" y="382"/>
                          <a:pt x="17" y="423"/>
                          <a:pt x="35" y="439"/>
                        </a:cubicBezTo>
                        <a:cubicBezTo>
                          <a:pt x="56" y="459"/>
                          <a:pt x="90" y="469"/>
                          <a:pt x="133" y="46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139">
                    <a:extLst>
                      <a:ext uri="{FF2B5EF4-FFF2-40B4-BE49-F238E27FC236}">
                        <a16:creationId xmlns:a16="http://schemas.microsoft.com/office/drawing/2014/main" id="{204057F4-65C0-47E9-8D37-6D19B2062932}"/>
                      </a:ext>
                    </a:extLst>
                  </p:cNvPr>
                  <p:cNvSpPr>
                    <a:spLocks noEditPoints="1"/>
                  </p:cNvSpPr>
                  <p:nvPr/>
                </p:nvSpPr>
                <p:spPr bwMode="auto">
                  <a:xfrm>
                    <a:off x="4523" y="1270"/>
                    <a:ext cx="239" cy="300"/>
                  </a:xfrm>
                  <a:custGeom>
                    <a:gdLst>
                      <a:gd fmla="*/ 20 w 119" name="T0"/>
                      <a:gd fmla="*/ 140 h 149" name="T1"/>
                      <a:gd fmla="*/ 2 w 119" name="T2"/>
                      <a:gd fmla="*/ 107 h 149" name="T3"/>
                      <a:gd fmla="*/ 18 w 119" name="T4"/>
                      <a:gd fmla="*/ 12 h 149" name="T5"/>
                      <a:gd fmla="*/ 49 w 119" name="T6"/>
                      <a:gd fmla="*/ 22 h 149" name="T7"/>
                      <a:gd fmla="*/ 35 w 119" name="T8"/>
                      <a:gd fmla="*/ 105 h 149" name="T9"/>
                      <a:gd fmla="*/ 38 w 119" name="T10"/>
                      <a:gd fmla="*/ 113 h 149" name="T11"/>
                      <a:gd fmla="*/ 108 w 119" name="T12"/>
                      <a:gd fmla="*/ 108 h 149" name="T13"/>
                      <a:gd fmla="*/ 119 w 119" name="T14"/>
                      <a:gd fmla="*/ 139 h 149" name="T15"/>
                      <a:gd fmla="*/ 60 w 119" name="T16"/>
                      <a:gd fmla="*/ 149 h 149" name="T17"/>
                      <a:gd fmla="*/ 20 w 119" name="T18"/>
                      <a:gd fmla="*/ 140 h 149" name="T19"/>
                      <a:gd fmla="*/ 108 w 119" name="T20"/>
                      <a:gd fmla="*/ 108 h 149" name="T21"/>
                      <a:gd fmla="*/ 108 w 119" name="T22"/>
                      <a:gd fmla="*/ 108 h 149" name="T23"/>
                      <a:gd fmla="*/ 113 w 119" name="T24"/>
                      <a:gd fmla="*/ 123 h 149" name="T25"/>
                      <a:gd fmla="*/ 108 w 119" name="T26"/>
                      <a:gd fmla="*/ 108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19">
                        <a:moveTo>
                          <a:pt x="20" y="140"/>
                        </a:moveTo>
                        <a:cubicBezTo>
                          <a:pt x="9" y="132"/>
                          <a:pt x="3" y="121"/>
                          <a:pt x="2" y="107"/>
                        </a:cubicBezTo>
                        <a:cubicBezTo>
                          <a:pt x="0" y="57"/>
                          <a:pt x="17" y="15"/>
                          <a:pt x="18" y="12"/>
                        </a:cubicBezTo>
                        <a:cubicBezTo>
                          <a:pt x="24" y="0"/>
                          <a:pt x="53" y="6"/>
                          <a:pt x="49" y="22"/>
                        </a:cubicBezTo>
                        <a:cubicBezTo>
                          <a:pt x="49" y="23"/>
                          <a:pt x="33" y="61"/>
                          <a:pt x="35" y="105"/>
                        </a:cubicBezTo>
                        <a:cubicBezTo>
                          <a:pt x="35" y="110"/>
                          <a:pt x="37" y="112"/>
                          <a:pt x="38" y="113"/>
                        </a:cubicBezTo>
                        <a:cubicBezTo>
                          <a:pt x="51" y="121"/>
                          <a:pt x="87" y="115"/>
                          <a:pt x="108" y="108"/>
                        </a:cubicBezTo>
                        <a:cubicBezTo>
                          <a:pt x="119" y="139"/>
                          <a:pt x="119" y="139"/>
                          <a:pt x="119" y="139"/>
                        </a:cubicBezTo>
                        <a:cubicBezTo>
                          <a:pt x="111" y="141"/>
                          <a:pt x="86" y="149"/>
                          <a:pt x="60" y="149"/>
                        </a:cubicBezTo>
                        <a:cubicBezTo>
                          <a:pt x="45" y="149"/>
                          <a:pt x="31" y="147"/>
                          <a:pt x="20" y="140"/>
                        </a:cubicBezTo>
                        <a:moveTo>
                          <a:pt x="108" y="108"/>
                        </a:moveTo>
                        <a:cubicBezTo>
                          <a:pt x="108" y="108"/>
                          <a:pt x="108" y="108"/>
                          <a:pt x="108" y="108"/>
                        </a:cubicBezTo>
                        <a:cubicBezTo>
                          <a:pt x="113" y="123"/>
                          <a:pt x="113" y="123"/>
                          <a:pt x="113" y="123"/>
                        </a:cubicBezTo>
                        <a:cubicBezTo>
                          <a:pt x="108" y="108"/>
                          <a:pt x="108" y="108"/>
                          <a:pt x="108" y="10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140">
                    <a:extLst>
                      <a:ext uri="{FF2B5EF4-FFF2-40B4-BE49-F238E27FC236}">
                        <a16:creationId xmlns:a16="http://schemas.microsoft.com/office/drawing/2014/main" id="{0EFD87DB-C79D-4533-93CE-879FAF51F0D6}"/>
                      </a:ext>
                    </a:extLst>
                  </p:cNvPr>
                  <p:cNvSpPr/>
                  <p:nvPr/>
                </p:nvSpPr>
                <p:spPr bwMode="auto">
                  <a:xfrm>
                    <a:off x="4417" y="1377"/>
                    <a:ext cx="155" cy="74"/>
                  </a:xfrm>
                  <a:custGeom>
                    <a:gdLst>
                      <a:gd fmla="*/ 10 w 77" name="T0"/>
                      <a:gd fmla="*/ 28 h 37" name="T1"/>
                      <a:gd fmla="*/ 62 w 77" name="T2"/>
                      <a:gd fmla="*/ 36 h 37" name="T3"/>
                      <a:gd fmla="*/ 75 w 77" name="T4"/>
                      <a:gd fmla="*/ 27 h 37" name="T5"/>
                      <a:gd fmla="*/ 76 w 77" name="T6"/>
                      <a:gd fmla="*/ 21 h 37" name="T7"/>
                      <a:gd fmla="*/ 66 w 77" name="T8"/>
                      <a:gd fmla="*/ 8 h 37" name="T9"/>
                      <a:gd fmla="*/ 15 w 77" name="T10"/>
                      <a:gd fmla="*/ 1 h 37" name="T11"/>
                      <a:gd fmla="*/ 2 w 77" name="T12"/>
                      <a:gd fmla="*/ 10 h 37" name="T13"/>
                      <a:gd fmla="*/ 1 w 77" name="T14"/>
                      <a:gd fmla="*/ 16 h 37" name="T15"/>
                      <a:gd fmla="*/ 10 w 77" name="T16"/>
                      <a:gd fmla="*/ 2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77">
                        <a:moveTo>
                          <a:pt x="10" y="28"/>
                        </a:moveTo>
                        <a:cubicBezTo>
                          <a:pt x="62" y="36"/>
                          <a:pt x="62" y="36"/>
                          <a:pt x="62" y="36"/>
                        </a:cubicBezTo>
                        <a:cubicBezTo>
                          <a:pt x="68" y="37"/>
                          <a:pt x="74" y="33"/>
                          <a:pt x="75" y="27"/>
                        </a:cubicBezTo>
                        <a:cubicBezTo>
                          <a:pt x="76" y="21"/>
                          <a:pt x="76" y="21"/>
                          <a:pt x="76" y="21"/>
                        </a:cubicBezTo>
                        <a:cubicBezTo>
                          <a:pt x="77" y="15"/>
                          <a:pt x="72" y="9"/>
                          <a:pt x="66" y="8"/>
                        </a:cubicBezTo>
                        <a:cubicBezTo>
                          <a:pt x="15" y="1"/>
                          <a:pt x="15" y="1"/>
                          <a:pt x="15" y="1"/>
                        </a:cubicBezTo>
                        <a:cubicBezTo>
                          <a:pt x="8" y="0"/>
                          <a:pt x="3" y="4"/>
                          <a:pt x="2" y="10"/>
                        </a:cubicBezTo>
                        <a:cubicBezTo>
                          <a:pt x="1" y="16"/>
                          <a:pt x="1" y="16"/>
                          <a:pt x="1" y="16"/>
                        </a:cubicBezTo>
                        <a:cubicBezTo>
                          <a:pt x="0" y="22"/>
                          <a:pt x="4" y="27"/>
                          <a:pt x="10" y="2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141">
                    <a:extLst>
                      <a:ext uri="{FF2B5EF4-FFF2-40B4-BE49-F238E27FC236}">
                        <a16:creationId xmlns:a16="http://schemas.microsoft.com/office/drawing/2014/main" id="{EF87DA91-B72C-4B81-A005-26D9BB8C160F}"/>
                      </a:ext>
                    </a:extLst>
                  </p:cNvPr>
                  <p:cNvSpPr/>
                  <p:nvPr/>
                </p:nvSpPr>
                <p:spPr bwMode="auto">
                  <a:xfrm>
                    <a:off x="4764" y="1317"/>
                    <a:ext cx="155" cy="78"/>
                  </a:xfrm>
                  <a:custGeom>
                    <a:gdLst>
                      <a:gd fmla="*/ 15 w 77" name="T0"/>
                      <a:gd fmla="*/ 38 h 39" name="T1"/>
                      <a:gd fmla="*/ 66 w 77" name="T2"/>
                      <a:gd fmla="*/ 29 h 39" name="T3"/>
                      <a:gd fmla="*/ 75 w 77" name="T4"/>
                      <a:gd fmla="*/ 15 h 39" name="T5"/>
                      <a:gd fmla="*/ 75 w 77" name="T6"/>
                      <a:gd fmla="*/ 11 h 39" name="T7"/>
                      <a:gd fmla="*/ 61 w 77" name="T8"/>
                      <a:gd fmla="*/ 1 h 39" name="T9"/>
                      <a:gd fmla="*/ 10 w 77" name="T10"/>
                      <a:gd fmla="*/ 10 h 39" name="T11"/>
                      <a:gd fmla="*/ 1 w 77" name="T12"/>
                      <a:gd fmla="*/ 23 h 39" name="T13"/>
                      <a:gd fmla="*/ 2 w 77" name="T14"/>
                      <a:gd fmla="*/ 28 h 39" name="T15"/>
                      <a:gd fmla="*/ 15 w 77"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77">
                        <a:moveTo>
                          <a:pt x="15" y="38"/>
                        </a:moveTo>
                        <a:cubicBezTo>
                          <a:pt x="66" y="29"/>
                          <a:pt x="66" y="29"/>
                          <a:pt x="66" y="29"/>
                        </a:cubicBezTo>
                        <a:cubicBezTo>
                          <a:pt x="72" y="28"/>
                          <a:pt x="77" y="22"/>
                          <a:pt x="75" y="15"/>
                        </a:cubicBezTo>
                        <a:cubicBezTo>
                          <a:pt x="75" y="11"/>
                          <a:pt x="75" y="11"/>
                          <a:pt x="75" y="11"/>
                        </a:cubicBezTo>
                        <a:cubicBezTo>
                          <a:pt x="74" y="4"/>
                          <a:pt x="67" y="0"/>
                          <a:pt x="61" y="1"/>
                        </a:cubicBezTo>
                        <a:cubicBezTo>
                          <a:pt x="10" y="10"/>
                          <a:pt x="10" y="10"/>
                          <a:pt x="10" y="10"/>
                        </a:cubicBezTo>
                        <a:cubicBezTo>
                          <a:pt x="4" y="11"/>
                          <a:pt x="0" y="17"/>
                          <a:pt x="1" y="23"/>
                        </a:cubicBezTo>
                        <a:cubicBezTo>
                          <a:pt x="2" y="28"/>
                          <a:pt x="2" y="28"/>
                          <a:pt x="2" y="28"/>
                        </a:cubicBezTo>
                        <a:cubicBezTo>
                          <a:pt x="3" y="34"/>
                          <a:pt x="9" y="39"/>
                          <a:pt x="15" y="3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142">
                    <a:extLst>
                      <a:ext uri="{FF2B5EF4-FFF2-40B4-BE49-F238E27FC236}">
                        <a16:creationId xmlns:a16="http://schemas.microsoft.com/office/drawing/2014/main" id="{1157334C-7BBC-4D95-8F70-D5BD5836A111}"/>
                      </a:ext>
                    </a:extLst>
                  </p:cNvPr>
                  <p:cNvSpPr/>
                  <p:nvPr/>
                </p:nvSpPr>
                <p:spPr bwMode="auto">
                  <a:xfrm>
                    <a:off x="4869" y="1515"/>
                    <a:ext cx="78" cy="129"/>
                  </a:xfrm>
                  <a:custGeom>
                    <a:gdLst>
                      <a:gd fmla="*/ 11 w 39" name="T0"/>
                      <a:gd fmla="*/ 9 h 64" name="T1"/>
                      <a:gd fmla="*/ 1 w 39" name="T2"/>
                      <a:gd fmla="*/ 49 h 64" name="T3"/>
                      <a:gd fmla="*/ 9 w 39" name="T4"/>
                      <a:gd fmla="*/ 61 h 64" name="T5"/>
                      <a:gd fmla="*/ 16 w 39" name="T6"/>
                      <a:gd fmla="*/ 62 h 64" name="T7"/>
                      <a:gd fmla="*/ 28 w 39" name="T8"/>
                      <a:gd fmla="*/ 55 h 64" name="T9"/>
                      <a:gd fmla="*/ 38 w 39" name="T10"/>
                      <a:gd fmla="*/ 15 h 64" name="T11"/>
                      <a:gd fmla="*/ 30 w 39" name="T12"/>
                      <a:gd fmla="*/ 3 h 64" name="T13"/>
                      <a:gd fmla="*/ 23 w 39" name="T14"/>
                      <a:gd fmla="*/ 1 h 64" name="T15"/>
                      <a:gd fmla="*/ 11 w 39" name="T16"/>
                      <a:gd fmla="*/ 9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9">
                        <a:moveTo>
                          <a:pt x="11" y="9"/>
                        </a:moveTo>
                        <a:cubicBezTo>
                          <a:pt x="1" y="49"/>
                          <a:pt x="1" y="49"/>
                          <a:pt x="1" y="49"/>
                        </a:cubicBezTo>
                        <a:cubicBezTo>
                          <a:pt x="0" y="54"/>
                          <a:pt x="3" y="59"/>
                          <a:pt x="9" y="61"/>
                        </a:cubicBezTo>
                        <a:cubicBezTo>
                          <a:pt x="16" y="62"/>
                          <a:pt x="16" y="62"/>
                          <a:pt x="16" y="62"/>
                        </a:cubicBezTo>
                        <a:cubicBezTo>
                          <a:pt x="22" y="64"/>
                          <a:pt x="27" y="60"/>
                          <a:pt x="28" y="55"/>
                        </a:cubicBezTo>
                        <a:cubicBezTo>
                          <a:pt x="38" y="15"/>
                          <a:pt x="38" y="15"/>
                          <a:pt x="38" y="15"/>
                        </a:cubicBezTo>
                        <a:cubicBezTo>
                          <a:pt x="39" y="10"/>
                          <a:pt x="36" y="4"/>
                          <a:pt x="30" y="3"/>
                        </a:cubicBezTo>
                        <a:cubicBezTo>
                          <a:pt x="23" y="1"/>
                          <a:pt x="23" y="1"/>
                          <a:pt x="23" y="1"/>
                        </a:cubicBezTo>
                        <a:cubicBezTo>
                          <a:pt x="17" y="0"/>
                          <a:pt x="12" y="4"/>
                          <a:pt x="11" y="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143">
                    <a:extLst>
                      <a:ext uri="{FF2B5EF4-FFF2-40B4-BE49-F238E27FC236}">
                        <a16:creationId xmlns:a16="http://schemas.microsoft.com/office/drawing/2014/main" id="{93FF8C44-B4BB-47B3-A684-402231BD2327}"/>
                      </a:ext>
                    </a:extLst>
                  </p:cNvPr>
                  <p:cNvSpPr/>
                  <p:nvPr/>
                </p:nvSpPr>
                <p:spPr bwMode="auto">
                  <a:xfrm>
                    <a:off x="4515" y="1714"/>
                    <a:ext cx="225" cy="89"/>
                  </a:xfrm>
                  <a:custGeom>
                    <a:gdLst>
                      <a:gd fmla="*/ 14 w 112" name="T0"/>
                      <a:gd fmla="*/ 33 h 44" name="T1"/>
                      <a:gd fmla="*/ 93 w 112" name="T2"/>
                      <a:gd fmla="*/ 43 h 44" name="T3"/>
                      <a:gd fmla="*/ 110 w 112" name="T4"/>
                      <a:gd fmla="*/ 30 h 44" name="T5"/>
                      <a:gd fmla="*/ 111 w 112" name="T6"/>
                      <a:gd fmla="*/ 28 h 44" name="T7"/>
                      <a:gd fmla="*/ 97 w 112" name="T8"/>
                      <a:gd fmla="*/ 11 h 44" name="T9"/>
                      <a:gd fmla="*/ 18 w 112" name="T10"/>
                      <a:gd fmla="*/ 1 h 44" name="T11"/>
                      <a:gd fmla="*/ 1 w 112" name="T12"/>
                      <a:gd fmla="*/ 14 h 44" name="T13"/>
                      <a:gd fmla="*/ 1 w 112" name="T14"/>
                      <a:gd fmla="*/ 16 h 44" name="T15"/>
                      <a:gd fmla="*/ 14 w 112" name="T16"/>
                      <a:gd fmla="*/ 33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12">
                        <a:moveTo>
                          <a:pt x="14" y="33"/>
                        </a:moveTo>
                        <a:cubicBezTo>
                          <a:pt x="93" y="43"/>
                          <a:pt x="93" y="43"/>
                          <a:pt x="93" y="43"/>
                        </a:cubicBezTo>
                        <a:cubicBezTo>
                          <a:pt x="102" y="44"/>
                          <a:pt x="109" y="38"/>
                          <a:pt x="110" y="30"/>
                        </a:cubicBezTo>
                        <a:cubicBezTo>
                          <a:pt x="111" y="28"/>
                          <a:pt x="111" y="28"/>
                          <a:pt x="111" y="28"/>
                        </a:cubicBezTo>
                        <a:cubicBezTo>
                          <a:pt x="112" y="19"/>
                          <a:pt x="106" y="12"/>
                          <a:pt x="97" y="11"/>
                        </a:cubicBezTo>
                        <a:cubicBezTo>
                          <a:pt x="18" y="1"/>
                          <a:pt x="18" y="1"/>
                          <a:pt x="18" y="1"/>
                        </a:cubicBezTo>
                        <a:cubicBezTo>
                          <a:pt x="9" y="0"/>
                          <a:pt x="2" y="6"/>
                          <a:pt x="1" y="14"/>
                        </a:cubicBezTo>
                        <a:cubicBezTo>
                          <a:pt x="1" y="16"/>
                          <a:pt x="1" y="16"/>
                          <a:pt x="1" y="16"/>
                        </a:cubicBezTo>
                        <a:cubicBezTo>
                          <a:pt x="0" y="24"/>
                          <a:pt x="5" y="32"/>
                          <a:pt x="14" y="3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144">
                    <a:extLst>
                      <a:ext uri="{FF2B5EF4-FFF2-40B4-BE49-F238E27FC236}">
                        <a16:creationId xmlns:a16="http://schemas.microsoft.com/office/drawing/2014/main" id="{678053F6-EDBF-49CD-9C17-A8F9C83669C2}"/>
                      </a:ext>
                    </a:extLst>
                  </p:cNvPr>
                  <p:cNvSpPr/>
                  <p:nvPr/>
                </p:nvSpPr>
                <p:spPr bwMode="auto">
                  <a:xfrm>
                    <a:off x="4734" y="1590"/>
                    <a:ext cx="293" cy="94"/>
                  </a:xfrm>
                  <a:custGeom>
                    <a:gdLst>
                      <a:gd fmla="*/ 18 w 146" name="T0"/>
                      <a:gd fmla="*/ 47 h 47" name="T1"/>
                      <a:gd fmla="*/ 132 w 146" name="T2"/>
                      <a:gd fmla="*/ 34 h 47" name="T3"/>
                      <a:gd fmla="*/ 145 w 146" name="T4"/>
                      <a:gd fmla="*/ 17 h 47" name="T5"/>
                      <a:gd fmla="*/ 145 w 146" name="T6"/>
                      <a:gd fmla="*/ 14 h 47" name="T7"/>
                      <a:gd fmla="*/ 128 w 146" name="T8"/>
                      <a:gd fmla="*/ 1 h 47" name="T9"/>
                      <a:gd fmla="*/ 14 w 146" name="T10"/>
                      <a:gd fmla="*/ 14 h 47" name="T11"/>
                      <a:gd fmla="*/ 1 w 146" name="T12"/>
                      <a:gd fmla="*/ 31 h 47" name="T13"/>
                      <a:gd fmla="*/ 2 w 146" name="T14"/>
                      <a:gd fmla="*/ 33 h 47" name="T15"/>
                      <a:gd fmla="*/ 18 w 146" name="T16"/>
                      <a:gd fmla="*/ 4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46">
                        <a:moveTo>
                          <a:pt x="18" y="47"/>
                        </a:moveTo>
                        <a:cubicBezTo>
                          <a:pt x="132" y="34"/>
                          <a:pt x="132" y="34"/>
                          <a:pt x="132" y="34"/>
                        </a:cubicBezTo>
                        <a:cubicBezTo>
                          <a:pt x="140" y="33"/>
                          <a:pt x="146" y="25"/>
                          <a:pt x="145" y="17"/>
                        </a:cubicBezTo>
                        <a:cubicBezTo>
                          <a:pt x="145" y="14"/>
                          <a:pt x="145" y="14"/>
                          <a:pt x="145" y="14"/>
                        </a:cubicBezTo>
                        <a:cubicBezTo>
                          <a:pt x="144" y="6"/>
                          <a:pt x="137" y="0"/>
                          <a:pt x="128" y="1"/>
                        </a:cubicBezTo>
                        <a:cubicBezTo>
                          <a:pt x="14" y="14"/>
                          <a:pt x="14" y="14"/>
                          <a:pt x="14" y="14"/>
                        </a:cubicBezTo>
                        <a:cubicBezTo>
                          <a:pt x="6" y="15"/>
                          <a:pt x="0" y="23"/>
                          <a:pt x="1" y="31"/>
                        </a:cubicBezTo>
                        <a:cubicBezTo>
                          <a:pt x="2" y="33"/>
                          <a:pt x="2" y="33"/>
                          <a:pt x="2" y="33"/>
                        </a:cubicBezTo>
                        <a:cubicBezTo>
                          <a:pt x="2" y="42"/>
                          <a:pt x="10" y="47"/>
                          <a:pt x="18"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145">
                    <a:extLst>
                      <a:ext uri="{FF2B5EF4-FFF2-40B4-BE49-F238E27FC236}">
                        <a16:creationId xmlns:a16="http://schemas.microsoft.com/office/drawing/2014/main" id="{22C12AC0-4CCF-4E90-BCEC-0CA9BE4A146C}"/>
                      </a:ext>
                    </a:extLst>
                  </p:cNvPr>
                  <p:cNvSpPr/>
                  <p:nvPr/>
                </p:nvSpPr>
                <p:spPr bwMode="auto">
                  <a:xfrm>
                    <a:off x="4817" y="1355"/>
                    <a:ext cx="14" cy="34"/>
                  </a:xfrm>
                  <a:custGeom>
                    <a:gdLst>
                      <a:gd fmla="*/ 4 w 14" name="T0"/>
                      <a:gd fmla="*/ 0 h 34" name="T1"/>
                      <a:gd fmla="*/ 0 w 14" name="T2"/>
                      <a:gd fmla="*/ 34 h 34" name="T3"/>
                      <a:gd fmla="*/ 14 w 14" name="T4"/>
                      <a:gd fmla="*/ 30 h 34" name="T5"/>
                      <a:gd fmla="*/ 4 w 14" name="T6"/>
                      <a:gd fmla="*/ 0 h 34" name="T7"/>
                    </a:gdLst>
                    <a:cxnLst>
                      <a:cxn ang="0">
                        <a:pos x="T0" y="T1"/>
                      </a:cxn>
                      <a:cxn ang="0">
                        <a:pos x="T2" y="T3"/>
                      </a:cxn>
                      <a:cxn ang="0">
                        <a:pos x="T4" y="T5"/>
                      </a:cxn>
                      <a:cxn ang="0">
                        <a:pos x="T6" y="T7"/>
                      </a:cxn>
                    </a:cxnLst>
                    <a:rect b="b" l="0" r="r" t="0"/>
                    <a:pathLst>
                      <a:path h="34" w="14">
                        <a:moveTo>
                          <a:pt x="4" y="0"/>
                        </a:moveTo>
                        <a:lnTo>
                          <a:pt x="0" y="34"/>
                        </a:lnTo>
                        <a:lnTo>
                          <a:pt x="14" y="30"/>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146">
                    <a:extLst>
                      <a:ext uri="{FF2B5EF4-FFF2-40B4-BE49-F238E27FC236}">
                        <a16:creationId xmlns:a16="http://schemas.microsoft.com/office/drawing/2014/main" id="{DCCEC8B4-C2AC-4B0F-A52D-926B8D9CBFF8}"/>
                      </a:ext>
                    </a:extLst>
                  </p:cNvPr>
                  <p:cNvSpPr/>
                  <p:nvPr/>
                </p:nvSpPr>
                <p:spPr bwMode="auto">
                  <a:xfrm>
                    <a:off x="4817" y="1355"/>
                    <a:ext cx="14" cy="34"/>
                  </a:xfrm>
                  <a:custGeom>
                    <a:gdLst>
                      <a:gd fmla="*/ 4 w 14" name="T0"/>
                      <a:gd fmla="*/ 0 h 34" name="T1"/>
                      <a:gd fmla="*/ 0 w 14" name="T2"/>
                      <a:gd fmla="*/ 34 h 34" name="T3"/>
                      <a:gd fmla="*/ 14 w 14" name="T4"/>
                      <a:gd fmla="*/ 30 h 34" name="T5"/>
                      <a:gd fmla="*/ 4 w 14" name="T6"/>
                      <a:gd fmla="*/ 0 h 34" name="T7"/>
                    </a:gdLst>
                    <a:cxnLst>
                      <a:cxn ang="0">
                        <a:pos x="T0" y="T1"/>
                      </a:cxn>
                      <a:cxn ang="0">
                        <a:pos x="T2" y="T3"/>
                      </a:cxn>
                      <a:cxn ang="0">
                        <a:pos x="T4" y="T5"/>
                      </a:cxn>
                      <a:cxn ang="0">
                        <a:pos x="T6" y="T7"/>
                      </a:cxn>
                    </a:cxnLst>
                    <a:rect b="b" l="0" r="r" t="0"/>
                    <a:pathLst>
                      <a:path h="34" w="14">
                        <a:moveTo>
                          <a:pt x="4" y="0"/>
                        </a:moveTo>
                        <a:lnTo>
                          <a:pt x="0" y="34"/>
                        </a:lnTo>
                        <a:lnTo>
                          <a:pt x="14" y="30"/>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147">
                    <a:extLst>
                      <a:ext uri="{FF2B5EF4-FFF2-40B4-BE49-F238E27FC236}">
                        <a16:creationId xmlns:a16="http://schemas.microsoft.com/office/drawing/2014/main" id="{0FC50A3C-845C-46B7-BC05-3477C76C78D6}"/>
                      </a:ext>
                    </a:extLst>
                  </p:cNvPr>
                  <p:cNvSpPr/>
                  <p:nvPr/>
                </p:nvSpPr>
                <p:spPr bwMode="auto">
                  <a:xfrm>
                    <a:off x="4698" y="1495"/>
                    <a:ext cx="14" cy="2"/>
                  </a:xfrm>
                  <a:custGeom>
                    <a:gdLst>
                      <a:gd fmla="*/ 7 w 7" name="T0"/>
                      <a:gd fmla="*/ 0 h 1" name="T1"/>
                      <a:gd fmla="*/ 0 w 7" name="T2"/>
                      <a:gd fmla="*/ 1 h 1" name="T3"/>
                      <a:gd fmla="*/ 7 w 7" name="T4"/>
                      <a:gd fmla="*/ 0 h 1" name="T5"/>
                      <a:gd fmla="*/ 7 w 7" name="T6"/>
                      <a:gd fmla="*/ 0 h 1" name="T7"/>
                    </a:gdLst>
                    <a:cxnLst>
                      <a:cxn ang="0">
                        <a:pos x="T0" y="T1"/>
                      </a:cxn>
                      <a:cxn ang="0">
                        <a:pos x="T2" y="T3"/>
                      </a:cxn>
                      <a:cxn ang="0">
                        <a:pos x="T4" y="T5"/>
                      </a:cxn>
                      <a:cxn ang="0">
                        <a:pos x="T6" y="T7"/>
                      </a:cxn>
                    </a:cxnLst>
                    <a:rect b="b" l="0" r="r" t="0"/>
                    <a:pathLst>
                      <a:path h="1" w="7">
                        <a:moveTo>
                          <a:pt x="7" y="0"/>
                        </a:moveTo>
                        <a:cubicBezTo>
                          <a:pt x="0" y="1"/>
                          <a:pt x="0" y="1"/>
                          <a:pt x="0" y="1"/>
                        </a:cubicBezTo>
                        <a:cubicBezTo>
                          <a:pt x="3" y="1"/>
                          <a:pt x="5" y="0"/>
                          <a:pt x="7" y="0"/>
                        </a:cubicBezTo>
                        <a:cubicBezTo>
                          <a:pt x="7" y="0"/>
                          <a:pt x="7" y="0"/>
                          <a:pt x="7"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Rectangle 148">
                    <a:extLst>
                      <a:ext uri="{FF2B5EF4-FFF2-40B4-BE49-F238E27FC236}">
                        <a16:creationId xmlns:a16="http://schemas.microsoft.com/office/drawing/2014/main" id="{D3365447-B212-4F98-8943-B5C1EE044661}"/>
                      </a:ext>
                    </a:extLst>
                  </p:cNvPr>
                  <p:cNvSpPr>
                    <a:spLocks noChangeArrowheads="1"/>
                  </p:cNvSpPr>
                  <p:nvPr/>
                </p:nvSpPr>
                <p:spPr bwMode="auto">
                  <a:xfrm>
                    <a:off x="4712" y="1495"/>
                    <a:ext cx="1" cy="1"/>
                  </a:xfrm>
                  <a:prstGeom prst="rect">
                    <a:avLst/>
                  </a:prstGeom>
                  <a:solidFill>
                    <a:srgbClr val="393C4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Rectangle 149">
                    <a:extLst>
                      <a:ext uri="{FF2B5EF4-FFF2-40B4-BE49-F238E27FC236}">
                        <a16:creationId xmlns:a16="http://schemas.microsoft.com/office/drawing/2014/main" id="{83C13800-2E6A-4829-BD26-3C515E70904C}"/>
                      </a:ext>
                    </a:extLst>
                  </p:cNvPr>
                  <p:cNvSpPr>
                    <a:spLocks noChangeArrowheads="1"/>
                  </p:cNvSpPr>
                  <p:nvPr/>
                </p:nvSpPr>
                <p:spPr bwMode="auto">
                  <a:xfrm>
                    <a:off x="4712" y="1495"/>
                    <a:ext cx="1" cy="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150">
                    <a:extLst>
                      <a:ext uri="{FF2B5EF4-FFF2-40B4-BE49-F238E27FC236}">
                        <a16:creationId xmlns:a16="http://schemas.microsoft.com/office/drawing/2014/main" id="{61D7AA66-81A1-4FA6-BDAC-4348FB3C4A1C}"/>
                      </a:ext>
                    </a:extLst>
                  </p:cNvPr>
                  <p:cNvSpPr/>
                  <p:nvPr/>
                </p:nvSpPr>
                <p:spPr bwMode="auto">
                  <a:xfrm>
                    <a:off x="4698" y="1495"/>
                    <a:ext cx="14" cy="46"/>
                  </a:xfrm>
                  <a:custGeom>
                    <a:gdLst>
                      <a:gd fmla="*/ 7 w 7" name="T0"/>
                      <a:gd fmla="*/ 0 h 23" name="T1"/>
                      <a:gd fmla="*/ 7 w 7" name="T2"/>
                      <a:gd fmla="*/ 0 h 23" name="T3"/>
                      <a:gd fmla="*/ 0 w 7" name="T4"/>
                      <a:gd fmla="*/ 1 h 23" name="T5"/>
                      <a:gd fmla="*/ 0 w 7" name="T6"/>
                      <a:gd fmla="*/ 1 h 23" name="T7"/>
                      <a:gd fmla="*/ 4 w 7" name="T8"/>
                      <a:gd fmla="*/ 23 h 23" name="T9"/>
                      <a:gd fmla="*/ 7 w 7" name="T10"/>
                      <a:gd fmla="*/ 0 h 23" name="T11"/>
                    </a:gdLst>
                    <a:cxnLst>
                      <a:cxn ang="0">
                        <a:pos x="T0" y="T1"/>
                      </a:cxn>
                      <a:cxn ang="0">
                        <a:pos x="T2" y="T3"/>
                      </a:cxn>
                      <a:cxn ang="0">
                        <a:pos x="T4" y="T5"/>
                      </a:cxn>
                      <a:cxn ang="0">
                        <a:pos x="T6" y="T7"/>
                      </a:cxn>
                      <a:cxn ang="0">
                        <a:pos x="T8" y="T9"/>
                      </a:cxn>
                      <a:cxn ang="0">
                        <a:pos x="T10" y="T11"/>
                      </a:cxn>
                    </a:cxnLst>
                    <a:rect b="b" l="0" r="r" t="0"/>
                    <a:pathLst>
                      <a:path h="23" w="7">
                        <a:moveTo>
                          <a:pt x="7" y="0"/>
                        </a:moveTo>
                        <a:cubicBezTo>
                          <a:pt x="7" y="0"/>
                          <a:pt x="7" y="0"/>
                          <a:pt x="7" y="0"/>
                        </a:cubicBezTo>
                        <a:cubicBezTo>
                          <a:pt x="5" y="0"/>
                          <a:pt x="3" y="1"/>
                          <a:pt x="0" y="1"/>
                        </a:cubicBezTo>
                        <a:cubicBezTo>
                          <a:pt x="0" y="1"/>
                          <a:pt x="0" y="1"/>
                          <a:pt x="0" y="1"/>
                        </a:cubicBezTo>
                        <a:cubicBezTo>
                          <a:pt x="4" y="23"/>
                          <a:pt x="4" y="23"/>
                          <a:pt x="4" y="23"/>
                        </a:cubicBezTo>
                        <a:cubicBezTo>
                          <a:pt x="7" y="0"/>
                          <a:pt x="7" y="0"/>
                          <a:pt x="7"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151">
                    <a:extLst>
                      <a:ext uri="{FF2B5EF4-FFF2-40B4-BE49-F238E27FC236}">
                        <a16:creationId xmlns:a16="http://schemas.microsoft.com/office/drawing/2014/main" id="{4A71514C-9A1A-4E0B-9E74-DAFC649064E2}"/>
                      </a:ext>
                    </a:extLst>
                  </p:cNvPr>
                  <p:cNvSpPr/>
                  <p:nvPr/>
                </p:nvSpPr>
                <p:spPr bwMode="auto">
                  <a:xfrm>
                    <a:off x="4784" y="1678"/>
                    <a:ext cx="25" cy="4"/>
                  </a:xfrm>
                  <a:custGeom>
                    <a:gdLst>
                      <a:gd fmla="*/ 25 w 25" name="T0"/>
                      <a:gd fmla="*/ 0 h 4" name="T1"/>
                      <a:gd fmla="*/ 0 w 25" name="T2"/>
                      <a:gd fmla="*/ 4 h 4" name="T3"/>
                      <a:gd fmla="*/ 0 w 25" name="T4"/>
                      <a:gd fmla="*/ 4 h 4" name="T5"/>
                      <a:gd fmla="*/ 25 w 25" name="T6"/>
                      <a:gd fmla="*/ 0 h 4" name="T7"/>
                    </a:gdLst>
                    <a:cxnLst>
                      <a:cxn ang="0">
                        <a:pos x="T0" y="T1"/>
                      </a:cxn>
                      <a:cxn ang="0">
                        <a:pos x="T2" y="T3"/>
                      </a:cxn>
                      <a:cxn ang="0">
                        <a:pos x="T4" y="T5"/>
                      </a:cxn>
                      <a:cxn ang="0">
                        <a:pos x="T6" y="T7"/>
                      </a:cxn>
                    </a:cxnLst>
                    <a:rect b="b" l="0" r="r" t="0"/>
                    <a:pathLst>
                      <a:path h="4" w="25">
                        <a:moveTo>
                          <a:pt x="25" y="0"/>
                        </a:moveTo>
                        <a:lnTo>
                          <a:pt x="0" y="4"/>
                        </a:lnTo>
                        <a:lnTo>
                          <a:pt x="0" y="4"/>
                        </a:lnTo>
                        <a:lnTo>
                          <a:pt x="25"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152">
                    <a:extLst>
                      <a:ext uri="{FF2B5EF4-FFF2-40B4-BE49-F238E27FC236}">
                        <a16:creationId xmlns:a16="http://schemas.microsoft.com/office/drawing/2014/main" id="{3E500EA4-25A1-43FB-9B2C-4329DFEA5CE2}"/>
                      </a:ext>
                    </a:extLst>
                  </p:cNvPr>
                  <p:cNvSpPr/>
                  <p:nvPr/>
                </p:nvSpPr>
                <p:spPr bwMode="auto">
                  <a:xfrm>
                    <a:off x="4784" y="1678"/>
                    <a:ext cx="25" cy="4"/>
                  </a:xfrm>
                  <a:custGeom>
                    <a:gdLst>
                      <a:gd fmla="*/ 25 w 25" name="T0"/>
                      <a:gd fmla="*/ 0 h 4" name="T1"/>
                      <a:gd fmla="*/ 0 w 25" name="T2"/>
                      <a:gd fmla="*/ 4 h 4" name="T3"/>
                      <a:gd fmla="*/ 0 w 25" name="T4"/>
                      <a:gd fmla="*/ 4 h 4" name="T5"/>
                      <a:gd fmla="*/ 25 w 25" name="T6"/>
                      <a:gd fmla="*/ 0 h 4" name="T7"/>
                    </a:gdLst>
                    <a:cxnLst>
                      <a:cxn ang="0">
                        <a:pos x="T0" y="T1"/>
                      </a:cxn>
                      <a:cxn ang="0">
                        <a:pos x="T2" y="T3"/>
                      </a:cxn>
                      <a:cxn ang="0">
                        <a:pos x="T4" y="T5"/>
                      </a:cxn>
                      <a:cxn ang="0">
                        <a:pos x="T6" y="T7"/>
                      </a:cxn>
                    </a:cxnLst>
                    <a:rect b="b" l="0" r="r" t="0"/>
                    <a:pathLst>
                      <a:path h="4" w="25">
                        <a:moveTo>
                          <a:pt x="25" y="0"/>
                        </a:moveTo>
                        <a:lnTo>
                          <a:pt x="0" y="4"/>
                        </a:lnTo>
                        <a:lnTo>
                          <a:pt x="0" y="4"/>
                        </a:lnTo>
                        <a:lnTo>
                          <a:pt x="25"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153">
                    <a:extLst>
                      <a:ext uri="{FF2B5EF4-FFF2-40B4-BE49-F238E27FC236}">
                        <a16:creationId xmlns:a16="http://schemas.microsoft.com/office/drawing/2014/main" id="{74760D0B-1192-442F-BBEF-E42646D1E3B3}"/>
                      </a:ext>
                    </a:extLst>
                  </p:cNvPr>
                  <p:cNvSpPr/>
                  <p:nvPr/>
                </p:nvSpPr>
                <p:spPr bwMode="auto">
                  <a:xfrm>
                    <a:off x="4784" y="1632"/>
                    <a:ext cx="25" cy="50"/>
                  </a:xfrm>
                  <a:custGeom>
                    <a:gdLst>
                      <a:gd fmla="*/ 4 w 25" name="T0"/>
                      <a:gd fmla="*/ 0 h 50" name="T1"/>
                      <a:gd fmla="*/ 0 w 25" name="T2"/>
                      <a:gd fmla="*/ 50 h 50" name="T3"/>
                      <a:gd fmla="*/ 25 w 25" name="T4"/>
                      <a:gd fmla="*/ 46 h 50" name="T5"/>
                      <a:gd fmla="*/ 4 w 25" name="T6"/>
                      <a:gd fmla="*/ 0 h 50" name="T7"/>
                    </a:gdLst>
                    <a:cxnLst>
                      <a:cxn ang="0">
                        <a:pos x="T0" y="T1"/>
                      </a:cxn>
                      <a:cxn ang="0">
                        <a:pos x="T2" y="T3"/>
                      </a:cxn>
                      <a:cxn ang="0">
                        <a:pos x="T4" y="T5"/>
                      </a:cxn>
                      <a:cxn ang="0">
                        <a:pos x="T6" y="T7"/>
                      </a:cxn>
                    </a:cxnLst>
                    <a:rect b="b" l="0" r="r" t="0"/>
                    <a:pathLst>
                      <a:path h="50" w="25">
                        <a:moveTo>
                          <a:pt x="4" y="0"/>
                        </a:moveTo>
                        <a:lnTo>
                          <a:pt x="0" y="50"/>
                        </a:lnTo>
                        <a:lnTo>
                          <a:pt x="25" y="46"/>
                        </a:lnTo>
                        <a:lnTo>
                          <a:pt x="4"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154">
                    <a:extLst>
                      <a:ext uri="{FF2B5EF4-FFF2-40B4-BE49-F238E27FC236}">
                        <a16:creationId xmlns:a16="http://schemas.microsoft.com/office/drawing/2014/main" id="{C81B1121-8CAC-4ACF-977B-4D9D231BC2B2}"/>
                      </a:ext>
                    </a:extLst>
                  </p:cNvPr>
                  <p:cNvSpPr/>
                  <p:nvPr/>
                </p:nvSpPr>
                <p:spPr bwMode="auto">
                  <a:xfrm>
                    <a:off x="4784" y="1632"/>
                    <a:ext cx="25" cy="50"/>
                  </a:xfrm>
                  <a:custGeom>
                    <a:gdLst>
                      <a:gd fmla="*/ 4 w 25" name="T0"/>
                      <a:gd fmla="*/ 0 h 50" name="T1"/>
                      <a:gd fmla="*/ 0 w 25" name="T2"/>
                      <a:gd fmla="*/ 50 h 50" name="T3"/>
                      <a:gd fmla="*/ 25 w 25" name="T4"/>
                      <a:gd fmla="*/ 46 h 50" name="T5"/>
                      <a:gd fmla="*/ 4 w 25" name="T6"/>
                      <a:gd fmla="*/ 0 h 50" name="T7"/>
                    </a:gdLst>
                    <a:cxnLst>
                      <a:cxn ang="0">
                        <a:pos x="T0" y="T1"/>
                      </a:cxn>
                      <a:cxn ang="0">
                        <a:pos x="T2" y="T3"/>
                      </a:cxn>
                      <a:cxn ang="0">
                        <a:pos x="T4" y="T5"/>
                      </a:cxn>
                      <a:cxn ang="0">
                        <a:pos x="T6" y="T7"/>
                      </a:cxn>
                    </a:cxnLst>
                    <a:rect b="b" l="0" r="r" t="0"/>
                    <a:pathLst>
                      <a:path h="50" w="25">
                        <a:moveTo>
                          <a:pt x="4" y="0"/>
                        </a:moveTo>
                        <a:lnTo>
                          <a:pt x="0" y="50"/>
                        </a:lnTo>
                        <a:lnTo>
                          <a:pt x="25" y="46"/>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155">
                    <a:extLst>
                      <a:ext uri="{FF2B5EF4-FFF2-40B4-BE49-F238E27FC236}">
                        <a16:creationId xmlns:a16="http://schemas.microsoft.com/office/drawing/2014/main" id="{AABE4B9E-6ACD-417E-8FEA-7F6928638525}"/>
                      </a:ext>
                    </a:extLst>
                  </p:cNvPr>
                  <p:cNvSpPr/>
                  <p:nvPr/>
                </p:nvSpPr>
                <p:spPr bwMode="auto">
                  <a:xfrm>
                    <a:off x="4931" y="1588"/>
                    <a:ext cx="4" cy="12"/>
                  </a:xfrm>
                  <a:custGeom>
                    <a:gdLst>
                      <a:gd fmla="*/ 4 w 4" name="T0"/>
                      <a:gd fmla="*/ 0 h 12" name="T1"/>
                      <a:gd fmla="*/ 4 w 4" name="T2"/>
                      <a:gd fmla="*/ 0 h 12" name="T3"/>
                      <a:gd fmla="*/ 0 w 4" name="T4"/>
                      <a:gd fmla="*/ 12 h 12" name="T5"/>
                      <a:gd fmla="*/ 2 w 4" name="T6"/>
                      <a:gd fmla="*/ 12 h 12" name="T7"/>
                      <a:gd fmla="*/ 4 w 4" name="T8"/>
                      <a:gd fmla="*/ 0 h 12" name="T9"/>
                    </a:gdLst>
                    <a:cxnLst>
                      <a:cxn ang="0">
                        <a:pos x="T0" y="T1"/>
                      </a:cxn>
                      <a:cxn ang="0">
                        <a:pos x="T2" y="T3"/>
                      </a:cxn>
                      <a:cxn ang="0">
                        <a:pos x="T4" y="T5"/>
                      </a:cxn>
                      <a:cxn ang="0">
                        <a:pos x="T6" y="T7"/>
                      </a:cxn>
                      <a:cxn ang="0">
                        <a:pos x="T8" y="T9"/>
                      </a:cxn>
                    </a:cxnLst>
                    <a:rect b="b" l="0" r="r" t="0"/>
                    <a:pathLst>
                      <a:path h="12" w="4">
                        <a:moveTo>
                          <a:pt x="4" y="0"/>
                        </a:moveTo>
                        <a:lnTo>
                          <a:pt x="4" y="0"/>
                        </a:lnTo>
                        <a:lnTo>
                          <a:pt x="0" y="12"/>
                        </a:lnTo>
                        <a:lnTo>
                          <a:pt x="2" y="12"/>
                        </a:lnTo>
                        <a:lnTo>
                          <a:pt x="4"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156">
                    <a:extLst>
                      <a:ext uri="{FF2B5EF4-FFF2-40B4-BE49-F238E27FC236}">
                        <a16:creationId xmlns:a16="http://schemas.microsoft.com/office/drawing/2014/main" id="{48938EFD-ED5F-4DA7-AA48-A901C7F85828}"/>
                      </a:ext>
                    </a:extLst>
                  </p:cNvPr>
                  <p:cNvSpPr/>
                  <p:nvPr/>
                </p:nvSpPr>
                <p:spPr bwMode="auto">
                  <a:xfrm>
                    <a:off x="4931" y="1588"/>
                    <a:ext cx="4" cy="12"/>
                  </a:xfrm>
                  <a:custGeom>
                    <a:gdLst>
                      <a:gd fmla="*/ 4 w 4" name="T0"/>
                      <a:gd fmla="*/ 0 h 12" name="T1"/>
                      <a:gd fmla="*/ 4 w 4" name="T2"/>
                      <a:gd fmla="*/ 0 h 12" name="T3"/>
                      <a:gd fmla="*/ 0 w 4" name="T4"/>
                      <a:gd fmla="*/ 12 h 12" name="T5"/>
                      <a:gd fmla="*/ 2 w 4" name="T6"/>
                      <a:gd fmla="*/ 12 h 12" name="T7"/>
                      <a:gd fmla="*/ 4 w 4" name="T8"/>
                      <a:gd fmla="*/ 0 h 12" name="T9"/>
                    </a:gdLst>
                    <a:cxnLst>
                      <a:cxn ang="0">
                        <a:pos x="T0" y="T1"/>
                      </a:cxn>
                      <a:cxn ang="0">
                        <a:pos x="T2" y="T3"/>
                      </a:cxn>
                      <a:cxn ang="0">
                        <a:pos x="T4" y="T5"/>
                      </a:cxn>
                      <a:cxn ang="0">
                        <a:pos x="T6" y="T7"/>
                      </a:cxn>
                      <a:cxn ang="0">
                        <a:pos x="T8" y="T9"/>
                      </a:cxn>
                    </a:cxnLst>
                    <a:rect b="b" l="0" r="r" t="0"/>
                    <a:pathLst>
                      <a:path h="12" w="4">
                        <a:moveTo>
                          <a:pt x="4" y="0"/>
                        </a:moveTo>
                        <a:lnTo>
                          <a:pt x="4" y="0"/>
                        </a:lnTo>
                        <a:lnTo>
                          <a:pt x="0" y="12"/>
                        </a:lnTo>
                        <a:lnTo>
                          <a:pt x="2" y="12"/>
                        </a:lnTo>
                        <a:lnTo>
                          <a:pt x="4"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8" name="Freeform 157">
                    <a:extLst>
                      <a:ext uri="{FF2B5EF4-FFF2-40B4-BE49-F238E27FC236}">
                        <a16:creationId xmlns:a16="http://schemas.microsoft.com/office/drawing/2014/main" id="{6574F10B-E9B2-49C3-9EE7-ACF49A372FE3}"/>
                      </a:ext>
                    </a:extLst>
                  </p:cNvPr>
                  <p:cNvSpPr/>
                  <p:nvPr/>
                </p:nvSpPr>
                <p:spPr bwMode="auto">
                  <a:xfrm>
                    <a:off x="4903" y="1588"/>
                    <a:ext cx="32" cy="14"/>
                  </a:xfrm>
                  <a:custGeom>
                    <a:gdLst>
                      <a:gd fmla="*/ 32 w 32" name="T0"/>
                      <a:gd fmla="*/ 0 h 14" name="T1"/>
                      <a:gd fmla="*/ 0 w 32" name="T2"/>
                      <a:gd fmla="*/ 14 h 14" name="T3"/>
                      <a:gd fmla="*/ 28 w 32" name="T4"/>
                      <a:gd fmla="*/ 12 h 14" name="T5"/>
                      <a:gd fmla="*/ 32 w 32" name="T6"/>
                      <a:gd fmla="*/ 0 h 14" name="T7"/>
                    </a:gdLst>
                    <a:cxnLst>
                      <a:cxn ang="0">
                        <a:pos x="T0" y="T1"/>
                      </a:cxn>
                      <a:cxn ang="0">
                        <a:pos x="T2" y="T3"/>
                      </a:cxn>
                      <a:cxn ang="0">
                        <a:pos x="T4" y="T5"/>
                      </a:cxn>
                      <a:cxn ang="0">
                        <a:pos x="T6" y="T7"/>
                      </a:cxn>
                    </a:cxnLst>
                    <a:rect b="b" l="0" r="r" t="0"/>
                    <a:pathLst>
                      <a:path h="14" w="32">
                        <a:moveTo>
                          <a:pt x="32" y="0"/>
                        </a:moveTo>
                        <a:lnTo>
                          <a:pt x="0" y="14"/>
                        </a:lnTo>
                        <a:lnTo>
                          <a:pt x="28" y="12"/>
                        </a:lnTo>
                        <a:lnTo>
                          <a:pt x="32"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158">
                    <a:extLst>
                      <a:ext uri="{FF2B5EF4-FFF2-40B4-BE49-F238E27FC236}">
                        <a16:creationId xmlns:a16="http://schemas.microsoft.com/office/drawing/2014/main" id="{17916ABE-06D2-40D8-8EF0-623F7B9A960D}"/>
                      </a:ext>
                    </a:extLst>
                  </p:cNvPr>
                  <p:cNvSpPr/>
                  <p:nvPr/>
                </p:nvSpPr>
                <p:spPr bwMode="auto">
                  <a:xfrm>
                    <a:off x="4903" y="1588"/>
                    <a:ext cx="32" cy="14"/>
                  </a:xfrm>
                  <a:custGeom>
                    <a:gdLst>
                      <a:gd fmla="*/ 32 w 32" name="T0"/>
                      <a:gd fmla="*/ 0 h 14" name="T1"/>
                      <a:gd fmla="*/ 0 w 32" name="T2"/>
                      <a:gd fmla="*/ 14 h 14" name="T3"/>
                      <a:gd fmla="*/ 28 w 32" name="T4"/>
                      <a:gd fmla="*/ 12 h 14" name="T5"/>
                      <a:gd fmla="*/ 32 w 32" name="T6"/>
                      <a:gd fmla="*/ 0 h 14" name="T7"/>
                    </a:gdLst>
                    <a:cxnLst>
                      <a:cxn ang="0">
                        <a:pos x="T0" y="T1"/>
                      </a:cxn>
                      <a:cxn ang="0">
                        <a:pos x="T2" y="T3"/>
                      </a:cxn>
                      <a:cxn ang="0">
                        <a:pos x="T4" y="T5"/>
                      </a:cxn>
                      <a:cxn ang="0">
                        <a:pos x="T6" y="T7"/>
                      </a:cxn>
                    </a:cxnLst>
                    <a:rect b="b" l="0" r="r" t="0"/>
                    <a:pathLst>
                      <a:path h="14" w="32">
                        <a:moveTo>
                          <a:pt x="32" y="0"/>
                        </a:moveTo>
                        <a:lnTo>
                          <a:pt x="0" y="14"/>
                        </a:lnTo>
                        <a:lnTo>
                          <a:pt x="28" y="12"/>
                        </a:lnTo>
                        <a:lnTo>
                          <a:pt x="3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159">
                    <a:extLst>
                      <a:ext uri="{FF2B5EF4-FFF2-40B4-BE49-F238E27FC236}">
                        <a16:creationId xmlns:a16="http://schemas.microsoft.com/office/drawing/2014/main" id="{48B6EF3E-FC50-4376-BDCA-85489E5D5E0C}"/>
                      </a:ext>
                    </a:extLst>
                  </p:cNvPr>
                  <p:cNvSpPr/>
                  <p:nvPr/>
                </p:nvSpPr>
                <p:spPr bwMode="auto">
                  <a:xfrm>
                    <a:off x="4903" y="1600"/>
                    <a:ext cx="30" cy="2"/>
                  </a:xfrm>
                  <a:custGeom>
                    <a:gdLst>
                      <a:gd fmla="*/ 30 w 30" name="T0"/>
                      <a:gd fmla="*/ 0 h 2" name="T1"/>
                      <a:gd fmla="*/ 28 w 30" name="T2"/>
                      <a:gd fmla="*/ 0 h 2" name="T3"/>
                      <a:gd fmla="*/ 0 w 30" name="T4"/>
                      <a:gd fmla="*/ 2 h 2" name="T5"/>
                      <a:gd fmla="*/ 0 w 30" name="T6"/>
                      <a:gd fmla="*/ 2 h 2" name="T7"/>
                      <a:gd fmla="*/ 28 w 30" name="T8"/>
                      <a:gd fmla="*/ 0 h 2" name="T9"/>
                      <a:gd fmla="*/ 30 w 30" name="T10"/>
                      <a:gd fmla="*/ 0 h 2" name="T11"/>
                    </a:gdLst>
                    <a:cxnLst>
                      <a:cxn ang="0">
                        <a:pos x="T0" y="T1"/>
                      </a:cxn>
                      <a:cxn ang="0">
                        <a:pos x="T2" y="T3"/>
                      </a:cxn>
                      <a:cxn ang="0">
                        <a:pos x="T4" y="T5"/>
                      </a:cxn>
                      <a:cxn ang="0">
                        <a:pos x="T6" y="T7"/>
                      </a:cxn>
                      <a:cxn ang="0">
                        <a:pos x="T8" y="T9"/>
                      </a:cxn>
                      <a:cxn ang="0">
                        <a:pos x="T10" y="T11"/>
                      </a:cxn>
                    </a:cxnLst>
                    <a:rect b="b" l="0" r="r" t="0"/>
                    <a:pathLst>
                      <a:path h="2" w="30">
                        <a:moveTo>
                          <a:pt x="30" y="0"/>
                        </a:moveTo>
                        <a:lnTo>
                          <a:pt x="28" y="0"/>
                        </a:lnTo>
                        <a:lnTo>
                          <a:pt x="0" y="2"/>
                        </a:lnTo>
                        <a:lnTo>
                          <a:pt x="0" y="2"/>
                        </a:lnTo>
                        <a:lnTo>
                          <a:pt x="28" y="0"/>
                        </a:lnTo>
                        <a:lnTo>
                          <a:pt x="3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160">
                    <a:extLst>
                      <a:ext uri="{FF2B5EF4-FFF2-40B4-BE49-F238E27FC236}">
                        <a16:creationId xmlns:a16="http://schemas.microsoft.com/office/drawing/2014/main" id="{B42DB155-6635-43CF-8890-20CB75AE370F}"/>
                      </a:ext>
                    </a:extLst>
                  </p:cNvPr>
                  <p:cNvSpPr/>
                  <p:nvPr/>
                </p:nvSpPr>
                <p:spPr bwMode="auto">
                  <a:xfrm>
                    <a:off x="4903" y="1600"/>
                    <a:ext cx="30" cy="2"/>
                  </a:xfrm>
                  <a:custGeom>
                    <a:gdLst>
                      <a:gd fmla="*/ 30 w 30" name="T0"/>
                      <a:gd fmla="*/ 0 h 2" name="T1"/>
                      <a:gd fmla="*/ 28 w 30" name="T2"/>
                      <a:gd fmla="*/ 0 h 2" name="T3"/>
                      <a:gd fmla="*/ 0 w 30" name="T4"/>
                      <a:gd fmla="*/ 2 h 2" name="T5"/>
                      <a:gd fmla="*/ 0 w 30" name="T6"/>
                      <a:gd fmla="*/ 2 h 2" name="T7"/>
                      <a:gd fmla="*/ 28 w 30" name="T8"/>
                      <a:gd fmla="*/ 0 h 2" name="T9"/>
                      <a:gd fmla="*/ 30 w 30" name="T10"/>
                      <a:gd fmla="*/ 0 h 2" name="T11"/>
                    </a:gdLst>
                    <a:cxnLst>
                      <a:cxn ang="0">
                        <a:pos x="T0" y="T1"/>
                      </a:cxn>
                      <a:cxn ang="0">
                        <a:pos x="T2" y="T3"/>
                      </a:cxn>
                      <a:cxn ang="0">
                        <a:pos x="T4" y="T5"/>
                      </a:cxn>
                      <a:cxn ang="0">
                        <a:pos x="T6" y="T7"/>
                      </a:cxn>
                      <a:cxn ang="0">
                        <a:pos x="T8" y="T9"/>
                      </a:cxn>
                      <a:cxn ang="0">
                        <a:pos x="T10" y="T11"/>
                      </a:cxn>
                    </a:cxnLst>
                    <a:rect b="b" l="0" r="r" t="0"/>
                    <a:pathLst>
                      <a:path h="2" w="30">
                        <a:moveTo>
                          <a:pt x="30" y="0"/>
                        </a:moveTo>
                        <a:lnTo>
                          <a:pt x="28" y="0"/>
                        </a:lnTo>
                        <a:lnTo>
                          <a:pt x="0" y="2"/>
                        </a:lnTo>
                        <a:lnTo>
                          <a:pt x="0" y="2"/>
                        </a:lnTo>
                        <a:lnTo>
                          <a:pt x="28" y="0"/>
                        </a:lnTo>
                        <a:lnTo>
                          <a:pt x="3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161">
                    <a:extLst>
                      <a:ext uri="{FF2B5EF4-FFF2-40B4-BE49-F238E27FC236}">
                        <a16:creationId xmlns:a16="http://schemas.microsoft.com/office/drawing/2014/main" id="{4980E9F4-6A9B-4986-BAC2-B1CFB6D0AA87}"/>
                      </a:ext>
                    </a:extLst>
                  </p:cNvPr>
                  <p:cNvSpPr/>
                  <p:nvPr/>
                </p:nvSpPr>
                <p:spPr bwMode="auto">
                  <a:xfrm>
                    <a:off x="4686" y="1748"/>
                    <a:ext cx="4" cy="22"/>
                  </a:xfrm>
                  <a:custGeom>
                    <a:gdLst>
                      <a:gd fmla="*/ 2 w 2" name="T0"/>
                      <a:gd fmla="*/ 0 h 11" name="T1"/>
                      <a:gd fmla="*/ 0 w 2" name="T2"/>
                      <a:gd fmla="*/ 4 h 11" name="T3"/>
                      <a:gd fmla="*/ 1 w 2" name="T4"/>
                      <a:gd fmla="*/ 7 h 11" name="T5"/>
                      <a:gd fmla="*/ 1 w 2" name="T6"/>
                      <a:gd fmla="*/ 11 h 11" name="T7"/>
                      <a:gd fmla="*/ 1 w 2" name="T8"/>
                      <a:gd fmla="*/ 11 h 11" name="T9"/>
                      <a:gd fmla="*/ 2 w 2" name="T10"/>
                      <a:gd fmla="*/ 0 h 11" name="T11"/>
                    </a:gdLst>
                    <a:cxnLst>
                      <a:cxn ang="0">
                        <a:pos x="T0" y="T1"/>
                      </a:cxn>
                      <a:cxn ang="0">
                        <a:pos x="T2" y="T3"/>
                      </a:cxn>
                      <a:cxn ang="0">
                        <a:pos x="T4" y="T5"/>
                      </a:cxn>
                      <a:cxn ang="0">
                        <a:pos x="T6" y="T7"/>
                      </a:cxn>
                      <a:cxn ang="0">
                        <a:pos x="T8" y="T9"/>
                      </a:cxn>
                      <a:cxn ang="0">
                        <a:pos x="T10" y="T11"/>
                      </a:cxn>
                    </a:cxnLst>
                    <a:rect b="b" l="0" r="r" t="0"/>
                    <a:pathLst>
                      <a:path h="11" w="2">
                        <a:moveTo>
                          <a:pt x="2" y="0"/>
                        </a:moveTo>
                        <a:cubicBezTo>
                          <a:pt x="0" y="4"/>
                          <a:pt x="0" y="4"/>
                          <a:pt x="0" y="4"/>
                        </a:cubicBezTo>
                        <a:cubicBezTo>
                          <a:pt x="1" y="5"/>
                          <a:pt x="1" y="6"/>
                          <a:pt x="1" y="7"/>
                        </a:cubicBezTo>
                        <a:cubicBezTo>
                          <a:pt x="1" y="11"/>
                          <a:pt x="1" y="11"/>
                          <a:pt x="1" y="11"/>
                        </a:cubicBezTo>
                        <a:cubicBezTo>
                          <a:pt x="1" y="11"/>
                          <a:pt x="1" y="11"/>
                          <a:pt x="1" y="11"/>
                        </a:cubicBezTo>
                        <a:cubicBezTo>
                          <a:pt x="2" y="0"/>
                          <a:pt x="2" y="0"/>
                          <a:pt x="2"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162">
                    <a:extLst>
                      <a:ext uri="{FF2B5EF4-FFF2-40B4-BE49-F238E27FC236}">
                        <a16:creationId xmlns:a16="http://schemas.microsoft.com/office/drawing/2014/main" id="{BA2B4B48-0C63-4A9B-B610-C3D10CDF5417}"/>
                      </a:ext>
                    </a:extLst>
                  </p:cNvPr>
                  <p:cNvSpPr/>
                  <p:nvPr/>
                </p:nvSpPr>
                <p:spPr bwMode="auto">
                  <a:xfrm>
                    <a:off x="4853" y="2019"/>
                    <a:ext cx="36" cy="4"/>
                  </a:xfrm>
                  <a:custGeom>
                    <a:gdLst>
                      <a:gd fmla="*/ 0 w 18" name="T0"/>
                      <a:gd fmla="*/ 0 h 2" name="T1"/>
                      <a:gd fmla="*/ 0 w 18" name="T2"/>
                      <a:gd fmla="*/ 0 h 2" name="T3"/>
                      <a:gd fmla="*/ 18 w 18" name="T4"/>
                      <a:gd fmla="*/ 2 h 2" name="T5"/>
                      <a:gd fmla="*/ 18 w 18" name="T6"/>
                      <a:gd fmla="*/ 2 h 2" name="T7"/>
                      <a:gd fmla="*/ 0 w 18" name="T8"/>
                      <a:gd fmla="*/ 0 h 2" name="T9"/>
                    </a:gdLst>
                    <a:cxnLst>
                      <a:cxn ang="0">
                        <a:pos x="T0" y="T1"/>
                      </a:cxn>
                      <a:cxn ang="0">
                        <a:pos x="T2" y="T3"/>
                      </a:cxn>
                      <a:cxn ang="0">
                        <a:pos x="T4" y="T5"/>
                      </a:cxn>
                      <a:cxn ang="0">
                        <a:pos x="T6" y="T7"/>
                      </a:cxn>
                      <a:cxn ang="0">
                        <a:pos x="T8" y="T9"/>
                      </a:cxn>
                    </a:cxnLst>
                    <a:rect b="b" l="0" r="r" t="0"/>
                    <a:pathLst>
                      <a:path h="2" w="18">
                        <a:moveTo>
                          <a:pt x="0" y="0"/>
                        </a:moveTo>
                        <a:cubicBezTo>
                          <a:pt x="0" y="0"/>
                          <a:pt x="0" y="0"/>
                          <a:pt x="0" y="0"/>
                        </a:cubicBezTo>
                        <a:cubicBezTo>
                          <a:pt x="6" y="1"/>
                          <a:pt x="12" y="2"/>
                          <a:pt x="18" y="2"/>
                        </a:cubicBezTo>
                        <a:cubicBezTo>
                          <a:pt x="18" y="2"/>
                          <a:pt x="18" y="2"/>
                          <a:pt x="18" y="2"/>
                        </a:cubicBezTo>
                        <a:cubicBezTo>
                          <a:pt x="12" y="2"/>
                          <a:pt x="6" y="1"/>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163">
                    <a:extLst>
                      <a:ext uri="{FF2B5EF4-FFF2-40B4-BE49-F238E27FC236}">
                        <a16:creationId xmlns:a16="http://schemas.microsoft.com/office/drawing/2014/main" id="{08BFAC1A-2C09-431C-8602-ABE55ACD8E70}"/>
                      </a:ext>
                    </a:extLst>
                  </p:cNvPr>
                  <p:cNvSpPr/>
                  <p:nvPr/>
                </p:nvSpPr>
                <p:spPr bwMode="auto">
                  <a:xfrm>
                    <a:off x="4847" y="2019"/>
                    <a:ext cx="42" cy="95"/>
                  </a:xfrm>
                  <a:custGeom>
                    <a:gdLst>
                      <a:gd fmla="*/ 3 w 21" name="T0"/>
                      <a:gd fmla="*/ 0 h 47" name="T1"/>
                      <a:gd fmla="*/ 0 w 21" name="T2"/>
                      <a:gd fmla="*/ 29 h 47" name="T3"/>
                      <a:gd fmla="*/ 2 w 21" name="T4"/>
                      <a:gd fmla="*/ 45 h 47" name="T5"/>
                      <a:gd fmla="*/ 18 w 21" name="T6"/>
                      <a:gd fmla="*/ 47 h 47" name="T7"/>
                      <a:gd fmla="*/ 21 w 21" name="T8"/>
                      <a:gd fmla="*/ 2 h 47" name="T9"/>
                      <a:gd fmla="*/ 3 w 21" name="T10"/>
                      <a:gd fmla="*/ 0 h 47" name="T11"/>
                    </a:gdLst>
                    <a:cxnLst>
                      <a:cxn ang="0">
                        <a:pos x="T0" y="T1"/>
                      </a:cxn>
                      <a:cxn ang="0">
                        <a:pos x="T2" y="T3"/>
                      </a:cxn>
                      <a:cxn ang="0">
                        <a:pos x="T4" y="T5"/>
                      </a:cxn>
                      <a:cxn ang="0">
                        <a:pos x="T6" y="T7"/>
                      </a:cxn>
                      <a:cxn ang="0">
                        <a:pos x="T8" y="T9"/>
                      </a:cxn>
                      <a:cxn ang="0">
                        <a:pos x="T10" y="T11"/>
                      </a:cxn>
                    </a:cxnLst>
                    <a:rect b="b" l="0" r="r" t="0"/>
                    <a:pathLst>
                      <a:path h="47" w="21">
                        <a:moveTo>
                          <a:pt x="3" y="0"/>
                        </a:moveTo>
                        <a:cubicBezTo>
                          <a:pt x="1" y="9"/>
                          <a:pt x="0" y="19"/>
                          <a:pt x="0" y="29"/>
                        </a:cubicBezTo>
                        <a:cubicBezTo>
                          <a:pt x="0" y="34"/>
                          <a:pt x="1" y="40"/>
                          <a:pt x="2" y="45"/>
                        </a:cubicBezTo>
                        <a:cubicBezTo>
                          <a:pt x="7" y="46"/>
                          <a:pt x="12" y="47"/>
                          <a:pt x="18" y="47"/>
                        </a:cubicBezTo>
                        <a:cubicBezTo>
                          <a:pt x="18" y="32"/>
                          <a:pt x="19" y="17"/>
                          <a:pt x="21" y="2"/>
                        </a:cubicBezTo>
                        <a:cubicBezTo>
                          <a:pt x="15" y="2"/>
                          <a:pt x="9" y="1"/>
                          <a:pt x="3"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164">
                    <a:extLst>
                      <a:ext uri="{FF2B5EF4-FFF2-40B4-BE49-F238E27FC236}">
                        <a16:creationId xmlns:a16="http://schemas.microsoft.com/office/drawing/2014/main" id="{B2BE1586-E71D-43EB-8B74-42F601E11AD0}"/>
                      </a:ext>
                    </a:extLst>
                  </p:cNvPr>
                  <p:cNvSpPr/>
                  <p:nvPr/>
                </p:nvSpPr>
                <p:spPr bwMode="auto">
                  <a:xfrm>
                    <a:off x="5138" y="1176"/>
                    <a:ext cx="419" cy="942"/>
                  </a:xfrm>
                  <a:custGeom>
                    <a:gdLst>
                      <a:gd fmla="*/ 76 w 209" name="T0"/>
                      <a:gd fmla="*/ 468 h 469" name="T1"/>
                      <a:gd fmla="*/ 64 w 209" name="T2"/>
                      <a:gd fmla="*/ 468 h 469" name="T3"/>
                      <a:gd fmla="*/ 0 w 209" name="T4"/>
                      <a:gd fmla="*/ 459 h 469" name="T5"/>
                      <a:gd fmla="*/ 10 w 209" name="T6"/>
                      <a:gd fmla="*/ 415 h 469" name="T7"/>
                      <a:gd fmla="*/ 5 w 209" name="T8"/>
                      <a:gd fmla="*/ 437 h 469" name="T9"/>
                      <a:gd fmla="*/ 10 w 209" name="T10"/>
                      <a:gd fmla="*/ 415 h 469" name="T11"/>
                      <a:gd fmla="*/ 144 w 209" name="T12"/>
                      <a:gd fmla="*/ 406 h 469" name="T13"/>
                      <a:gd fmla="*/ 146 w 209" name="T14"/>
                      <a:gd fmla="*/ 209 h 469" name="T15"/>
                      <a:gd fmla="*/ 123 w 209" name="T16"/>
                      <a:gd fmla="*/ 32 h 469" name="T17"/>
                      <a:gd fmla="*/ 167 w 209" name="T18"/>
                      <a:gd fmla="*/ 24 h 469" name="T19"/>
                      <a:gd fmla="*/ 191 w 209" name="T20"/>
                      <a:gd fmla="*/ 208 h 469" name="T21"/>
                      <a:gd fmla="*/ 174 w 209" name="T22"/>
                      <a:gd fmla="*/ 439 h 469" name="T23"/>
                      <a:gd fmla="*/ 76 w 209" name="T24"/>
                      <a:gd fmla="*/ 468 h 46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9" w="209">
                        <a:moveTo>
                          <a:pt x="76" y="468"/>
                        </a:moveTo>
                        <a:cubicBezTo>
                          <a:pt x="72" y="468"/>
                          <a:pt x="68" y="468"/>
                          <a:pt x="64" y="468"/>
                        </a:cubicBezTo>
                        <a:cubicBezTo>
                          <a:pt x="29" y="466"/>
                          <a:pt x="1" y="459"/>
                          <a:pt x="0" y="459"/>
                        </a:cubicBezTo>
                        <a:cubicBezTo>
                          <a:pt x="10" y="415"/>
                          <a:pt x="10" y="415"/>
                          <a:pt x="10" y="415"/>
                        </a:cubicBezTo>
                        <a:cubicBezTo>
                          <a:pt x="5" y="437"/>
                          <a:pt x="5" y="437"/>
                          <a:pt x="5" y="437"/>
                        </a:cubicBezTo>
                        <a:cubicBezTo>
                          <a:pt x="10" y="415"/>
                          <a:pt x="10" y="415"/>
                          <a:pt x="10" y="415"/>
                        </a:cubicBezTo>
                        <a:cubicBezTo>
                          <a:pt x="36" y="422"/>
                          <a:pt x="114" y="433"/>
                          <a:pt x="144" y="406"/>
                        </a:cubicBezTo>
                        <a:cubicBezTo>
                          <a:pt x="146" y="404"/>
                          <a:pt x="164" y="379"/>
                          <a:pt x="146" y="209"/>
                        </a:cubicBezTo>
                        <a:cubicBezTo>
                          <a:pt x="137" y="118"/>
                          <a:pt x="123" y="33"/>
                          <a:pt x="123" y="32"/>
                        </a:cubicBezTo>
                        <a:cubicBezTo>
                          <a:pt x="118" y="4"/>
                          <a:pt x="164" y="0"/>
                          <a:pt x="167" y="24"/>
                        </a:cubicBezTo>
                        <a:cubicBezTo>
                          <a:pt x="167" y="25"/>
                          <a:pt x="182" y="114"/>
                          <a:pt x="191" y="208"/>
                        </a:cubicBezTo>
                        <a:cubicBezTo>
                          <a:pt x="209" y="382"/>
                          <a:pt x="192" y="423"/>
                          <a:pt x="174" y="439"/>
                        </a:cubicBezTo>
                        <a:cubicBezTo>
                          <a:pt x="153" y="459"/>
                          <a:pt x="119" y="469"/>
                          <a:pt x="76" y="46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165">
                    <a:extLst>
                      <a:ext uri="{FF2B5EF4-FFF2-40B4-BE49-F238E27FC236}">
                        <a16:creationId xmlns:a16="http://schemas.microsoft.com/office/drawing/2014/main" id="{D95B54E8-C88B-4D13-A372-266F1D142EC6}"/>
                      </a:ext>
                    </a:extLst>
                  </p:cNvPr>
                  <p:cNvSpPr>
                    <a:spLocks noEditPoints="1"/>
                  </p:cNvSpPr>
                  <p:nvPr/>
                </p:nvSpPr>
                <p:spPr bwMode="auto">
                  <a:xfrm>
                    <a:off x="5461" y="1270"/>
                    <a:ext cx="239" cy="300"/>
                  </a:xfrm>
                  <a:custGeom>
                    <a:gdLst>
                      <a:gd fmla="*/ 59 w 119" name="T0"/>
                      <a:gd fmla="*/ 149 h 149" name="T1"/>
                      <a:gd fmla="*/ 0 w 119" name="T2"/>
                      <a:gd fmla="*/ 139 h 149" name="T3"/>
                      <a:gd fmla="*/ 11 w 119" name="T4"/>
                      <a:gd fmla="*/ 108 h 149" name="T5"/>
                      <a:gd fmla="*/ 81 w 119" name="T6"/>
                      <a:gd fmla="*/ 113 h 149" name="T7"/>
                      <a:gd fmla="*/ 84 w 119" name="T8"/>
                      <a:gd fmla="*/ 105 h 149" name="T9"/>
                      <a:gd fmla="*/ 70 w 119" name="T10"/>
                      <a:gd fmla="*/ 22 h 149" name="T11"/>
                      <a:gd fmla="*/ 101 w 119" name="T12"/>
                      <a:gd fmla="*/ 12 h 149" name="T13"/>
                      <a:gd fmla="*/ 117 w 119" name="T14"/>
                      <a:gd fmla="*/ 107 h 149" name="T15"/>
                      <a:gd fmla="*/ 99 w 119" name="T16"/>
                      <a:gd fmla="*/ 140 h 149" name="T17"/>
                      <a:gd fmla="*/ 59 w 119" name="T18"/>
                      <a:gd fmla="*/ 149 h 149" name="T19"/>
                      <a:gd fmla="*/ 6 w 119" name="T20"/>
                      <a:gd fmla="*/ 123 h 149" name="T21"/>
                      <a:gd fmla="*/ 11 w 119" name="T22"/>
                      <a:gd fmla="*/ 108 h 149" name="T23"/>
                      <a:gd fmla="*/ 11 w 119" name="T24"/>
                      <a:gd fmla="*/ 108 h 149" name="T25"/>
                      <a:gd fmla="*/ 6 w 119" name="T26"/>
                      <a:gd fmla="*/ 123 h 14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9" w="119">
                        <a:moveTo>
                          <a:pt x="59" y="149"/>
                        </a:moveTo>
                        <a:cubicBezTo>
                          <a:pt x="34" y="149"/>
                          <a:pt x="8" y="141"/>
                          <a:pt x="0" y="139"/>
                        </a:cubicBezTo>
                        <a:cubicBezTo>
                          <a:pt x="11" y="108"/>
                          <a:pt x="11" y="108"/>
                          <a:pt x="11" y="108"/>
                        </a:cubicBezTo>
                        <a:cubicBezTo>
                          <a:pt x="32" y="115"/>
                          <a:pt x="68" y="121"/>
                          <a:pt x="81" y="113"/>
                        </a:cubicBezTo>
                        <a:cubicBezTo>
                          <a:pt x="82" y="112"/>
                          <a:pt x="84" y="110"/>
                          <a:pt x="84" y="105"/>
                        </a:cubicBezTo>
                        <a:cubicBezTo>
                          <a:pt x="86" y="61"/>
                          <a:pt x="70" y="23"/>
                          <a:pt x="70" y="22"/>
                        </a:cubicBezTo>
                        <a:cubicBezTo>
                          <a:pt x="66" y="6"/>
                          <a:pt x="95" y="0"/>
                          <a:pt x="101" y="12"/>
                        </a:cubicBezTo>
                        <a:cubicBezTo>
                          <a:pt x="102" y="15"/>
                          <a:pt x="119" y="57"/>
                          <a:pt x="117" y="107"/>
                        </a:cubicBezTo>
                        <a:cubicBezTo>
                          <a:pt x="116" y="121"/>
                          <a:pt x="110" y="132"/>
                          <a:pt x="99" y="140"/>
                        </a:cubicBezTo>
                        <a:cubicBezTo>
                          <a:pt x="88" y="147"/>
                          <a:pt x="74" y="149"/>
                          <a:pt x="59" y="149"/>
                        </a:cubicBezTo>
                        <a:moveTo>
                          <a:pt x="6" y="123"/>
                        </a:moveTo>
                        <a:cubicBezTo>
                          <a:pt x="11" y="108"/>
                          <a:pt x="11" y="108"/>
                          <a:pt x="11" y="108"/>
                        </a:cubicBezTo>
                        <a:cubicBezTo>
                          <a:pt x="11" y="108"/>
                          <a:pt x="11" y="108"/>
                          <a:pt x="11" y="108"/>
                        </a:cubicBezTo>
                        <a:cubicBezTo>
                          <a:pt x="6" y="123"/>
                          <a:pt x="6" y="123"/>
                          <a:pt x="6" y="12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166">
                    <a:extLst>
                      <a:ext uri="{FF2B5EF4-FFF2-40B4-BE49-F238E27FC236}">
                        <a16:creationId xmlns:a16="http://schemas.microsoft.com/office/drawing/2014/main" id="{11FFC459-135E-4B33-A968-71F608E4FCBC}"/>
                      </a:ext>
                    </a:extLst>
                  </p:cNvPr>
                  <p:cNvSpPr/>
                  <p:nvPr/>
                </p:nvSpPr>
                <p:spPr bwMode="auto">
                  <a:xfrm>
                    <a:off x="5652" y="1377"/>
                    <a:ext cx="154" cy="74"/>
                  </a:xfrm>
                  <a:custGeom>
                    <a:gdLst>
                      <a:gd fmla="*/ 67 w 77" name="T0"/>
                      <a:gd fmla="*/ 28 h 37" name="T1"/>
                      <a:gd fmla="*/ 15 w 77" name="T2"/>
                      <a:gd fmla="*/ 36 h 37" name="T3"/>
                      <a:gd fmla="*/ 2 w 77" name="T4"/>
                      <a:gd fmla="*/ 27 h 37" name="T5"/>
                      <a:gd fmla="*/ 1 w 77" name="T6"/>
                      <a:gd fmla="*/ 21 h 37" name="T7"/>
                      <a:gd fmla="*/ 11 w 77" name="T8"/>
                      <a:gd fmla="*/ 8 h 37" name="T9"/>
                      <a:gd fmla="*/ 63 w 77" name="T10"/>
                      <a:gd fmla="*/ 1 h 37" name="T11"/>
                      <a:gd fmla="*/ 75 w 77" name="T12"/>
                      <a:gd fmla="*/ 10 h 37" name="T13"/>
                      <a:gd fmla="*/ 76 w 77" name="T14"/>
                      <a:gd fmla="*/ 16 h 37" name="T15"/>
                      <a:gd fmla="*/ 67 w 77" name="T16"/>
                      <a:gd fmla="*/ 28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77">
                        <a:moveTo>
                          <a:pt x="67" y="28"/>
                        </a:moveTo>
                        <a:cubicBezTo>
                          <a:pt x="15" y="36"/>
                          <a:pt x="15" y="36"/>
                          <a:pt x="15" y="36"/>
                        </a:cubicBezTo>
                        <a:cubicBezTo>
                          <a:pt x="9" y="37"/>
                          <a:pt x="3" y="33"/>
                          <a:pt x="2" y="27"/>
                        </a:cubicBezTo>
                        <a:cubicBezTo>
                          <a:pt x="1" y="21"/>
                          <a:pt x="1" y="21"/>
                          <a:pt x="1" y="21"/>
                        </a:cubicBezTo>
                        <a:cubicBezTo>
                          <a:pt x="0" y="15"/>
                          <a:pt x="5" y="9"/>
                          <a:pt x="11" y="8"/>
                        </a:cubicBezTo>
                        <a:cubicBezTo>
                          <a:pt x="63" y="1"/>
                          <a:pt x="63" y="1"/>
                          <a:pt x="63" y="1"/>
                        </a:cubicBezTo>
                        <a:cubicBezTo>
                          <a:pt x="69" y="0"/>
                          <a:pt x="74" y="4"/>
                          <a:pt x="75" y="10"/>
                        </a:cubicBezTo>
                        <a:cubicBezTo>
                          <a:pt x="76" y="16"/>
                          <a:pt x="76" y="16"/>
                          <a:pt x="76" y="16"/>
                        </a:cubicBezTo>
                        <a:cubicBezTo>
                          <a:pt x="77" y="22"/>
                          <a:pt x="73" y="27"/>
                          <a:pt x="67" y="28"/>
                        </a:cubicBezTo>
                        <a:close/>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167">
                    <a:extLst>
                      <a:ext uri="{FF2B5EF4-FFF2-40B4-BE49-F238E27FC236}">
                        <a16:creationId xmlns:a16="http://schemas.microsoft.com/office/drawing/2014/main" id="{83CDF696-6257-4191-8315-868984C2DC27}"/>
                      </a:ext>
                    </a:extLst>
                  </p:cNvPr>
                  <p:cNvSpPr/>
                  <p:nvPr/>
                </p:nvSpPr>
                <p:spPr bwMode="auto">
                  <a:xfrm>
                    <a:off x="5306" y="1317"/>
                    <a:ext cx="153" cy="78"/>
                  </a:xfrm>
                  <a:custGeom>
                    <a:gdLst>
                      <a:gd fmla="*/ 61 w 76" name="T0"/>
                      <a:gd fmla="*/ 38 h 39" name="T1"/>
                      <a:gd fmla="*/ 10 w 76" name="T2"/>
                      <a:gd fmla="*/ 29 h 39" name="T3"/>
                      <a:gd fmla="*/ 1 w 76" name="T4"/>
                      <a:gd fmla="*/ 15 h 39" name="T5"/>
                      <a:gd fmla="*/ 1 w 76" name="T6"/>
                      <a:gd fmla="*/ 11 h 39" name="T7"/>
                      <a:gd fmla="*/ 15 w 76" name="T8"/>
                      <a:gd fmla="*/ 1 h 39" name="T9"/>
                      <a:gd fmla="*/ 66 w 76" name="T10"/>
                      <a:gd fmla="*/ 10 h 39" name="T11"/>
                      <a:gd fmla="*/ 75 w 76" name="T12"/>
                      <a:gd fmla="*/ 23 h 39" name="T13"/>
                      <a:gd fmla="*/ 74 w 76" name="T14"/>
                      <a:gd fmla="*/ 28 h 39" name="T15"/>
                      <a:gd fmla="*/ 61 w 76" name="T16"/>
                      <a:gd fmla="*/ 38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76">
                        <a:moveTo>
                          <a:pt x="61" y="38"/>
                        </a:moveTo>
                        <a:cubicBezTo>
                          <a:pt x="10" y="29"/>
                          <a:pt x="10" y="29"/>
                          <a:pt x="10" y="29"/>
                        </a:cubicBezTo>
                        <a:cubicBezTo>
                          <a:pt x="4" y="28"/>
                          <a:pt x="0" y="22"/>
                          <a:pt x="1" y="15"/>
                        </a:cubicBezTo>
                        <a:cubicBezTo>
                          <a:pt x="1" y="11"/>
                          <a:pt x="1" y="11"/>
                          <a:pt x="1" y="11"/>
                        </a:cubicBezTo>
                        <a:cubicBezTo>
                          <a:pt x="3" y="4"/>
                          <a:pt x="9" y="0"/>
                          <a:pt x="15" y="1"/>
                        </a:cubicBezTo>
                        <a:cubicBezTo>
                          <a:pt x="66" y="10"/>
                          <a:pt x="66" y="10"/>
                          <a:pt x="66" y="10"/>
                        </a:cubicBezTo>
                        <a:cubicBezTo>
                          <a:pt x="72" y="11"/>
                          <a:pt x="76" y="17"/>
                          <a:pt x="75" y="23"/>
                        </a:cubicBezTo>
                        <a:cubicBezTo>
                          <a:pt x="74" y="28"/>
                          <a:pt x="74" y="28"/>
                          <a:pt x="74" y="28"/>
                        </a:cubicBezTo>
                        <a:cubicBezTo>
                          <a:pt x="73" y="34"/>
                          <a:pt x="67" y="39"/>
                          <a:pt x="61" y="38"/>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168">
                    <a:extLst>
                      <a:ext uri="{FF2B5EF4-FFF2-40B4-BE49-F238E27FC236}">
                        <a16:creationId xmlns:a16="http://schemas.microsoft.com/office/drawing/2014/main" id="{2F9AE8C4-1A92-4857-8BB0-C9341DAFA76B}"/>
                      </a:ext>
                    </a:extLst>
                  </p:cNvPr>
                  <p:cNvSpPr/>
                  <p:nvPr/>
                </p:nvSpPr>
                <p:spPr bwMode="auto">
                  <a:xfrm>
                    <a:off x="5276" y="1515"/>
                    <a:ext cx="79" cy="129"/>
                  </a:xfrm>
                  <a:custGeom>
                    <a:gdLst>
                      <a:gd fmla="*/ 28 w 39" name="T0"/>
                      <a:gd fmla="*/ 9 h 64" name="T1"/>
                      <a:gd fmla="*/ 38 w 39" name="T2"/>
                      <a:gd fmla="*/ 49 h 64" name="T3"/>
                      <a:gd fmla="*/ 30 w 39" name="T4"/>
                      <a:gd fmla="*/ 61 h 64" name="T5"/>
                      <a:gd fmla="*/ 23 w 39" name="T6"/>
                      <a:gd fmla="*/ 62 h 64" name="T7"/>
                      <a:gd fmla="*/ 11 w 39" name="T8"/>
                      <a:gd fmla="*/ 55 h 64" name="T9"/>
                      <a:gd fmla="*/ 1 w 39" name="T10"/>
                      <a:gd fmla="*/ 15 h 64" name="T11"/>
                      <a:gd fmla="*/ 9 w 39" name="T12"/>
                      <a:gd fmla="*/ 3 h 64" name="T13"/>
                      <a:gd fmla="*/ 16 w 39" name="T14"/>
                      <a:gd fmla="*/ 1 h 64" name="T15"/>
                      <a:gd fmla="*/ 28 w 39" name="T16"/>
                      <a:gd fmla="*/ 9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39">
                        <a:moveTo>
                          <a:pt x="28" y="9"/>
                        </a:moveTo>
                        <a:cubicBezTo>
                          <a:pt x="38" y="49"/>
                          <a:pt x="38" y="49"/>
                          <a:pt x="38" y="49"/>
                        </a:cubicBezTo>
                        <a:cubicBezTo>
                          <a:pt x="39" y="54"/>
                          <a:pt x="36" y="59"/>
                          <a:pt x="30" y="61"/>
                        </a:cubicBezTo>
                        <a:cubicBezTo>
                          <a:pt x="23" y="62"/>
                          <a:pt x="23" y="62"/>
                          <a:pt x="23" y="62"/>
                        </a:cubicBezTo>
                        <a:cubicBezTo>
                          <a:pt x="17" y="64"/>
                          <a:pt x="12" y="60"/>
                          <a:pt x="11" y="55"/>
                        </a:cubicBezTo>
                        <a:cubicBezTo>
                          <a:pt x="1" y="15"/>
                          <a:pt x="1" y="15"/>
                          <a:pt x="1" y="15"/>
                        </a:cubicBezTo>
                        <a:cubicBezTo>
                          <a:pt x="0" y="10"/>
                          <a:pt x="3" y="4"/>
                          <a:pt x="9" y="3"/>
                        </a:cubicBezTo>
                        <a:cubicBezTo>
                          <a:pt x="16" y="1"/>
                          <a:pt x="16" y="1"/>
                          <a:pt x="16" y="1"/>
                        </a:cubicBezTo>
                        <a:cubicBezTo>
                          <a:pt x="22" y="0"/>
                          <a:pt x="27" y="4"/>
                          <a:pt x="28" y="9"/>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169">
                    <a:extLst>
                      <a:ext uri="{FF2B5EF4-FFF2-40B4-BE49-F238E27FC236}">
                        <a16:creationId xmlns:a16="http://schemas.microsoft.com/office/drawing/2014/main" id="{9716A935-E5FD-403B-9BCC-24347671DD7B}"/>
                      </a:ext>
                    </a:extLst>
                  </p:cNvPr>
                  <p:cNvSpPr/>
                  <p:nvPr/>
                </p:nvSpPr>
                <p:spPr bwMode="auto">
                  <a:xfrm>
                    <a:off x="5483" y="1714"/>
                    <a:ext cx="227" cy="89"/>
                  </a:xfrm>
                  <a:custGeom>
                    <a:gdLst>
                      <a:gd fmla="*/ 98 w 113" name="T0"/>
                      <a:gd fmla="*/ 33 h 44" name="T1"/>
                      <a:gd fmla="*/ 19 w 113" name="T2"/>
                      <a:gd fmla="*/ 43 h 44" name="T3"/>
                      <a:gd fmla="*/ 2 w 113" name="T4"/>
                      <a:gd fmla="*/ 30 h 44" name="T5"/>
                      <a:gd fmla="*/ 2 w 113" name="T6"/>
                      <a:gd fmla="*/ 28 h 44" name="T7"/>
                      <a:gd fmla="*/ 15 w 113" name="T8"/>
                      <a:gd fmla="*/ 11 h 44" name="T9"/>
                      <a:gd fmla="*/ 94 w 113" name="T10"/>
                      <a:gd fmla="*/ 1 h 44" name="T11"/>
                      <a:gd fmla="*/ 111 w 113" name="T12"/>
                      <a:gd fmla="*/ 14 h 44" name="T13"/>
                      <a:gd fmla="*/ 112 w 113" name="T14"/>
                      <a:gd fmla="*/ 16 h 44" name="T15"/>
                      <a:gd fmla="*/ 98 w 113" name="T16"/>
                      <a:gd fmla="*/ 33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13">
                        <a:moveTo>
                          <a:pt x="98" y="33"/>
                        </a:moveTo>
                        <a:cubicBezTo>
                          <a:pt x="19" y="43"/>
                          <a:pt x="19" y="43"/>
                          <a:pt x="19" y="43"/>
                        </a:cubicBezTo>
                        <a:cubicBezTo>
                          <a:pt x="10" y="44"/>
                          <a:pt x="3" y="38"/>
                          <a:pt x="2" y="30"/>
                        </a:cubicBezTo>
                        <a:cubicBezTo>
                          <a:pt x="2" y="28"/>
                          <a:pt x="2" y="28"/>
                          <a:pt x="2" y="28"/>
                        </a:cubicBezTo>
                        <a:cubicBezTo>
                          <a:pt x="0" y="19"/>
                          <a:pt x="6" y="12"/>
                          <a:pt x="15" y="11"/>
                        </a:cubicBezTo>
                        <a:cubicBezTo>
                          <a:pt x="94" y="1"/>
                          <a:pt x="94" y="1"/>
                          <a:pt x="94" y="1"/>
                        </a:cubicBezTo>
                        <a:cubicBezTo>
                          <a:pt x="103" y="0"/>
                          <a:pt x="110" y="6"/>
                          <a:pt x="111" y="14"/>
                        </a:cubicBezTo>
                        <a:cubicBezTo>
                          <a:pt x="112" y="16"/>
                          <a:pt x="112" y="16"/>
                          <a:pt x="112" y="16"/>
                        </a:cubicBezTo>
                        <a:cubicBezTo>
                          <a:pt x="113" y="24"/>
                          <a:pt x="107" y="32"/>
                          <a:pt x="98" y="33"/>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170">
                    <a:extLst>
                      <a:ext uri="{FF2B5EF4-FFF2-40B4-BE49-F238E27FC236}">
                        <a16:creationId xmlns:a16="http://schemas.microsoft.com/office/drawing/2014/main" id="{0A3D87A4-DDE5-489E-872E-4105F7E5F3CC}"/>
                      </a:ext>
                    </a:extLst>
                  </p:cNvPr>
                  <p:cNvSpPr/>
                  <p:nvPr/>
                </p:nvSpPr>
                <p:spPr bwMode="auto">
                  <a:xfrm>
                    <a:off x="5196" y="1590"/>
                    <a:ext cx="293" cy="94"/>
                  </a:xfrm>
                  <a:custGeom>
                    <a:gdLst>
                      <a:gd fmla="*/ 128 w 146" name="T0"/>
                      <a:gd fmla="*/ 47 h 47" name="T1"/>
                      <a:gd fmla="*/ 14 w 146" name="T2"/>
                      <a:gd fmla="*/ 34 h 47" name="T3"/>
                      <a:gd fmla="*/ 1 w 146" name="T4"/>
                      <a:gd fmla="*/ 17 h 47" name="T5"/>
                      <a:gd fmla="*/ 1 w 146" name="T6"/>
                      <a:gd fmla="*/ 14 h 47" name="T7"/>
                      <a:gd fmla="*/ 18 w 146" name="T8"/>
                      <a:gd fmla="*/ 1 h 47" name="T9"/>
                      <a:gd fmla="*/ 132 w 146" name="T10"/>
                      <a:gd fmla="*/ 14 h 47" name="T11"/>
                      <a:gd fmla="*/ 145 w 146" name="T12"/>
                      <a:gd fmla="*/ 31 h 47" name="T13"/>
                      <a:gd fmla="*/ 145 w 146" name="T14"/>
                      <a:gd fmla="*/ 33 h 47" name="T15"/>
                      <a:gd fmla="*/ 128 w 146" name="T16"/>
                      <a:gd fmla="*/ 47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46">
                        <a:moveTo>
                          <a:pt x="128" y="47"/>
                        </a:moveTo>
                        <a:cubicBezTo>
                          <a:pt x="14" y="34"/>
                          <a:pt x="14" y="34"/>
                          <a:pt x="14" y="34"/>
                        </a:cubicBezTo>
                        <a:cubicBezTo>
                          <a:pt x="6" y="33"/>
                          <a:pt x="0" y="25"/>
                          <a:pt x="1" y="17"/>
                        </a:cubicBezTo>
                        <a:cubicBezTo>
                          <a:pt x="1" y="14"/>
                          <a:pt x="1" y="14"/>
                          <a:pt x="1" y="14"/>
                        </a:cubicBezTo>
                        <a:cubicBezTo>
                          <a:pt x="2" y="6"/>
                          <a:pt x="10" y="0"/>
                          <a:pt x="18" y="1"/>
                        </a:cubicBezTo>
                        <a:cubicBezTo>
                          <a:pt x="132" y="14"/>
                          <a:pt x="132" y="14"/>
                          <a:pt x="132" y="14"/>
                        </a:cubicBezTo>
                        <a:cubicBezTo>
                          <a:pt x="140" y="15"/>
                          <a:pt x="146" y="23"/>
                          <a:pt x="145" y="31"/>
                        </a:cubicBezTo>
                        <a:cubicBezTo>
                          <a:pt x="145" y="33"/>
                          <a:pt x="145" y="33"/>
                          <a:pt x="145" y="33"/>
                        </a:cubicBezTo>
                        <a:cubicBezTo>
                          <a:pt x="144" y="42"/>
                          <a:pt x="136" y="47"/>
                          <a:pt x="128" y="47"/>
                        </a:cubicBezTo>
                      </a:path>
                    </a:pathLst>
                  </a:custGeom>
                  <a:solidFill>
                    <a:srgbClr val="42485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171">
                    <a:extLst>
                      <a:ext uri="{FF2B5EF4-FFF2-40B4-BE49-F238E27FC236}">
                        <a16:creationId xmlns:a16="http://schemas.microsoft.com/office/drawing/2014/main" id="{5481179F-73B4-48E6-A79C-BCB1AF9912D7}"/>
                      </a:ext>
                    </a:extLst>
                  </p:cNvPr>
                  <p:cNvSpPr/>
                  <p:nvPr/>
                </p:nvSpPr>
                <p:spPr bwMode="auto">
                  <a:xfrm>
                    <a:off x="5393" y="1355"/>
                    <a:ext cx="14" cy="34"/>
                  </a:xfrm>
                  <a:custGeom>
                    <a:gdLst>
                      <a:gd fmla="*/ 10 w 14" name="T0"/>
                      <a:gd fmla="*/ 0 h 34" name="T1"/>
                      <a:gd fmla="*/ 0 w 14" name="T2"/>
                      <a:gd fmla="*/ 30 h 34" name="T3"/>
                      <a:gd fmla="*/ 14 w 14" name="T4"/>
                      <a:gd fmla="*/ 34 h 34" name="T5"/>
                      <a:gd fmla="*/ 10 w 14" name="T6"/>
                      <a:gd fmla="*/ 0 h 34" name="T7"/>
                    </a:gdLst>
                    <a:cxnLst>
                      <a:cxn ang="0">
                        <a:pos x="T0" y="T1"/>
                      </a:cxn>
                      <a:cxn ang="0">
                        <a:pos x="T2" y="T3"/>
                      </a:cxn>
                      <a:cxn ang="0">
                        <a:pos x="T4" y="T5"/>
                      </a:cxn>
                      <a:cxn ang="0">
                        <a:pos x="T6" y="T7"/>
                      </a:cxn>
                    </a:cxnLst>
                    <a:rect b="b" l="0" r="r" t="0"/>
                    <a:pathLst>
                      <a:path h="34" w="14">
                        <a:moveTo>
                          <a:pt x="10" y="0"/>
                        </a:moveTo>
                        <a:lnTo>
                          <a:pt x="0" y="30"/>
                        </a:lnTo>
                        <a:lnTo>
                          <a:pt x="14" y="34"/>
                        </a:lnTo>
                        <a:lnTo>
                          <a:pt x="1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172">
                    <a:extLst>
                      <a:ext uri="{FF2B5EF4-FFF2-40B4-BE49-F238E27FC236}">
                        <a16:creationId xmlns:a16="http://schemas.microsoft.com/office/drawing/2014/main" id="{469D70C9-2C03-43DE-9C17-BC9176142BB1}"/>
                      </a:ext>
                    </a:extLst>
                  </p:cNvPr>
                  <p:cNvSpPr/>
                  <p:nvPr/>
                </p:nvSpPr>
                <p:spPr bwMode="auto">
                  <a:xfrm>
                    <a:off x="5393" y="1355"/>
                    <a:ext cx="14" cy="34"/>
                  </a:xfrm>
                  <a:custGeom>
                    <a:gdLst>
                      <a:gd fmla="*/ 10 w 14" name="T0"/>
                      <a:gd fmla="*/ 0 h 34" name="T1"/>
                      <a:gd fmla="*/ 0 w 14" name="T2"/>
                      <a:gd fmla="*/ 30 h 34" name="T3"/>
                      <a:gd fmla="*/ 14 w 14" name="T4"/>
                      <a:gd fmla="*/ 34 h 34" name="T5"/>
                      <a:gd fmla="*/ 10 w 14" name="T6"/>
                      <a:gd fmla="*/ 0 h 34" name="T7"/>
                    </a:gdLst>
                    <a:cxnLst>
                      <a:cxn ang="0">
                        <a:pos x="T0" y="T1"/>
                      </a:cxn>
                      <a:cxn ang="0">
                        <a:pos x="T2" y="T3"/>
                      </a:cxn>
                      <a:cxn ang="0">
                        <a:pos x="T4" y="T5"/>
                      </a:cxn>
                      <a:cxn ang="0">
                        <a:pos x="T6" y="T7"/>
                      </a:cxn>
                    </a:cxnLst>
                    <a:rect b="b" l="0" r="r" t="0"/>
                    <a:pathLst>
                      <a:path h="34" w="14">
                        <a:moveTo>
                          <a:pt x="10" y="0"/>
                        </a:moveTo>
                        <a:lnTo>
                          <a:pt x="0" y="30"/>
                        </a:lnTo>
                        <a:lnTo>
                          <a:pt x="14" y="34"/>
                        </a:lnTo>
                        <a:lnTo>
                          <a:pt x="1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173">
                    <a:extLst>
                      <a:ext uri="{FF2B5EF4-FFF2-40B4-BE49-F238E27FC236}">
                        <a16:creationId xmlns:a16="http://schemas.microsoft.com/office/drawing/2014/main" id="{00D34C75-8EB9-4497-AF92-FDA41A3BDC33}"/>
                      </a:ext>
                    </a:extLst>
                  </p:cNvPr>
                  <p:cNvSpPr/>
                  <p:nvPr/>
                </p:nvSpPr>
                <p:spPr bwMode="auto">
                  <a:xfrm>
                    <a:off x="5511" y="1495"/>
                    <a:ext cx="14" cy="2"/>
                  </a:xfrm>
                  <a:custGeom>
                    <a:gdLst>
                      <a:gd fmla="*/ 0 w 7" name="T0"/>
                      <a:gd fmla="*/ 0 h 1" name="T1"/>
                      <a:gd fmla="*/ 0 w 7" name="T2"/>
                      <a:gd fmla="*/ 0 h 1" name="T3"/>
                      <a:gd fmla="*/ 7 w 7" name="T4"/>
                      <a:gd fmla="*/ 1 h 1" name="T5"/>
                      <a:gd fmla="*/ 0 w 7" name="T6"/>
                      <a:gd fmla="*/ 0 h 1" name="T7"/>
                    </a:gdLst>
                    <a:cxnLst>
                      <a:cxn ang="0">
                        <a:pos x="T0" y="T1"/>
                      </a:cxn>
                      <a:cxn ang="0">
                        <a:pos x="T2" y="T3"/>
                      </a:cxn>
                      <a:cxn ang="0">
                        <a:pos x="T4" y="T5"/>
                      </a:cxn>
                      <a:cxn ang="0">
                        <a:pos x="T6" y="T7"/>
                      </a:cxn>
                    </a:cxnLst>
                    <a:rect b="b" l="0" r="r" t="0"/>
                    <a:pathLst>
                      <a:path h="1" w="7">
                        <a:moveTo>
                          <a:pt x="0" y="0"/>
                        </a:moveTo>
                        <a:cubicBezTo>
                          <a:pt x="0" y="0"/>
                          <a:pt x="0" y="0"/>
                          <a:pt x="0" y="0"/>
                        </a:cubicBezTo>
                        <a:cubicBezTo>
                          <a:pt x="2" y="0"/>
                          <a:pt x="4" y="1"/>
                          <a:pt x="7" y="1"/>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174">
                    <a:extLst>
                      <a:ext uri="{FF2B5EF4-FFF2-40B4-BE49-F238E27FC236}">
                        <a16:creationId xmlns:a16="http://schemas.microsoft.com/office/drawing/2014/main" id="{41621115-E472-4DED-8868-FDE87C6130D1}"/>
                      </a:ext>
                    </a:extLst>
                  </p:cNvPr>
                  <p:cNvSpPr/>
                  <p:nvPr/>
                </p:nvSpPr>
                <p:spPr bwMode="auto">
                  <a:xfrm>
                    <a:off x="5511" y="1495"/>
                    <a:ext cx="14" cy="46"/>
                  </a:xfrm>
                  <a:custGeom>
                    <a:gdLst>
                      <a:gd fmla="*/ 0 w 7" name="T0"/>
                      <a:gd fmla="*/ 0 h 23" name="T1"/>
                      <a:gd fmla="*/ 3 w 7" name="T2"/>
                      <a:gd fmla="*/ 23 h 23" name="T3"/>
                      <a:gd fmla="*/ 7 w 7" name="T4"/>
                      <a:gd fmla="*/ 1 h 23" name="T5"/>
                      <a:gd fmla="*/ 7 w 7" name="T6"/>
                      <a:gd fmla="*/ 1 h 23" name="T7"/>
                      <a:gd fmla="*/ 0 w 7" name="T8"/>
                      <a:gd fmla="*/ 0 h 23" name="T9"/>
                    </a:gdLst>
                    <a:cxnLst>
                      <a:cxn ang="0">
                        <a:pos x="T0" y="T1"/>
                      </a:cxn>
                      <a:cxn ang="0">
                        <a:pos x="T2" y="T3"/>
                      </a:cxn>
                      <a:cxn ang="0">
                        <a:pos x="T4" y="T5"/>
                      </a:cxn>
                      <a:cxn ang="0">
                        <a:pos x="T6" y="T7"/>
                      </a:cxn>
                      <a:cxn ang="0">
                        <a:pos x="T8" y="T9"/>
                      </a:cxn>
                    </a:cxnLst>
                    <a:rect b="b" l="0" r="r" t="0"/>
                    <a:pathLst>
                      <a:path h="23" w="7">
                        <a:moveTo>
                          <a:pt x="0" y="0"/>
                        </a:moveTo>
                        <a:cubicBezTo>
                          <a:pt x="3" y="23"/>
                          <a:pt x="3" y="23"/>
                          <a:pt x="3" y="23"/>
                        </a:cubicBezTo>
                        <a:cubicBezTo>
                          <a:pt x="7" y="1"/>
                          <a:pt x="7" y="1"/>
                          <a:pt x="7" y="1"/>
                        </a:cubicBezTo>
                        <a:cubicBezTo>
                          <a:pt x="7" y="1"/>
                          <a:pt x="7" y="1"/>
                          <a:pt x="7" y="1"/>
                        </a:cubicBezTo>
                        <a:cubicBezTo>
                          <a:pt x="4" y="1"/>
                          <a:pt x="2"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175">
                    <a:extLst>
                      <a:ext uri="{FF2B5EF4-FFF2-40B4-BE49-F238E27FC236}">
                        <a16:creationId xmlns:a16="http://schemas.microsoft.com/office/drawing/2014/main" id="{9E6A74E9-6C2D-4F0C-9BDC-7A0AD680B1E3}"/>
                      </a:ext>
                    </a:extLst>
                  </p:cNvPr>
                  <p:cNvSpPr/>
                  <p:nvPr/>
                </p:nvSpPr>
                <p:spPr bwMode="auto">
                  <a:xfrm>
                    <a:off x="5415" y="1678"/>
                    <a:ext cx="24" cy="4"/>
                  </a:xfrm>
                  <a:custGeom>
                    <a:gdLst>
                      <a:gd fmla="*/ 0 w 24" name="T0"/>
                      <a:gd fmla="*/ 0 h 4" name="T1"/>
                      <a:gd fmla="*/ 0 w 24" name="T2"/>
                      <a:gd fmla="*/ 0 h 4" name="T3"/>
                      <a:gd fmla="*/ 24 w 24" name="T4"/>
                      <a:gd fmla="*/ 4 h 4" name="T5"/>
                      <a:gd fmla="*/ 24 w 24" name="T6"/>
                      <a:gd fmla="*/ 4 h 4" name="T7"/>
                      <a:gd fmla="*/ 0 w 24" name="T8"/>
                      <a:gd fmla="*/ 0 h 4" name="T9"/>
                    </a:gdLst>
                    <a:cxnLst>
                      <a:cxn ang="0">
                        <a:pos x="T0" y="T1"/>
                      </a:cxn>
                      <a:cxn ang="0">
                        <a:pos x="T2" y="T3"/>
                      </a:cxn>
                      <a:cxn ang="0">
                        <a:pos x="T4" y="T5"/>
                      </a:cxn>
                      <a:cxn ang="0">
                        <a:pos x="T6" y="T7"/>
                      </a:cxn>
                      <a:cxn ang="0">
                        <a:pos x="T8" y="T9"/>
                      </a:cxn>
                    </a:cxnLst>
                    <a:rect b="b" l="0" r="r" t="0"/>
                    <a:pathLst>
                      <a:path h="4" w="24">
                        <a:moveTo>
                          <a:pt x="0" y="0"/>
                        </a:moveTo>
                        <a:lnTo>
                          <a:pt x="0" y="0"/>
                        </a:lnTo>
                        <a:lnTo>
                          <a:pt x="24" y="4"/>
                        </a:lnTo>
                        <a:lnTo>
                          <a:pt x="24" y="4"/>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176">
                    <a:extLst>
                      <a:ext uri="{FF2B5EF4-FFF2-40B4-BE49-F238E27FC236}">
                        <a16:creationId xmlns:a16="http://schemas.microsoft.com/office/drawing/2014/main" id="{A7D04B41-F36B-4ED9-B314-7EFCB0F82900}"/>
                      </a:ext>
                    </a:extLst>
                  </p:cNvPr>
                  <p:cNvSpPr/>
                  <p:nvPr/>
                </p:nvSpPr>
                <p:spPr bwMode="auto">
                  <a:xfrm>
                    <a:off x="5415" y="1678"/>
                    <a:ext cx="24" cy="4"/>
                  </a:xfrm>
                  <a:custGeom>
                    <a:gdLst>
                      <a:gd fmla="*/ 0 w 24" name="T0"/>
                      <a:gd fmla="*/ 0 h 4" name="T1"/>
                      <a:gd fmla="*/ 0 w 24" name="T2"/>
                      <a:gd fmla="*/ 0 h 4" name="T3"/>
                      <a:gd fmla="*/ 24 w 24" name="T4"/>
                      <a:gd fmla="*/ 4 h 4" name="T5"/>
                      <a:gd fmla="*/ 24 w 24" name="T6"/>
                      <a:gd fmla="*/ 4 h 4" name="T7"/>
                      <a:gd fmla="*/ 0 w 24" name="T8"/>
                      <a:gd fmla="*/ 0 h 4" name="T9"/>
                    </a:gdLst>
                    <a:cxnLst>
                      <a:cxn ang="0">
                        <a:pos x="T0" y="T1"/>
                      </a:cxn>
                      <a:cxn ang="0">
                        <a:pos x="T2" y="T3"/>
                      </a:cxn>
                      <a:cxn ang="0">
                        <a:pos x="T4" y="T5"/>
                      </a:cxn>
                      <a:cxn ang="0">
                        <a:pos x="T6" y="T7"/>
                      </a:cxn>
                      <a:cxn ang="0">
                        <a:pos x="T8" y="T9"/>
                      </a:cxn>
                    </a:cxnLst>
                    <a:rect b="b" l="0" r="r" t="0"/>
                    <a:pathLst>
                      <a:path h="4" w="24">
                        <a:moveTo>
                          <a:pt x="0" y="0"/>
                        </a:moveTo>
                        <a:lnTo>
                          <a:pt x="0" y="0"/>
                        </a:lnTo>
                        <a:lnTo>
                          <a:pt x="24" y="4"/>
                        </a:lnTo>
                        <a:lnTo>
                          <a:pt x="24" y="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177">
                    <a:extLst>
                      <a:ext uri="{FF2B5EF4-FFF2-40B4-BE49-F238E27FC236}">
                        <a16:creationId xmlns:a16="http://schemas.microsoft.com/office/drawing/2014/main" id="{E1657C7B-6214-4185-BDC1-B13F0D6F2C31}"/>
                      </a:ext>
                    </a:extLst>
                  </p:cNvPr>
                  <p:cNvSpPr/>
                  <p:nvPr/>
                </p:nvSpPr>
                <p:spPr bwMode="auto">
                  <a:xfrm>
                    <a:off x="5415" y="1632"/>
                    <a:ext cx="24" cy="50"/>
                  </a:xfrm>
                  <a:custGeom>
                    <a:gdLst>
                      <a:gd fmla="*/ 20 w 24" name="T0"/>
                      <a:gd fmla="*/ 0 h 50" name="T1"/>
                      <a:gd fmla="*/ 0 w 24" name="T2"/>
                      <a:gd fmla="*/ 46 h 50" name="T3"/>
                      <a:gd fmla="*/ 24 w 24" name="T4"/>
                      <a:gd fmla="*/ 50 h 50" name="T5"/>
                      <a:gd fmla="*/ 20 w 24" name="T6"/>
                      <a:gd fmla="*/ 0 h 50" name="T7"/>
                    </a:gdLst>
                    <a:cxnLst>
                      <a:cxn ang="0">
                        <a:pos x="T0" y="T1"/>
                      </a:cxn>
                      <a:cxn ang="0">
                        <a:pos x="T2" y="T3"/>
                      </a:cxn>
                      <a:cxn ang="0">
                        <a:pos x="T4" y="T5"/>
                      </a:cxn>
                      <a:cxn ang="0">
                        <a:pos x="T6" y="T7"/>
                      </a:cxn>
                    </a:cxnLst>
                    <a:rect b="b" l="0" r="r" t="0"/>
                    <a:pathLst>
                      <a:path h="50" w="24">
                        <a:moveTo>
                          <a:pt x="20" y="0"/>
                        </a:moveTo>
                        <a:lnTo>
                          <a:pt x="0" y="46"/>
                        </a:lnTo>
                        <a:lnTo>
                          <a:pt x="24" y="50"/>
                        </a:lnTo>
                        <a:lnTo>
                          <a:pt x="2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178">
                    <a:extLst>
                      <a:ext uri="{FF2B5EF4-FFF2-40B4-BE49-F238E27FC236}">
                        <a16:creationId xmlns:a16="http://schemas.microsoft.com/office/drawing/2014/main" id="{F5560942-1E3E-4396-998A-86449AC66020}"/>
                      </a:ext>
                    </a:extLst>
                  </p:cNvPr>
                  <p:cNvSpPr/>
                  <p:nvPr/>
                </p:nvSpPr>
                <p:spPr bwMode="auto">
                  <a:xfrm>
                    <a:off x="5415" y="1632"/>
                    <a:ext cx="24" cy="50"/>
                  </a:xfrm>
                  <a:custGeom>
                    <a:gdLst>
                      <a:gd fmla="*/ 20 w 24" name="T0"/>
                      <a:gd fmla="*/ 0 h 50" name="T1"/>
                      <a:gd fmla="*/ 0 w 24" name="T2"/>
                      <a:gd fmla="*/ 46 h 50" name="T3"/>
                      <a:gd fmla="*/ 24 w 24" name="T4"/>
                      <a:gd fmla="*/ 50 h 50" name="T5"/>
                      <a:gd fmla="*/ 20 w 24" name="T6"/>
                      <a:gd fmla="*/ 0 h 50" name="T7"/>
                    </a:gdLst>
                    <a:cxnLst>
                      <a:cxn ang="0">
                        <a:pos x="T0" y="T1"/>
                      </a:cxn>
                      <a:cxn ang="0">
                        <a:pos x="T2" y="T3"/>
                      </a:cxn>
                      <a:cxn ang="0">
                        <a:pos x="T4" y="T5"/>
                      </a:cxn>
                      <a:cxn ang="0">
                        <a:pos x="T6" y="T7"/>
                      </a:cxn>
                    </a:cxnLst>
                    <a:rect b="b" l="0" r="r" t="0"/>
                    <a:pathLst>
                      <a:path h="50" w="24">
                        <a:moveTo>
                          <a:pt x="20" y="0"/>
                        </a:moveTo>
                        <a:lnTo>
                          <a:pt x="0" y="46"/>
                        </a:lnTo>
                        <a:lnTo>
                          <a:pt x="24" y="50"/>
                        </a:lnTo>
                        <a:lnTo>
                          <a:pt x="2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179">
                    <a:extLst>
                      <a:ext uri="{FF2B5EF4-FFF2-40B4-BE49-F238E27FC236}">
                        <a16:creationId xmlns:a16="http://schemas.microsoft.com/office/drawing/2014/main" id="{ED6FB547-9841-460E-B740-C2F6001C8E4F}"/>
                      </a:ext>
                    </a:extLst>
                  </p:cNvPr>
                  <p:cNvSpPr/>
                  <p:nvPr/>
                </p:nvSpPr>
                <p:spPr bwMode="auto">
                  <a:xfrm>
                    <a:off x="5288" y="1588"/>
                    <a:ext cx="4" cy="12"/>
                  </a:xfrm>
                  <a:custGeom>
                    <a:gdLst>
                      <a:gd fmla="*/ 0 w 4" name="T0"/>
                      <a:gd fmla="*/ 0 h 12" name="T1"/>
                      <a:gd fmla="*/ 4 w 4" name="T2"/>
                      <a:gd fmla="*/ 12 h 12" name="T3"/>
                      <a:gd fmla="*/ 4 w 4" name="T4"/>
                      <a:gd fmla="*/ 12 h 12" name="T5"/>
                      <a:gd fmla="*/ 0 w 4" name="T6"/>
                      <a:gd fmla="*/ 0 h 12" name="T7"/>
                      <a:gd fmla="*/ 0 w 4" name="T8"/>
                      <a:gd fmla="*/ 0 h 12" name="T9"/>
                    </a:gdLst>
                    <a:cxnLst>
                      <a:cxn ang="0">
                        <a:pos x="T0" y="T1"/>
                      </a:cxn>
                      <a:cxn ang="0">
                        <a:pos x="T2" y="T3"/>
                      </a:cxn>
                      <a:cxn ang="0">
                        <a:pos x="T4" y="T5"/>
                      </a:cxn>
                      <a:cxn ang="0">
                        <a:pos x="T6" y="T7"/>
                      </a:cxn>
                      <a:cxn ang="0">
                        <a:pos x="T8" y="T9"/>
                      </a:cxn>
                    </a:cxnLst>
                    <a:rect b="b" l="0" r="r" t="0"/>
                    <a:pathLst>
                      <a:path h="12" w="4">
                        <a:moveTo>
                          <a:pt x="0" y="0"/>
                        </a:moveTo>
                        <a:lnTo>
                          <a:pt x="4" y="12"/>
                        </a:lnTo>
                        <a:lnTo>
                          <a:pt x="4" y="12"/>
                        </a:lnTo>
                        <a:lnTo>
                          <a:pt x="0" y="0"/>
                        </a:lnTo>
                        <a:lnTo>
                          <a:pt x="0" y="0"/>
                        </a:lnTo>
                        <a:close/>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180">
                    <a:extLst>
                      <a:ext uri="{FF2B5EF4-FFF2-40B4-BE49-F238E27FC236}">
                        <a16:creationId xmlns:a16="http://schemas.microsoft.com/office/drawing/2014/main" id="{FFE6C32E-E798-46E4-A35A-352E4A645831}"/>
                      </a:ext>
                    </a:extLst>
                  </p:cNvPr>
                  <p:cNvSpPr/>
                  <p:nvPr/>
                </p:nvSpPr>
                <p:spPr bwMode="auto">
                  <a:xfrm>
                    <a:off x="5288" y="1588"/>
                    <a:ext cx="4" cy="12"/>
                  </a:xfrm>
                  <a:custGeom>
                    <a:gdLst>
                      <a:gd fmla="*/ 0 w 4" name="T0"/>
                      <a:gd fmla="*/ 0 h 12" name="T1"/>
                      <a:gd fmla="*/ 4 w 4" name="T2"/>
                      <a:gd fmla="*/ 12 h 12" name="T3"/>
                      <a:gd fmla="*/ 4 w 4" name="T4"/>
                      <a:gd fmla="*/ 12 h 12" name="T5"/>
                      <a:gd fmla="*/ 0 w 4" name="T6"/>
                      <a:gd fmla="*/ 0 h 12" name="T7"/>
                      <a:gd fmla="*/ 0 w 4" name="T8"/>
                      <a:gd fmla="*/ 0 h 12" name="T9"/>
                    </a:gdLst>
                    <a:cxnLst>
                      <a:cxn ang="0">
                        <a:pos x="T0" y="T1"/>
                      </a:cxn>
                      <a:cxn ang="0">
                        <a:pos x="T2" y="T3"/>
                      </a:cxn>
                      <a:cxn ang="0">
                        <a:pos x="T4" y="T5"/>
                      </a:cxn>
                      <a:cxn ang="0">
                        <a:pos x="T6" y="T7"/>
                      </a:cxn>
                      <a:cxn ang="0">
                        <a:pos x="T8" y="T9"/>
                      </a:cxn>
                    </a:cxnLst>
                    <a:rect b="b" l="0" r="r" t="0"/>
                    <a:pathLst>
                      <a:path h="12" w="4">
                        <a:moveTo>
                          <a:pt x="0" y="0"/>
                        </a:moveTo>
                        <a:lnTo>
                          <a:pt x="4" y="12"/>
                        </a:lnTo>
                        <a:lnTo>
                          <a:pt x="4" y="12"/>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181">
                    <a:extLst>
                      <a:ext uri="{FF2B5EF4-FFF2-40B4-BE49-F238E27FC236}">
                        <a16:creationId xmlns:a16="http://schemas.microsoft.com/office/drawing/2014/main" id="{38AB6EC1-B850-4CC7-9EBD-A1B4D7AD864B}"/>
                      </a:ext>
                    </a:extLst>
                  </p:cNvPr>
                  <p:cNvSpPr/>
                  <p:nvPr/>
                </p:nvSpPr>
                <p:spPr bwMode="auto">
                  <a:xfrm>
                    <a:off x="5288" y="1588"/>
                    <a:ext cx="32" cy="14"/>
                  </a:xfrm>
                  <a:custGeom>
                    <a:gdLst>
                      <a:gd fmla="*/ 0 w 32" name="T0"/>
                      <a:gd fmla="*/ 0 h 14" name="T1"/>
                      <a:gd fmla="*/ 4 w 32" name="T2"/>
                      <a:gd fmla="*/ 12 h 14" name="T3"/>
                      <a:gd fmla="*/ 32 w 32" name="T4"/>
                      <a:gd fmla="*/ 14 h 14" name="T5"/>
                      <a:gd fmla="*/ 0 w 32" name="T6"/>
                      <a:gd fmla="*/ 0 h 14" name="T7"/>
                    </a:gdLst>
                    <a:cxnLst>
                      <a:cxn ang="0">
                        <a:pos x="T0" y="T1"/>
                      </a:cxn>
                      <a:cxn ang="0">
                        <a:pos x="T2" y="T3"/>
                      </a:cxn>
                      <a:cxn ang="0">
                        <a:pos x="T4" y="T5"/>
                      </a:cxn>
                      <a:cxn ang="0">
                        <a:pos x="T6" y="T7"/>
                      </a:cxn>
                    </a:cxnLst>
                    <a:rect b="b" l="0" r="r" t="0"/>
                    <a:pathLst>
                      <a:path h="14" w="32">
                        <a:moveTo>
                          <a:pt x="0" y="0"/>
                        </a:moveTo>
                        <a:lnTo>
                          <a:pt x="4" y="12"/>
                        </a:lnTo>
                        <a:lnTo>
                          <a:pt x="32" y="14"/>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182">
                    <a:extLst>
                      <a:ext uri="{FF2B5EF4-FFF2-40B4-BE49-F238E27FC236}">
                        <a16:creationId xmlns:a16="http://schemas.microsoft.com/office/drawing/2014/main" id="{6767D497-D35F-4738-BAEE-1BA97478AB85}"/>
                      </a:ext>
                    </a:extLst>
                  </p:cNvPr>
                  <p:cNvSpPr/>
                  <p:nvPr/>
                </p:nvSpPr>
                <p:spPr bwMode="auto">
                  <a:xfrm>
                    <a:off x="5288" y="1588"/>
                    <a:ext cx="32" cy="14"/>
                  </a:xfrm>
                  <a:custGeom>
                    <a:gdLst>
                      <a:gd fmla="*/ 0 w 32" name="T0"/>
                      <a:gd fmla="*/ 0 h 14" name="T1"/>
                      <a:gd fmla="*/ 4 w 32" name="T2"/>
                      <a:gd fmla="*/ 12 h 14" name="T3"/>
                      <a:gd fmla="*/ 32 w 32" name="T4"/>
                      <a:gd fmla="*/ 14 h 14" name="T5"/>
                      <a:gd fmla="*/ 0 w 32" name="T6"/>
                      <a:gd fmla="*/ 0 h 14" name="T7"/>
                    </a:gdLst>
                    <a:cxnLst>
                      <a:cxn ang="0">
                        <a:pos x="T0" y="T1"/>
                      </a:cxn>
                      <a:cxn ang="0">
                        <a:pos x="T2" y="T3"/>
                      </a:cxn>
                      <a:cxn ang="0">
                        <a:pos x="T4" y="T5"/>
                      </a:cxn>
                      <a:cxn ang="0">
                        <a:pos x="T6" y="T7"/>
                      </a:cxn>
                    </a:cxnLst>
                    <a:rect b="b" l="0" r="r" t="0"/>
                    <a:pathLst>
                      <a:path h="14" w="32">
                        <a:moveTo>
                          <a:pt x="0" y="0"/>
                        </a:moveTo>
                        <a:lnTo>
                          <a:pt x="4" y="12"/>
                        </a:lnTo>
                        <a:lnTo>
                          <a:pt x="32" y="14"/>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183">
                    <a:extLst>
                      <a:ext uri="{FF2B5EF4-FFF2-40B4-BE49-F238E27FC236}">
                        <a16:creationId xmlns:a16="http://schemas.microsoft.com/office/drawing/2014/main" id="{576CF6E5-5593-4573-95C8-A8868CCC190D}"/>
                      </a:ext>
                    </a:extLst>
                  </p:cNvPr>
                  <p:cNvSpPr/>
                  <p:nvPr/>
                </p:nvSpPr>
                <p:spPr bwMode="auto">
                  <a:xfrm>
                    <a:off x="5292" y="1600"/>
                    <a:ext cx="28" cy="2"/>
                  </a:xfrm>
                  <a:custGeom>
                    <a:gdLst>
                      <a:gd fmla="*/ 0 w 28" name="T0"/>
                      <a:gd fmla="*/ 0 h 2" name="T1"/>
                      <a:gd fmla="*/ 0 w 28" name="T2"/>
                      <a:gd fmla="*/ 0 h 2" name="T3"/>
                      <a:gd fmla="*/ 28 w 28" name="T4"/>
                      <a:gd fmla="*/ 2 h 2" name="T5"/>
                      <a:gd fmla="*/ 28 w 28" name="T6"/>
                      <a:gd fmla="*/ 2 h 2" name="T7"/>
                      <a:gd fmla="*/ 0 w 28" name="T8"/>
                      <a:gd fmla="*/ 0 h 2" name="T9"/>
                      <a:gd fmla="*/ 0 w 28" name="T10"/>
                      <a:gd fmla="*/ 0 h 2" name="T11"/>
                    </a:gdLst>
                    <a:cxnLst>
                      <a:cxn ang="0">
                        <a:pos x="T0" y="T1"/>
                      </a:cxn>
                      <a:cxn ang="0">
                        <a:pos x="T2" y="T3"/>
                      </a:cxn>
                      <a:cxn ang="0">
                        <a:pos x="T4" y="T5"/>
                      </a:cxn>
                      <a:cxn ang="0">
                        <a:pos x="T6" y="T7"/>
                      </a:cxn>
                      <a:cxn ang="0">
                        <a:pos x="T8" y="T9"/>
                      </a:cxn>
                      <a:cxn ang="0">
                        <a:pos x="T10" y="T11"/>
                      </a:cxn>
                    </a:cxnLst>
                    <a:rect b="b" l="0" r="r" t="0"/>
                    <a:pathLst>
                      <a:path h="2" w="28">
                        <a:moveTo>
                          <a:pt x="0" y="0"/>
                        </a:moveTo>
                        <a:lnTo>
                          <a:pt x="0" y="0"/>
                        </a:lnTo>
                        <a:lnTo>
                          <a:pt x="28" y="2"/>
                        </a:lnTo>
                        <a:lnTo>
                          <a:pt x="28" y="2"/>
                        </a:lnTo>
                        <a:lnTo>
                          <a:pt x="0" y="0"/>
                        </a:lnTo>
                        <a:lnTo>
                          <a:pt x="0" y="0"/>
                        </a:lnTo>
                        <a:close/>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184">
                    <a:extLst>
                      <a:ext uri="{FF2B5EF4-FFF2-40B4-BE49-F238E27FC236}">
                        <a16:creationId xmlns:a16="http://schemas.microsoft.com/office/drawing/2014/main" id="{C5FC4D33-D69D-40BA-9D41-7459812A26AF}"/>
                      </a:ext>
                    </a:extLst>
                  </p:cNvPr>
                  <p:cNvSpPr/>
                  <p:nvPr/>
                </p:nvSpPr>
                <p:spPr bwMode="auto">
                  <a:xfrm>
                    <a:off x="5292" y="1600"/>
                    <a:ext cx="28" cy="2"/>
                  </a:xfrm>
                  <a:custGeom>
                    <a:gdLst>
                      <a:gd fmla="*/ 0 w 28" name="T0"/>
                      <a:gd fmla="*/ 0 h 2" name="T1"/>
                      <a:gd fmla="*/ 0 w 28" name="T2"/>
                      <a:gd fmla="*/ 0 h 2" name="T3"/>
                      <a:gd fmla="*/ 28 w 28" name="T4"/>
                      <a:gd fmla="*/ 2 h 2" name="T5"/>
                      <a:gd fmla="*/ 28 w 28" name="T6"/>
                      <a:gd fmla="*/ 2 h 2" name="T7"/>
                      <a:gd fmla="*/ 0 w 28" name="T8"/>
                      <a:gd fmla="*/ 0 h 2" name="T9"/>
                      <a:gd fmla="*/ 0 w 28" name="T10"/>
                      <a:gd fmla="*/ 0 h 2" name="T11"/>
                    </a:gdLst>
                    <a:cxnLst>
                      <a:cxn ang="0">
                        <a:pos x="T0" y="T1"/>
                      </a:cxn>
                      <a:cxn ang="0">
                        <a:pos x="T2" y="T3"/>
                      </a:cxn>
                      <a:cxn ang="0">
                        <a:pos x="T4" y="T5"/>
                      </a:cxn>
                      <a:cxn ang="0">
                        <a:pos x="T6" y="T7"/>
                      </a:cxn>
                      <a:cxn ang="0">
                        <a:pos x="T8" y="T9"/>
                      </a:cxn>
                      <a:cxn ang="0">
                        <a:pos x="T10" y="T11"/>
                      </a:cxn>
                    </a:cxnLst>
                    <a:rect b="b" l="0" r="r" t="0"/>
                    <a:pathLst>
                      <a:path h="2" w="28">
                        <a:moveTo>
                          <a:pt x="0" y="0"/>
                        </a:moveTo>
                        <a:lnTo>
                          <a:pt x="0" y="0"/>
                        </a:lnTo>
                        <a:lnTo>
                          <a:pt x="28" y="2"/>
                        </a:lnTo>
                        <a:lnTo>
                          <a:pt x="28" y="2"/>
                        </a:lnTo>
                        <a:lnTo>
                          <a:pt x="0" y="0"/>
                        </a:lnTo>
                        <a:lnTo>
                          <a:pt x="0"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185">
                    <a:extLst>
                      <a:ext uri="{FF2B5EF4-FFF2-40B4-BE49-F238E27FC236}">
                        <a16:creationId xmlns:a16="http://schemas.microsoft.com/office/drawing/2014/main" id="{331A0CAF-AEB4-4BA1-80EE-E764C237A5E1}"/>
                      </a:ext>
                    </a:extLst>
                  </p:cNvPr>
                  <p:cNvSpPr/>
                  <p:nvPr/>
                </p:nvSpPr>
                <p:spPr bwMode="auto">
                  <a:xfrm>
                    <a:off x="5228" y="1708"/>
                    <a:ext cx="434" cy="344"/>
                  </a:xfrm>
                  <a:custGeom>
                    <a:gdLst>
                      <a:gd fmla="*/ 14 w 216" name="T0"/>
                      <a:gd fmla="*/ 87 h 171" name="T1"/>
                      <a:gd fmla="*/ 93 w 216" name="T2"/>
                      <a:gd fmla="*/ 20 h 171" name="T3"/>
                      <a:gd fmla="*/ 216 w 216" name="T4"/>
                      <a:gd fmla="*/ 0 h 171" name="T5"/>
                      <a:gd fmla="*/ 157 w 216" name="T6"/>
                      <a:gd fmla="*/ 125 h 171" name="T7"/>
                      <a:gd fmla="*/ 14 w 216" name="T8"/>
                      <a:gd fmla="*/ 87 h 171" name="T9"/>
                    </a:gdLst>
                    <a:cxnLst>
                      <a:cxn ang="0">
                        <a:pos x="T0" y="T1"/>
                      </a:cxn>
                      <a:cxn ang="0">
                        <a:pos x="T2" y="T3"/>
                      </a:cxn>
                      <a:cxn ang="0">
                        <a:pos x="T4" y="T5"/>
                      </a:cxn>
                      <a:cxn ang="0">
                        <a:pos x="T6" y="T7"/>
                      </a:cxn>
                      <a:cxn ang="0">
                        <a:pos x="T8" y="T9"/>
                      </a:cxn>
                    </a:cxnLst>
                    <a:rect b="b" l="0" r="r" t="0"/>
                    <a:pathLst>
                      <a:path h="171" w="216">
                        <a:moveTo>
                          <a:pt x="14" y="87"/>
                        </a:moveTo>
                        <a:cubicBezTo>
                          <a:pt x="14" y="87"/>
                          <a:pt x="0" y="20"/>
                          <a:pt x="93" y="20"/>
                        </a:cubicBezTo>
                        <a:cubicBezTo>
                          <a:pt x="186" y="20"/>
                          <a:pt x="216" y="0"/>
                          <a:pt x="216" y="0"/>
                        </a:cubicBezTo>
                        <a:cubicBezTo>
                          <a:pt x="216" y="0"/>
                          <a:pt x="192" y="79"/>
                          <a:pt x="157" y="125"/>
                        </a:cubicBezTo>
                        <a:cubicBezTo>
                          <a:pt x="122" y="171"/>
                          <a:pt x="8" y="125"/>
                          <a:pt x="14" y="8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186">
                    <a:extLst>
                      <a:ext uri="{FF2B5EF4-FFF2-40B4-BE49-F238E27FC236}">
                        <a16:creationId xmlns:a16="http://schemas.microsoft.com/office/drawing/2014/main" id="{F44FB263-EDFA-45CE-BEA8-B0082417EFE5}"/>
                      </a:ext>
                    </a:extLst>
                  </p:cNvPr>
                  <p:cNvSpPr/>
                  <p:nvPr/>
                </p:nvSpPr>
                <p:spPr bwMode="auto">
                  <a:xfrm flipH="1">
                    <a:off x="5650" y="1748"/>
                    <a:ext cx="0" cy="2"/>
                  </a:xfrm>
                  <a:custGeom>
                    <a:gdLst>
                      <a:gd fmla="*/ 0 h 1" name="T0"/>
                      <a:gd fmla="*/ 1 h 1" name="T1"/>
                      <a:gd fmla="*/ 1 h 1" name="T2"/>
                      <a:gd fmla="*/ 0 h 1" name="T3"/>
                    </a:gdLst>
                    <a:cxnLst>
                      <a:cxn ang="0">
                        <a:pos x="0" y="T0"/>
                      </a:cxn>
                      <a:cxn ang="0">
                        <a:pos x="0" y="T1"/>
                      </a:cxn>
                      <a:cxn ang="0">
                        <a:pos x="0" y="T2"/>
                      </a:cxn>
                      <a:cxn ang="0">
                        <a:pos x="0" y="T3"/>
                      </a:cxn>
                    </a:cxnLst>
                    <a:rect b="b" l="0" r="r" t="0"/>
                    <a:pathLst>
                      <a:path h="1">
                        <a:moveTo>
                          <a:pt x="0" y="0"/>
                        </a:moveTo>
                        <a:cubicBezTo>
                          <a:pt x="0" y="0"/>
                          <a:pt x="0" y="0"/>
                          <a:pt x="0" y="1"/>
                        </a:cubicBezTo>
                        <a:cubicBezTo>
                          <a:pt x="0" y="1"/>
                          <a:pt x="0" y="1"/>
                          <a:pt x="0" y="1"/>
                        </a:cubicBezTo>
                        <a:cubicBezTo>
                          <a:pt x="0" y="0"/>
                          <a:pt x="0" y="0"/>
                          <a:pt x="0" y="0"/>
                        </a:cubicBezTo>
                      </a:path>
                    </a:pathLst>
                  </a:custGeom>
                  <a:solidFill>
                    <a:srgbClr val="393C4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187">
                    <a:extLst>
                      <a:ext uri="{FF2B5EF4-FFF2-40B4-BE49-F238E27FC236}">
                        <a16:creationId xmlns:a16="http://schemas.microsoft.com/office/drawing/2014/main" id="{F7B0F451-426A-4187-BE95-E3A672043192}"/>
                      </a:ext>
                    </a:extLst>
                  </p:cNvPr>
                  <p:cNvSpPr/>
                  <p:nvPr/>
                </p:nvSpPr>
                <p:spPr bwMode="auto">
                  <a:xfrm>
                    <a:off x="5270" y="1708"/>
                    <a:ext cx="392" cy="119"/>
                  </a:xfrm>
                  <a:custGeom>
                    <a:gdLst>
                      <a:gd fmla="*/ 195 w 195" name="T0"/>
                      <a:gd fmla="*/ 0 h 59" name="T1"/>
                      <a:gd fmla="*/ 186 w 195" name="T2"/>
                      <a:gd fmla="*/ 5 h 59" name="T3"/>
                      <a:gd fmla="*/ 183 w 195" name="T4"/>
                      <a:gd fmla="*/ 6 h 59" name="T5"/>
                      <a:gd fmla="*/ 72 w 195" name="T6"/>
                      <a:gd fmla="*/ 20 h 59" name="T7"/>
                      <a:gd fmla="*/ 0 w 195" name="T8"/>
                      <a:gd fmla="*/ 50 h 59" name="T9"/>
                      <a:gd fmla="*/ 11 w 195" name="T10"/>
                      <a:gd fmla="*/ 59 h 59" name="T11"/>
                      <a:gd fmla="*/ 81 w 195" name="T12"/>
                      <a:gd fmla="*/ 34 h 59" name="T13"/>
                      <a:gd fmla="*/ 189 w 195" name="T14"/>
                      <a:gd fmla="*/ 21 h 59" name="T15"/>
                      <a:gd fmla="*/ 189 w 195" name="T16"/>
                      <a:gd fmla="*/ 20 h 59" name="T17"/>
                      <a:gd fmla="*/ 195 w 195" name="T18"/>
                      <a:gd fmla="*/ 0 h 59" name="T19"/>
                      <a:gd fmla="*/ 195 w 195" name="T20"/>
                      <a:gd fmla="*/ 0 h 59" name="T21"/>
                      <a:gd fmla="*/ 195 w 195" name="T22"/>
                      <a:gd fmla="*/ 0 h 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9" w="195">
                        <a:moveTo>
                          <a:pt x="195" y="0"/>
                        </a:moveTo>
                        <a:cubicBezTo>
                          <a:pt x="195" y="0"/>
                          <a:pt x="193" y="2"/>
                          <a:pt x="186" y="5"/>
                        </a:cubicBezTo>
                        <a:cubicBezTo>
                          <a:pt x="185" y="5"/>
                          <a:pt x="184" y="5"/>
                          <a:pt x="183" y="6"/>
                        </a:cubicBezTo>
                        <a:cubicBezTo>
                          <a:pt x="166" y="12"/>
                          <a:pt x="132" y="20"/>
                          <a:pt x="72" y="20"/>
                        </a:cubicBezTo>
                        <a:cubicBezTo>
                          <a:pt x="29" y="20"/>
                          <a:pt x="9" y="34"/>
                          <a:pt x="0" y="50"/>
                        </a:cubicBezTo>
                        <a:cubicBezTo>
                          <a:pt x="4" y="53"/>
                          <a:pt x="7" y="56"/>
                          <a:pt x="11" y="59"/>
                        </a:cubicBezTo>
                        <a:cubicBezTo>
                          <a:pt x="22" y="45"/>
                          <a:pt x="42" y="34"/>
                          <a:pt x="81" y="34"/>
                        </a:cubicBezTo>
                        <a:cubicBezTo>
                          <a:pt x="138" y="34"/>
                          <a:pt x="171" y="26"/>
                          <a:pt x="189" y="21"/>
                        </a:cubicBezTo>
                        <a:cubicBezTo>
                          <a:pt x="189" y="20"/>
                          <a:pt x="189" y="20"/>
                          <a:pt x="189" y="20"/>
                        </a:cubicBezTo>
                        <a:cubicBezTo>
                          <a:pt x="193" y="8"/>
                          <a:pt x="195" y="1"/>
                          <a:pt x="195" y="0"/>
                        </a:cubicBezTo>
                        <a:cubicBezTo>
                          <a:pt x="195" y="0"/>
                          <a:pt x="195" y="0"/>
                          <a:pt x="195" y="0"/>
                        </a:cubicBezTo>
                        <a:cubicBezTo>
                          <a:pt x="195" y="0"/>
                          <a:pt x="195" y="0"/>
                          <a:pt x="19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188">
                    <a:extLst>
                      <a:ext uri="{FF2B5EF4-FFF2-40B4-BE49-F238E27FC236}">
                        <a16:creationId xmlns:a16="http://schemas.microsoft.com/office/drawing/2014/main" id="{697A77E5-26FC-4B48-91E4-C0842BFF35B5}"/>
                      </a:ext>
                    </a:extLst>
                  </p:cNvPr>
                  <p:cNvSpPr/>
                  <p:nvPr/>
                </p:nvSpPr>
                <p:spPr bwMode="auto">
                  <a:xfrm>
                    <a:off x="5292" y="1807"/>
                    <a:ext cx="233" cy="182"/>
                  </a:xfrm>
                  <a:custGeom>
                    <a:gdLst>
                      <a:gd fmla="*/ 8 w 116" name="T0"/>
                      <a:gd fmla="*/ 46 h 91" name="T1"/>
                      <a:gd fmla="*/ 50 w 116" name="T2"/>
                      <a:gd fmla="*/ 11 h 91" name="T3"/>
                      <a:gd fmla="*/ 116 w 116" name="T4"/>
                      <a:gd fmla="*/ 0 h 91" name="T5"/>
                      <a:gd fmla="*/ 84 w 116" name="T6"/>
                      <a:gd fmla="*/ 67 h 91" name="T7"/>
                      <a:gd fmla="*/ 8 w 116" name="T8"/>
                      <a:gd fmla="*/ 46 h 91" name="T9"/>
                    </a:gdLst>
                    <a:cxnLst>
                      <a:cxn ang="0">
                        <a:pos x="T0" y="T1"/>
                      </a:cxn>
                      <a:cxn ang="0">
                        <a:pos x="T2" y="T3"/>
                      </a:cxn>
                      <a:cxn ang="0">
                        <a:pos x="T4" y="T5"/>
                      </a:cxn>
                      <a:cxn ang="0">
                        <a:pos x="T6" y="T7"/>
                      </a:cxn>
                      <a:cxn ang="0">
                        <a:pos x="T8" y="T9"/>
                      </a:cxn>
                    </a:cxnLst>
                    <a:rect b="b" l="0" r="r" t="0"/>
                    <a:pathLst>
                      <a:path h="91" w="115">
                        <a:moveTo>
                          <a:pt x="8" y="46"/>
                        </a:moveTo>
                        <a:cubicBezTo>
                          <a:pt x="8" y="46"/>
                          <a:pt x="0" y="11"/>
                          <a:pt x="50" y="11"/>
                        </a:cubicBezTo>
                        <a:cubicBezTo>
                          <a:pt x="100" y="11"/>
                          <a:pt x="116" y="0"/>
                          <a:pt x="116" y="0"/>
                        </a:cubicBezTo>
                        <a:cubicBezTo>
                          <a:pt x="116" y="0"/>
                          <a:pt x="103" y="42"/>
                          <a:pt x="84" y="67"/>
                        </a:cubicBezTo>
                        <a:cubicBezTo>
                          <a:pt x="65" y="91"/>
                          <a:pt x="4" y="67"/>
                          <a:pt x="8" y="46"/>
                        </a:cubicBezTo>
                        <a:close/>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189">
                    <a:extLst>
                      <a:ext uri="{FF2B5EF4-FFF2-40B4-BE49-F238E27FC236}">
                        <a16:creationId xmlns:a16="http://schemas.microsoft.com/office/drawing/2014/main" id="{D0D9FE0E-4A51-4C79-B9AE-CF5DEEC87845}"/>
                      </a:ext>
                    </a:extLst>
                  </p:cNvPr>
                  <p:cNvSpPr/>
                  <p:nvPr/>
                </p:nvSpPr>
                <p:spPr bwMode="auto">
                  <a:xfrm>
                    <a:off x="4821" y="1678"/>
                    <a:ext cx="931" cy="1253"/>
                  </a:xfrm>
                  <a:custGeom>
                    <a:gdLst>
                      <a:gd fmla="*/ 44 w 464" name="T0"/>
                      <a:gd fmla="*/ 474 h 624" name="T1"/>
                      <a:gd fmla="*/ 66 w 464" name="T2"/>
                      <a:gd fmla="*/ 67 h 624" name="T3"/>
                      <a:gd fmla="*/ 317 w 464" name="T4"/>
                      <a:gd fmla="*/ 196 h 624" name="T5"/>
                      <a:gd fmla="*/ 288 w 464" name="T6"/>
                      <a:gd fmla="*/ 603 h 624" name="T7"/>
                      <a:gd fmla="*/ 44 w 464" name="T8"/>
                      <a:gd fmla="*/ 474 h 624" name="T9"/>
                    </a:gdLst>
                    <a:cxnLst>
                      <a:cxn ang="0">
                        <a:pos x="T0" y="T1"/>
                      </a:cxn>
                      <a:cxn ang="0">
                        <a:pos x="T2" y="T3"/>
                      </a:cxn>
                      <a:cxn ang="0">
                        <a:pos x="T4" y="T5"/>
                      </a:cxn>
                      <a:cxn ang="0">
                        <a:pos x="T6" y="T7"/>
                      </a:cxn>
                      <a:cxn ang="0">
                        <a:pos x="T8" y="T9"/>
                      </a:cxn>
                    </a:cxnLst>
                    <a:rect b="b" l="0" r="r" t="0"/>
                    <a:pathLst>
                      <a:path h="624" w="463">
                        <a:moveTo>
                          <a:pt x="44" y="474"/>
                        </a:moveTo>
                        <a:cubicBezTo>
                          <a:pt x="44" y="474"/>
                          <a:pt x="0" y="135"/>
                          <a:pt x="66" y="67"/>
                        </a:cubicBezTo>
                        <a:cubicBezTo>
                          <a:pt x="132" y="0"/>
                          <a:pt x="251" y="35"/>
                          <a:pt x="317" y="196"/>
                        </a:cubicBezTo>
                        <a:cubicBezTo>
                          <a:pt x="383" y="357"/>
                          <a:pt x="464" y="582"/>
                          <a:pt x="288" y="603"/>
                        </a:cubicBezTo>
                        <a:cubicBezTo>
                          <a:pt x="113" y="624"/>
                          <a:pt x="52" y="558"/>
                          <a:pt x="44" y="474"/>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190">
                    <a:extLst>
                      <a:ext uri="{FF2B5EF4-FFF2-40B4-BE49-F238E27FC236}">
                        <a16:creationId xmlns:a16="http://schemas.microsoft.com/office/drawing/2014/main" id="{F78E5815-AF7A-4445-BE11-1315ADE16ACB}"/>
                      </a:ext>
                    </a:extLst>
                  </p:cNvPr>
                  <p:cNvSpPr/>
                  <p:nvPr/>
                </p:nvSpPr>
                <p:spPr bwMode="auto">
                  <a:xfrm>
                    <a:off x="4901" y="2405"/>
                    <a:ext cx="739" cy="526"/>
                  </a:xfrm>
                  <a:custGeom>
                    <a:gdLst>
                      <a:gd fmla="*/ 0 w 368" name="T0"/>
                      <a:gd fmla="*/ 75 h 262" name="T1"/>
                      <a:gd fmla="*/ 4 w 368" name="T2"/>
                      <a:gd fmla="*/ 112 h 262" name="T3"/>
                      <a:gd fmla="*/ 248 w 368" name="T4"/>
                      <a:gd fmla="*/ 241 h 262" name="T5"/>
                      <a:gd fmla="*/ 342 w 368" name="T6"/>
                      <a:gd fmla="*/ 22 h 262" name="T7"/>
                      <a:gd fmla="*/ 218 w 368" name="T8"/>
                      <a:gd fmla="*/ 0 h 262" name="T9"/>
                      <a:gd fmla="*/ 0 w 368" name="T10"/>
                      <a:gd fmla="*/ 75 h 262" name="T11"/>
                    </a:gdLst>
                    <a:cxnLst>
                      <a:cxn ang="0">
                        <a:pos x="T0" y="T1"/>
                      </a:cxn>
                      <a:cxn ang="0">
                        <a:pos x="T2" y="T3"/>
                      </a:cxn>
                      <a:cxn ang="0">
                        <a:pos x="T4" y="T5"/>
                      </a:cxn>
                      <a:cxn ang="0">
                        <a:pos x="T6" y="T7"/>
                      </a:cxn>
                      <a:cxn ang="0">
                        <a:pos x="T8" y="T9"/>
                      </a:cxn>
                      <a:cxn ang="0">
                        <a:pos x="T10" y="T11"/>
                      </a:cxn>
                    </a:cxnLst>
                    <a:rect b="b" l="0" r="r" t="0"/>
                    <a:pathLst>
                      <a:path h="262" w="368">
                        <a:moveTo>
                          <a:pt x="0" y="75"/>
                        </a:moveTo>
                        <a:cubicBezTo>
                          <a:pt x="2" y="98"/>
                          <a:pt x="4" y="112"/>
                          <a:pt x="4" y="112"/>
                        </a:cubicBezTo>
                        <a:cubicBezTo>
                          <a:pt x="12" y="196"/>
                          <a:pt x="73" y="262"/>
                          <a:pt x="248" y="241"/>
                        </a:cubicBezTo>
                        <a:cubicBezTo>
                          <a:pt x="360" y="227"/>
                          <a:pt x="368" y="131"/>
                          <a:pt x="342" y="22"/>
                        </a:cubicBezTo>
                        <a:cubicBezTo>
                          <a:pt x="304" y="7"/>
                          <a:pt x="262" y="0"/>
                          <a:pt x="218" y="0"/>
                        </a:cubicBezTo>
                        <a:cubicBezTo>
                          <a:pt x="134" y="0"/>
                          <a:pt x="58" y="28"/>
                          <a:pt x="0" y="75"/>
                        </a:cubicBezTo>
                      </a:path>
                    </a:pathLst>
                  </a:custGeom>
                  <a:solidFill>
                    <a:srgbClr val="DBAE8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Oval 191">
                    <a:extLst>
                      <a:ext uri="{FF2B5EF4-FFF2-40B4-BE49-F238E27FC236}">
                        <a16:creationId xmlns:a16="http://schemas.microsoft.com/office/drawing/2014/main" id="{B7E395A4-8D42-4DD5-AEAF-15B0B3404DD3}"/>
                      </a:ext>
                    </a:extLst>
                  </p:cNvPr>
                  <p:cNvSpPr>
                    <a:spLocks noChangeArrowheads="1"/>
                  </p:cNvSpPr>
                  <p:nvPr/>
                </p:nvSpPr>
                <p:spPr bwMode="auto">
                  <a:xfrm>
                    <a:off x="4987" y="2098"/>
                    <a:ext cx="235" cy="23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Oval 192">
                    <a:extLst>
                      <a:ext uri="{FF2B5EF4-FFF2-40B4-BE49-F238E27FC236}">
                        <a16:creationId xmlns:a16="http://schemas.microsoft.com/office/drawing/2014/main" id="{C4DB4A3A-BBBB-45BD-97CA-4B15D2145911}"/>
                      </a:ext>
                    </a:extLst>
                  </p:cNvPr>
                  <p:cNvSpPr>
                    <a:spLocks noChangeArrowheads="1"/>
                  </p:cNvSpPr>
                  <p:nvPr/>
                </p:nvSpPr>
                <p:spPr bwMode="auto">
                  <a:xfrm>
                    <a:off x="5138" y="2200"/>
                    <a:ext cx="62" cy="6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Oval 193">
                    <a:extLst>
                      <a:ext uri="{FF2B5EF4-FFF2-40B4-BE49-F238E27FC236}">
                        <a16:creationId xmlns:a16="http://schemas.microsoft.com/office/drawing/2014/main" id="{6E2512EF-D007-4C78-9AB2-FE7DEE17B1F2}"/>
                      </a:ext>
                    </a:extLst>
                  </p:cNvPr>
                  <p:cNvSpPr>
                    <a:spLocks noChangeArrowheads="1"/>
                  </p:cNvSpPr>
                  <p:nvPr/>
                </p:nvSpPr>
                <p:spPr bwMode="auto">
                  <a:xfrm>
                    <a:off x="5302" y="2078"/>
                    <a:ext cx="235" cy="23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Oval 194">
                    <a:extLst>
                      <a:ext uri="{FF2B5EF4-FFF2-40B4-BE49-F238E27FC236}">
                        <a16:creationId xmlns:a16="http://schemas.microsoft.com/office/drawing/2014/main" id="{77882F63-8502-436C-B646-5B579741A049}"/>
                      </a:ext>
                    </a:extLst>
                  </p:cNvPr>
                  <p:cNvSpPr>
                    <a:spLocks noChangeArrowheads="1"/>
                  </p:cNvSpPr>
                  <p:nvPr/>
                </p:nvSpPr>
                <p:spPr bwMode="auto">
                  <a:xfrm>
                    <a:off x="5359" y="2198"/>
                    <a:ext cx="62" cy="62"/>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195">
                    <a:extLst>
                      <a:ext uri="{FF2B5EF4-FFF2-40B4-BE49-F238E27FC236}">
                        <a16:creationId xmlns:a16="http://schemas.microsoft.com/office/drawing/2014/main" id="{D37069F9-1102-4D45-840F-33BF76E4775B}"/>
                      </a:ext>
                    </a:extLst>
                  </p:cNvPr>
                  <p:cNvSpPr/>
                  <p:nvPr/>
                </p:nvSpPr>
                <p:spPr bwMode="auto">
                  <a:xfrm>
                    <a:off x="5069" y="2592"/>
                    <a:ext cx="520" cy="132"/>
                  </a:xfrm>
                  <a:custGeom>
                    <a:gdLst>
                      <a:gd fmla="*/ 235 w 259" name="T0"/>
                      <a:gd fmla="*/ 6 h 66" name="T1"/>
                      <a:gd fmla="*/ 240 w 259" name="T2"/>
                      <a:gd fmla="*/ 11 h 66" name="T3"/>
                      <a:gd fmla="*/ 235 w 259" name="T4"/>
                      <a:gd fmla="*/ 5 h 66" name="T5"/>
                      <a:gd fmla="*/ 235 w 259" name="T6"/>
                      <a:gd fmla="*/ 6 h 66" name="T7"/>
                      <a:gd fmla="*/ 240 w 259" name="T8"/>
                      <a:gd fmla="*/ 11 h 66" name="T9"/>
                      <a:gd fmla="*/ 235 w 259" name="T10"/>
                      <a:gd fmla="*/ 5 h 66" name="T11"/>
                      <a:gd fmla="*/ 234 w 259" name="T12"/>
                      <a:gd fmla="*/ 6 h 66" name="T13"/>
                      <a:gd fmla="*/ 204 w 259" name="T14"/>
                      <a:gd fmla="*/ 23 h 66" name="T15"/>
                      <a:gd fmla="*/ 131 w 259" name="T16"/>
                      <a:gd fmla="*/ 38 h 66" name="T17"/>
                      <a:gd fmla="*/ 23 w 259" name="T18"/>
                      <a:gd fmla="*/ 10 h 66" name="T19"/>
                      <a:gd fmla="*/ 4 w 259" name="T20"/>
                      <a:gd fmla="*/ 16 h 66" name="T21"/>
                      <a:gd fmla="*/ 10 w 259" name="T22"/>
                      <a:gd fmla="*/ 35 h 66" name="T23"/>
                      <a:gd fmla="*/ 131 w 259" name="T24"/>
                      <a:gd fmla="*/ 66 h 66" name="T25"/>
                      <a:gd fmla="*/ 220 w 259" name="T26"/>
                      <a:gd fmla="*/ 47 h 66" name="T27"/>
                      <a:gd fmla="*/ 253 w 259" name="T28"/>
                      <a:gd fmla="*/ 27 h 66" name="T29"/>
                      <a:gd fmla="*/ 254 w 259" name="T30"/>
                      <a:gd fmla="*/ 7 h 66" name="T31"/>
                      <a:gd fmla="*/ 235 w 259" name="T32"/>
                      <a:gd fmla="*/ 6 h 6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6" w="259">
                        <a:moveTo>
                          <a:pt x="235" y="6"/>
                        </a:moveTo>
                        <a:cubicBezTo>
                          <a:pt x="240" y="11"/>
                          <a:pt x="240" y="11"/>
                          <a:pt x="240" y="11"/>
                        </a:cubicBezTo>
                        <a:cubicBezTo>
                          <a:pt x="235" y="5"/>
                          <a:pt x="235" y="5"/>
                          <a:pt x="235" y="5"/>
                        </a:cubicBezTo>
                        <a:cubicBezTo>
                          <a:pt x="235" y="6"/>
                          <a:pt x="235" y="6"/>
                          <a:pt x="235" y="6"/>
                        </a:cubicBezTo>
                        <a:cubicBezTo>
                          <a:pt x="240" y="11"/>
                          <a:pt x="240" y="11"/>
                          <a:pt x="240" y="11"/>
                        </a:cubicBezTo>
                        <a:cubicBezTo>
                          <a:pt x="235" y="5"/>
                          <a:pt x="235" y="5"/>
                          <a:pt x="235" y="5"/>
                        </a:cubicBezTo>
                        <a:cubicBezTo>
                          <a:pt x="234" y="6"/>
                          <a:pt x="234" y="6"/>
                          <a:pt x="234" y="6"/>
                        </a:cubicBezTo>
                        <a:cubicBezTo>
                          <a:pt x="232" y="8"/>
                          <a:pt x="221" y="16"/>
                          <a:pt x="204" y="23"/>
                        </a:cubicBezTo>
                        <a:cubicBezTo>
                          <a:pt x="186" y="31"/>
                          <a:pt x="161" y="38"/>
                          <a:pt x="131" y="38"/>
                        </a:cubicBezTo>
                        <a:cubicBezTo>
                          <a:pt x="100" y="38"/>
                          <a:pt x="64" y="31"/>
                          <a:pt x="23" y="10"/>
                        </a:cubicBezTo>
                        <a:cubicBezTo>
                          <a:pt x="16" y="6"/>
                          <a:pt x="7" y="9"/>
                          <a:pt x="4" y="16"/>
                        </a:cubicBezTo>
                        <a:cubicBezTo>
                          <a:pt x="0" y="23"/>
                          <a:pt x="3" y="31"/>
                          <a:pt x="10" y="35"/>
                        </a:cubicBezTo>
                        <a:cubicBezTo>
                          <a:pt x="55" y="58"/>
                          <a:pt x="96" y="66"/>
                          <a:pt x="131" y="66"/>
                        </a:cubicBezTo>
                        <a:cubicBezTo>
                          <a:pt x="169" y="66"/>
                          <a:pt x="199" y="57"/>
                          <a:pt x="220" y="47"/>
                        </a:cubicBezTo>
                        <a:cubicBezTo>
                          <a:pt x="241" y="37"/>
                          <a:pt x="252" y="27"/>
                          <a:pt x="253" y="27"/>
                        </a:cubicBezTo>
                        <a:cubicBezTo>
                          <a:pt x="259" y="22"/>
                          <a:pt x="259" y="13"/>
                          <a:pt x="254" y="7"/>
                        </a:cubicBezTo>
                        <a:cubicBezTo>
                          <a:pt x="249" y="1"/>
                          <a:pt x="240" y="0"/>
                          <a:pt x="235" y="6"/>
                        </a:cubicBezTo>
                        <a:close/>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196">
                    <a:extLst>
                      <a:ext uri="{FF2B5EF4-FFF2-40B4-BE49-F238E27FC236}">
                        <a16:creationId xmlns:a16="http://schemas.microsoft.com/office/drawing/2014/main" id="{B7F6F7C0-A039-4617-9B6C-9E62A3FB01B4}"/>
                      </a:ext>
                    </a:extLst>
                  </p:cNvPr>
                  <p:cNvSpPr/>
                  <p:nvPr/>
                </p:nvSpPr>
                <p:spPr bwMode="auto">
                  <a:xfrm>
                    <a:off x="5347" y="2568"/>
                    <a:ext cx="54" cy="144"/>
                  </a:xfrm>
                  <a:custGeom>
                    <a:gdLst>
                      <a:gd fmla="*/ 1 w 27" name="T0"/>
                      <a:gd fmla="*/ 12 h 72" name="T1"/>
                      <a:gd fmla="*/ 7 w 27" name="T2"/>
                      <a:gd fmla="*/ 63 h 72" name="T3"/>
                      <a:gd fmla="*/ 18 w 27" name="T4"/>
                      <a:gd fmla="*/ 72 h 72" name="T5"/>
                      <a:gd fmla="*/ 27 w 27" name="T6"/>
                      <a:gd fmla="*/ 60 h 72" name="T7"/>
                      <a:gd fmla="*/ 20 w 27" name="T8"/>
                      <a:gd fmla="*/ 9 h 72" name="T9"/>
                      <a:gd fmla="*/ 9 w 27" name="T10"/>
                      <a:gd fmla="*/ 1 h 72" name="T11"/>
                      <a:gd fmla="*/ 1 w 27" name="T12"/>
                      <a:gd fmla="*/ 12 h 72" name="T13"/>
                    </a:gdLst>
                    <a:cxnLst>
                      <a:cxn ang="0">
                        <a:pos x="T0" y="T1"/>
                      </a:cxn>
                      <a:cxn ang="0">
                        <a:pos x="T2" y="T3"/>
                      </a:cxn>
                      <a:cxn ang="0">
                        <a:pos x="T4" y="T5"/>
                      </a:cxn>
                      <a:cxn ang="0">
                        <a:pos x="T6" y="T7"/>
                      </a:cxn>
                      <a:cxn ang="0">
                        <a:pos x="T8" y="T9"/>
                      </a:cxn>
                      <a:cxn ang="0">
                        <a:pos x="T10" y="T11"/>
                      </a:cxn>
                      <a:cxn ang="0">
                        <a:pos x="T12" y="T13"/>
                      </a:cxn>
                    </a:cxnLst>
                    <a:rect b="b" l="0" r="r" t="0"/>
                    <a:pathLst>
                      <a:path h="72" w="27">
                        <a:moveTo>
                          <a:pt x="1" y="12"/>
                        </a:moveTo>
                        <a:cubicBezTo>
                          <a:pt x="7" y="63"/>
                          <a:pt x="7" y="63"/>
                          <a:pt x="7" y="63"/>
                        </a:cubicBezTo>
                        <a:cubicBezTo>
                          <a:pt x="7" y="68"/>
                          <a:pt x="12" y="72"/>
                          <a:pt x="18" y="72"/>
                        </a:cubicBezTo>
                        <a:cubicBezTo>
                          <a:pt x="23" y="71"/>
                          <a:pt x="27" y="66"/>
                          <a:pt x="27" y="60"/>
                        </a:cubicBezTo>
                        <a:cubicBezTo>
                          <a:pt x="20" y="9"/>
                          <a:pt x="20" y="9"/>
                          <a:pt x="20" y="9"/>
                        </a:cubicBezTo>
                        <a:cubicBezTo>
                          <a:pt x="20" y="4"/>
                          <a:pt x="15" y="0"/>
                          <a:pt x="9" y="1"/>
                        </a:cubicBezTo>
                        <a:cubicBezTo>
                          <a:pt x="4" y="1"/>
                          <a:pt x="0" y="6"/>
                          <a:pt x="1" y="12"/>
                        </a:cubicBezTo>
                      </a:path>
                    </a:pathLst>
                  </a:cu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Oval 197">
                    <a:extLst>
                      <a:ext uri="{FF2B5EF4-FFF2-40B4-BE49-F238E27FC236}">
                        <a16:creationId xmlns:a16="http://schemas.microsoft.com/office/drawing/2014/main" id="{8C0642B5-96CE-4BAD-8374-3E54B84DF3D2}"/>
                      </a:ext>
                    </a:extLst>
                  </p:cNvPr>
                  <p:cNvSpPr>
                    <a:spLocks noChangeArrowheads="1"/>
                  </p:cNvSpPr>
                  <p:nvPr/>
                </p:nvSpPr>
                <p:spPr bwMode="auto">
                  <a:xfrm>
                    <a:off x="5204" y="2435"/>
                    <a:ext cx="295" cy="157"/>
                  </a:xfrm>
                  <a:prstGeom prst="ellipse">
                    <a:avLst/>
                  </a:pr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198">
                    <a:extLst>
                      <a:ext uri="{FF2B5EF4-FFF2-40B4-BE49-F238E27FC236}">
                        <a16:creationId xmlns:a16="http://schemas.microsoft.com/office/drawing/2014/main" id="{ACFE1A99-6847-4D87-AD22-7CAD7350D506}"/>
                      </a:ext>
                    </a:extLst>
                  </p:cNvPr>
                  <p:cNvSpPr/>
                  <p:nvPr/>
                </p:nvSpPr>
                <p:spPr bwMode="auto">
                  <a:xfrm>
                    <a:off x="5204" y="2459"/>
                    <a:ext cx="295" cy="133"/>
                  </a:xfrm>
                  <a:custGeom>
                    <a:gdLst>
                      <a:gd fmla="*/ 127 w 147" name="T0"/>
                      <a:gd fmla="*/ 0 h 66" name="T1"/>
                      <a:gd fmla="*/ 132 w 147" name="T2"/>
                      <a:gd fmla="*/ 13 h 66" name="T3"/>
                      <a:gd fmla="*/ 74 w 147" name="T4"/>
                      <a:gd fmla="*/ 45 h 66" name="T5"/>
                      <a:gd fmla="*/ 15 w 147" name="T6"/>
                      <a:gd fmla="*/ 13 h 66" name="T7"/>
                      <a:gd fmla="*/ 20 w 147" name="T8"/>
                      <a:gd fmla="*/ 0 h 66" name="T9"/>
                      <a:gd fmla="*/ 0 w 147" name="T10"/>
                      <a:gd fmla="*/ 27 h 66" name="T11"/>
                      <a:gd fmla="*/ 74 w 147" name="T12"/>
                      <a:gd fmla="*/ 66 h 66" name="T13"/>
                      <a:gd fmla="*/ 147 w 147" name="T14"/>
                      <a:gd fmla="*/ 27 h 66" name="T15"/>
                      <a:gd fmla="*/ 127 w 147"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47">
                        <a:moveTo>
                          <a:pt x="127" y="0"/>
                        </a:moveTo>
                        <a:cubicBezTo>
                          <a:pt x="130" y="4"/>
                          <a:pt x="132" y="9"/>
                          <a:pt x="132" y="13"/>
                        </a:cubicBezTo>
                        <a:cubicBezTo>
                          <a:pt x="132" y="31"/>
                          <a:pt x="106" y="45"/>
                          <a:pt x="74" y="45"/>
                        </a:cubicBezTo>
                        <a:cubicBezTo>
                          <a:pt x="41" y="45"/>
                          <a:pt x="15" y="31"/>
                          <a:pt x="15" y="13"/>
                        </a:cubicBezTo>
                        <a:cubicBezTo>
                          <a:pt x="15" y="9"/>
                          <a:pt x="17" y="4"/>
                          <a:pt x="20" y="0"/>
                        </a:cubicBezTo>
                        <a:cubicBezTo>
                          <a:pt x="8" y="7"/>
                          <a:pt x="0" y="17"/>
                          <a:pt x="0" y="27"/>
                        </a:cubicBezTo>
                        <a:cubicBezTo>
                          <a:pt x="0" y="48"/>
                          <a:pt x="33" y="66"/>
                          <a:pt x="74" y="66"/>
                        </a:cubicBezTo>
                        <a:cubicBezTo>
                          <a:pt x="114" y="66"/>
                          <a:pt x="147" y="48"/>
                          <a:pt x="147" y="27"/>
                        </a:cubicBezTo>
                        <a:cubicBezTo>
                          <a:pt x="147" y="17"/>
                          <a:pt x="139" y="7"/>
                          <a:pt x="127" y="0"/>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199">
                    <a:extLst>
                      <a:ext uri="{FF2B5EF4-FFF2-40B4-BE49-F238E27FC236}">
                        <a16:creationId xmlns:a16="http://schemas.microsoft.com/office/drawing/2014/main" id="{530B387E-F756-4C1B-95E7-EAF5494915C7}"/>
                      </a:ext>
                    </a:extLst>
                  </p:cNvPr>
                  <p:cNvSpPr>
                    <a:spLocks noEditPoints="1"/>
                  </p:cNvSpPr>
                  <p:nvPr/>
                </p:nvSpPr>
                <p:spPr bwMode="auto">
                  <a:xfrm>
                    <a:off x="4937" y="1813"/>
                    <a:ext cx="18" cy="22"/>
                  </a:xfrm>
                  <a:custGeom>
                    <a:gdLst>
                      <a:gd fmla="*/ 8 w 9" name="T0"/>
                      <a:gd fmla="*/ 0 h 11" name="T1"/>
                      <a:gd fmla="*/ 8 w 9" name="T2"/>
                      <a:gd fmla="*/ 0 h 11" name="T3"/>
                      <a:gd fmla="*/ 0 w 9" name="T4"/>
                      <a:gd fmla="*/ 11 h 11" name="T5"/>
                      <a:gd fmla="*/ 0 w 9" name="T6"/>
                      <a:gd fmla="*/ 11 h 11" name="T7"/>
                      <a:gd fmla="*/ 8 w 9" name="T8"/>
                      <a:gd fmla="*/ 0 h 11" name="T9"/>
                      <a:gd fmla="*/ 8 w 9" name="T10"/>
                      <a:gd fmla="*/ 0 h 11" name="T11"/>
                      <a:gd fmla="*/ 9 w 9" name="T12"/>
                      <a:gd fmla="*/ 0 h 11" name="T13"/>
                      <a:gd fmla="*/ 9 w 9" name="T14"/>
                      <a:gd fmla="*/ 0 h 11" name="T15"/>
                      <a:gd fmla="*/ 9 w 9" name="T16"/>
                      <a:gd fmla="*/ 0 h 11" name="T17"/>
                      <a:gd fmla="*/ 9 w 9" name="T18"/>
                      <a:gd fmla="*/ 0 h 11" name="T19"/>
                      <a:gd fmla="*/ 9 w 9" name="T20"/>
                      <a:gd fmla="*/ 0 h 11" name="T21"/>
                      <a:gd fmla="*/ 9 w 9" name="T22"/>
                      <a:gd fmla="*/ 0 h 11" name="T23"/>
                      <a:gd fmla="*/ 9 w 9" name="T24"/>
                      <a:gd fmla="*/ 0 h 11" name="T25"/>
                      <a:gd fmla="*/ 9 w 9" name="T26"/>
                      <a:gd fmla="*/ 0 h 11" name="T27"/>
                      <a:gd fmla="*/ 9 w 9" name="T28"/>
                      <a:gd fmla="*/ 0 h 11" name="T29"/>
                      <a:gd fmla="*/ 9 w 9" name="T30"/>
                      <a:gd fmla="*/ 0 h 11" name="T31"/>
                      <a:gd fmla="*/ 9 w 9" name="T32"/>
                      <a:gd fmla="*/ 0 h 11" name="T33"/>
                      <a:gd fmla="*/ 9 w 9" name="T34"/>
                      <a:gd fmla="*/ 0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9">
                        <a:moveTo>
                          <a:pt x="8" y="0"/>
                        </a:moveTo>
                        <a:cubicBezTo>
                          <a:pt x="8" y="0"/>
                          <a:pt x="8" y="0"/>
                          <a:pt x="8" y="0"/>
                        </a:cubicBezTo>
                        <a:cubicBezTo>
                          <a:pt x="5" y="3"/>
                          <a:pt x="3" y="7"/>
                          <a:pt x="0" y="11"/>
                        </a:cubicBezTo>
                        <a:cubicBezTo>
                          <a:pt x="0" y="11"/>
                          <a:pt x="0" y="11"/>
                          <a:pt x="0" y="11"/>
                        </a:cubicBezTo>
                        <a:cubicBezTo>
                          <a:pt x="3" y="7"/>
                          <a:pt x="5" y="3"/>
                          <a:pt x="8" y="0"/>
                        </a:cubicBezTo>
                        <a:cubicBezTo>
                          <a:pt x="8" y="0"/>
                          <a:pt x="8" y="0"/>
                          <a:pt x="8"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200">
                    <a:extLst>
                      <a:ext uri="{FF2B5EF4-FFF2-40B4-BE49-F238E27FC236}">
                        <a16:creationId xmlns:a16="http://schemas.microsoft.com/office/drawing/2014/main" id="{D3F76832-DB1A-484A-8B97-57E2EAA9851A}"/>
                      </a:ext>
                    </a:extLst>
                  </p:cNvPr>
                  <p:cNvSpPr>
                    <a:spLocks noEditPoints="1"/>
                  </p:cNvSpPr>
                  <p:nvPr/>
                </p:nvSpPr>
                <p:spPr bwMode="auto">
                  <a:xfrm>
                    <a:off x="4881" y="1770"/>
                    <a:ext cx="130" cy="860"/>
                  </a:xfrm>
                  <a:custGeom>
                    <a:gdLst>
                      <a:gd fmla="*/ 14 w 65" name="T0"/>
                      <a:gd fmla="*/ 428 h 428" name="T1"/>
                      <a:gd fmla="*/ 14 w 65" name="T2"/>
                      <a:gd fmla="*/ 428 h 428" name="T3"/>
                      <a:gd fmla="*/ 14 w 65" name="T4"/>
                      <a:gd fmla="*/ 428 h 428" name="T5"/>
                      <a:gd fmla="*/ 10 w 65" name="T6"/>
                      <a:gd fmla="*/ 396 h 428" name="T7"/>
                      <a:gd fmla="*/ 14 w 65" name="T8"/>
                      <a:gd fmla="*/ 428 h 428" name="T9"/>
                      <a:gd fmla="*/ 10 w 65" name="T10"/>
                      <a:gd fmla="*/ 396 h 428" name="T11"/>
                      <a:gd fmla="*/ 65 w 65" name="T12"/>
                      <a:gd fmla="*/ 0 h 428" name="T13"/>
                      <a:gd fmla="*/ 37 w 65" name="T14"/>
                      <a:gd fmla="*/ 21 h 428" name="T15"/>
                      <a:gd fmla="*/ 37 w 65" name="T16"/>
                      <a:gd fmla="*/ 21 h 428" name="T17"/>
                      <a:gd fmla="*/ 37 w 65" name="T18"/>
                      <a:gd fmla="*/ 21 h 428" name="T19"/>
                      <a:gd fmla="*/ 37 w 65" name="T20"/>
                      <a:gd fmla="*/ 21 h 428" name="T21"/>
                      <a:gd fmla="*/ 37 w 65" name="T22"/>
                      <a:gd fmla="*/ 21 h 428" name="T23"/>
                      <a:gd fmla="*/ 37 w 65" name="T24"/>
                      <a:gd fmla="*/ 21 h 428" name="T25"/>
                      <a:gd fmla="*/ 37 w 65" name="T26"/>
                      <a:gd fmla="*/ 21 h 428" name="T27"/>
                      <a:gd fmla="*/ 37 w 65" name="T28"/>
                      <a:gd fmla="*/ 21 h 428" name="T29"/>
                      <a:gd fmla="*/ 36 w 65" name="T30"/>
                      <a:gd fmla="*/ 21 h 428" name="T31"/>
                      <a:gd fmla="*/ 36 w 65" name="T32"/>
                      <a:gd fmla="*/ 21 h 428" name="T33"/>
                      <a:gd fmla="*/ 28 w 65" name="T34"/>
                      <a:gd fmla="*/ 32 h 428" name="T35"/>
                      <a:gd fmla="*/ 36 w 65" name="T36"/>
                      <a:gd fmla="*/ 61 h 428" name="T37"/>
                      <a:gd fmla="*/ 35 w 65" name="T38"/>
                      <a:gd fmla="*/ 70 h 428" name="T39"/>
                      <a:gd fmla="*/ 35 w 65" name="T40"/>
                      <a:gd fmla="*/ 70 h 428" name="T41"/>
                      <a:gd fmla="*/ 6 w 65" name="T42"/>
                      <a:gd fmla="*/ 108 h 428" name="T43"/>
                      <a:gd fmla="*/ 4 w 65" name="T44"/>
                      <a:gd fmla="*/ 126 h 428" name="T45"/>
                      <a:gd fmla="*/ 1 w 65" name="T46"/>
                      <a:gd fmla="*/ 171 h 428" name="T47"/>
                      <a:gd fmla="*/ 0 w 65" name="T48"/>
                      <a:gd fmla="*/ 211 h 428" name="T49"/>
                      <a:gd fmla="*/ 10 w 65" name="T50"/>
                      <a:gd fmla="*/ 391 h 428" name="T51"/>
                      <a:gd fmla="*/ 48 w 65" name="T52"/>
                      <a:gd fmla="*/ 364 h 428" name="T53"/>
                      <a:gd fmla="*/ 65 w 65" name="T54"/>
                      <a:gd fmla="*/ 0 h 42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28" w="65">
                        <a:moveTo>
                          <a:pt x="14" y="428"/>
                        </a:moveTo>
                        <a:cubicBezTo>
                          <a:pt x="14" y="428"/>
                          <a:pt x="14" y="428"/>
                          <a:pt x="14" y="428"/>
                        </a:cubicBezTo>
                        <a:cubicBezTo>
                          <a:pt x="14" y="428"/>
                          <a:pt x="14" y="428"/>
                          <a:pt x="14" y="428"/>
                        </a:cubicBezTo>
                        <a:moveTo>
                          <a:pt x="10" y="396"/>
                        </a:moveTo>
                        <a:cubicBezTo>
                          <a:pt x="12" y="416"/>
                          <a:pt x="14" y="428"/>
                          <a:pt x="14" y="428"/>
                        </a:cubicBezTo>
                        <a:cubicBezTo>
                          <a:pt x="14" y="428"/>
                          <a:pt x="12" y="416"/>
                          <a:pt x="10" y="396"/>
                        </a:cubicBezTo>
                        <a:moveTo>
                          <a:pt x="65" y="0"/>
                        </a:moveTo>
                        <a:cubicBezTo>
                          <a:pt x="55" y="5"/>
                          <a:pt x="46" y="12"/>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7" y="21"/>
                        </a:cubicBezTo>
                        <a:cubicBezTo>
                          <a:pt x="37" y="21"/>
                          <a:pt x="37" y="21"/>
                          <a:pt x="36" y="21"/>
                        </a:cubicBezTo>
                        <a:cubicBezTo>
                          <a:pt x="36" y="21"/>
                          <a:pt x="36" y="21"/>
                          <a:pt x="36" y="21"/>
                        </a:cubicBezTo>
                        <a:cubicBezTo>
                          <a:pt x="33" y="24"/>
                          <a:pt x="31" y="28"/>
                          <a:pt x="28" y="32"/>
                        </a:cubicBezTo>
                        <a:cubicBezTo>
                          <a:pt x="35" y="42"/>
                          <a:pt x="36" y="53"/>
                          <a:pt x="36" y="61"/>
                        </a:cubicBezTo>
                        <a:cubicBezTo>
                          <a:pt x="36" y="66"/>
                          <a:pt x="35" y="70"/>
                          <a:pt x="35" y="70"/>
                        </a:cubicBezTo>
                        <a:cubicBezTo>
                          <a:pt x="35" y="70"/>
                          <a:pt x="35" y="70"/>
                          <a:pt x="35" y="70"/>
                        </a:cubicBezTo>
                        <a:cubicBezTo>
                          <a:pt x="37" y="83"/>
                          <a:pt x="25" y="97"/>
                          <a:pt x="6" y="108"/>
                        </a:cubicBezTo>
                        <a:cubicBezTo>
                          <a:pt x="5" y="114"/>
                          <a:pt x="4" y="120"/>
                          <a:pt x="4" y="126"/>
                        </a:cubicBezTo>
                        <a:cubicBezTo>
                          <a:pt x="2" y="141"/>
                          <a:pt x="1" y="156"/>
                          <a:pt x="1" y="171"/>
                        </a:cubicBezTo>
                        <a:cubicBezTo>
                          <a:pt x="0" y="184"/>
                          <a:pt x="0" y="198"/>
                          <a:pt x="0" y="211"/>
                        </a:cubicBezTo>
                        <a:cubicBezTo>
                          <a:pt x="0" y="280"/>
                          <a:pt x="6" y="350"/>
                          <a:pt x="10" y="391"/>
                        </a:cubicBezTo>
                        <a:cubicBezTo>
                          <a:pt x="22" y="381"/>
                          <a:pt x="35" y="372"/>
                          <a:pt x="48" y="364"/>
                        </a:cubicBezTo>
                        <a:cubicBezTo>
                          <a:pt x="40" y="284"/>
                          <a:pt x="23" y="71"/>
                          <a:pt x="65"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201">
                    <a:extLst>
                      <a:ext uri="{FF2B5EF4-FFF2-40B4-BE49-F238E27FC236}">
                        <a16:creationId xmlns:a16="http://schemas.microsoft.com/office/drawing/2014/main" id="{5429F4B6-4B2F-4E2F-A7A8-1F77B8256343}"/>
                      </a:ext>
                    </a:extLst>
                  </p:cNvPr>
                  <p:cNvSpPr>
                    <a:spLocks noEditPoints="1"/>
                  </p:cNvSpPr>
                  <p:nvPr/>
                </p:nvSpPr>
                <p:spPr bwMode="auto">
                  <a:xfrm>
                    <a:off x="5401" y="2889"/>
                    <a:ext cx="4" cy="0"/>
                  </a:xfrm>
                  <a:custGeom>
                    <a:gdLst>
                      <a:gd fmla="*/ 0 w 2" name="T0"/>
                      <a:gd fmla="*/ 0 w 2" name="T1"/>
                      <a:gd fmla="*/ 0 w 2" name="T2"/>
                      <a:gd fmla="*/ 0 w 2" name="T3"/>
                      <a:gd fmla="*/ 1 w 2" name="T4"/>
                      <a:gd fmla="*/ 1 w 2" name="T5"/>
                      <a:gd fmla="*/ 1 w 2" name="T6"/>
                      <a:gd fmla="*/ 1 w 2" name="T7"/>
                      <a:gd fmla="*/ 1 w 2" name="T8"/>
                      <a:gd fmla="*/ 1 w 2" name="T9"/>
                      <a:gd fmla="*/ 1 w 2" name="T10"/>
                      <a:gd fmla="*/ 1 w 2" name="T11"/>
                      <a:gd fmla="*/ 1 w 2" name="T12"/>
                      <a:gd fmla="*/ 1 w 2" name="T13"/>
                      <a:gd fmla="*/ 1 w 2" name="T14"/>
                      <a:gd fmla="*/ 1 w 2" name="T15"/>
                      <a:gd fmla="*/ 2 w 2" name="T16"/>
                      <a:gd fmla="*/ 2 w 2" name="T17"/>
                      <a:gd fmla="*/ 2 w 2" name="T18"/>
                    </a:gd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Lst>
                    <a:rect b="b" l="0" r="r" t="0"/>
                    <a:pathLst>
                      <a:path w="2">
                        <a:moveTo>
                          <a:pt x="0" y="0"/>
                        </a:moveTo>
                        <a:cubicBezTo>
                          <a:pt x="0" y="0"/>
                          <a:pt x="0" y="0"/>
                          <a:pt x="0" y="0"/>
                        </a:cubicBez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202">
                    <a:extLst>
                      <a:ext uri="{FF2B5EF4-FFF2-40B4-BE49-F238E27FC236}">
                        <a16:creationId xmlns:a16="http://schemas.microsoft.com/office/drawing/2014/main" id="{FF457581-848E-478C-A70F-A94980E4CBF9}"/>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203">
                    <a:extLst>
                      <a:ext uri="{FF2B5EF4-FFF2-40B4-BE49-F238E27FC236}">
                        <a16:creationId xmlns:a16="http://schemas.microsoft.com/office/drawing/2014/main" id="{ABCA6F64-D113-4415-8760-AF0C653A9B98}"/>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Freeform 204">
                    <a:extLst>
                      <a:ext uri="{FF2B5EF4-FFF2-40B4-BE49-F238E27FC236}">
                        <a16:creationId xmlns:a16="http://schemas.microsoft.com/office/drawing/2014/main" id="{9CBDF4B4-AA60-4471-B45B-1C75EDEC708C}"/>
                      </a:ext>
                    </a:extLst>
                  </p:cNvPr>
                  <p:cNvSpPr/>
                  <p:nvPr/>
                </p:nvSpPr>
                <p:spPr bwMode="auto">
                  <a:xfrm flipH="1">
                    <a:off x="5401" y="2889"/>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5" name="Freeform 206">
                  <a:extLst>
                    <a:ext uri="{FF2B5EF4-FFF2-40B4-BE49-F238E27FC236}">
                      <a16:creationId xmlns:a16="http://schemas.microsoft.com/office/drawing/2014/main" id="{BDD9E076-D6BE-44A1-91B0-AE61825E8422}"/>
                    </a:ext>
                  </a:extLst>
                </p:cNvPr>
                <p:cNvSpPr/>
                <p:nvPr/>
              </p:nvSpPr>
              <p:spPr bwMode="auto">
                <a:xfrm flipH="1">
                  <a:off x="8016863" y="106597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07">
                  <a:extLst>
                    <a:ext uri="{FF2B5EF4-FFF2-40B4-BE49-F238E27FC236}">
                      <a16:creationId xmlns:a16="http://schemas.microsoft.com/office/drawing/2014/main" id="{FDEE883C-FAFB-4C5A-9A1F-E1407D6AD6C6}"/>
                    </a:ext>
                  </a:extLst>
                </p:cNvPr>
                <p:cNvSpPr/>
                <p:nvPr/>
              </p:nvSpPr>
              <p:spPr bwMode="auto">
                <a:xfrm flipH="1">
                  <a:off x="8016863" y="10659740"/>
                  <a:ext cx="0" cy="0"/>
                </a:xfrm>
                <a:custGeom>
                  <a:cxnLst>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208">
                  <a:extLst>
                    <a:ext uri="{FF2B5EF4-FFF2-40B4-BE49-F238E27FC236}">
                      <a16:creationId xmlns:a16="http://schemas.microsoft.com/office/drawing/2014/main" id="{1BC9695D-EBDD-496F-A12A-644F1BE31355}"/>
                    </a:ext>
                  </a:extLst>
                </p:cNvPr>
                <p:cNvSpPr>
                  <a:spLocks noEditPoints="1"/>
                </p:cNvSpPr>
                <p:nvPr/>
              </p:nvSpPr>
              <p:spPr bwMode="auto">
                <a:xfrm flipH="1">
                  <a:off x="8016863" y="10659740"/>
                  <a:ext cx="0" cy="0"/>
                </a:xfrm>
                <a:custGeom>
                  <a:cxnLst>
                    <a:cxn ang="0">
                      <a:pos x="0" y="0"/>
                    </a:cxn>
                    <a:cxn ang="0">
                      <a:pos x="0" y="0"/>
                    </a:cxn>
                    <a:cxn ang="0">
                      <a:pos x="0" y="0"/>
                    </a:cxn>
                    <a:cxn ang="0">
                      <a:pos x="0" y="0"/>
                    </a:cxn>
                    <a:cxn ang="0">
                      <a:pos x="0" y="0"/>
                    </a:cxn>
                    <a:cxn ang="0">
                      <a:pos x="0" y="0"/>
                    </a:cxn>
                    <a:cxn ang="0">
                      <a:pos x="0" y="0"/>
                    </a:cxn>
                    <a:cxn ang="0">
                      <a:pos x="0" y="0"/>
                    </a:cxn>
                  </a:cxnLst>
                  <a:rect b="b" l="0" r="r" t="0"/>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C2BBB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Oval 209">
                  <a:extLst>
                    <a:ext uri="{FF2B5EF4-FFF2-40B4-BE49-F238E27FC236}">
                      <a16:creationId xmlns:a16="http://schemas.microsoft.com/office/drawing/2014/main" id="{6BB917E6-F860-4C2A-9D2F-19E2735075A4}"/>
                    </a:ext>
                  </a:extLst>
                </p:cNvPr>
                <p:cNvSpPr>
                  <a:spLocks noChangeArrowheads="1"/>
                </p:cNvSpPr>
                <p:nvPr/>
              </p:nvSpPr>
              <p:spPr bwMode="auto">
                <a:xfrm>
                  <a:off x="8016863" y="10659740"/>
                  <a:ext cx="1587" cy="1588"/>
                </a:xfrm>
                <a:prstGeom prst="ellipse">
                  <a:avLst/>
                </a:pr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210">
                  <a:extLst>
                    <a:ext uri="{FF2B5EF4-FFF2-40B4-BE49-F238E27FC236}">
                      <a16:creationId xmlns:a16="http://schemas.microsoft.com/office/drawing/2014/main" id="{3C349E7B-DC99-4887-A590-C062B1FE86F9}"/>
                    </a:ext>
                  </a:extLst>
                </p:cNvPr>
                <p:cNvSpPr/>
                <p:nvPr/>
              </p:nvSpPr>
              <p:spPr bwMode="auto">
                <a:xfrm>
                  <a:off x="7223113" y="10043790"/>
                  <a:ext cx="1063625" cy="628650"/>
                </a:xfrm>
                <a:custGeom>
                  <a:gdLst>
                    <a:gd fmla="*/ 38 w 334" name="T0"/>
                    <a:gd fmla="*/ 0 h 197" name="T1"/>
                    <a:gd fmla="*/ 0 w 334" name="T2"/>
                    <a:gd fmla="*/ 27 h 197" name="T3"/>
                    <a:gd fmla="*/ 0 w 334" name="T4"/>
                    <a:gd fmla="*/ 32 h 197" name="T5"/>
                    <a:gd fmla="*/ 4 w 334" name="T6"/>
                    <a:gd fmla="*/ 64 h 197" name="T7"/>
                    <a:gd fmla="*/ 4 w 334" name="T8"/>
                    <a:gd fmla="*/ 64 h 197" name="T9"/>
                    <a:gd fmla="*/ 4 w 334" name="T10"/>
                    <a:gd fmla="*/ 64 h 197" name="T11"/>
                    <a:gd fmla="*/ 4 w 334" name="T12"/>
                    <a:gd fmla="*/ 64 h 197" name="T13"/>
                    <a:gd fmla="*/ 187 w 334" name="T14"/>
                    <a:gd fmla="*/ 197 h 197" name="T15"/>
                    <a:gd fmla="*/ 248 w 334" name="T16"/>
                    <a:gd fmla="*/ 193 h 197" name="T17"/>
                    <a:gd fmla="*/ 249 w 334" name="T18"/>
                    <a:gd fmla="*/ 193 h 197" name="T19"/>
                    <a:gd fmla="*/ 249 w 334" name="T20"/>
                    <a:gd fmla="*/ 193 h 197" name="T21"/>
                    <a:gd fmla="*/ 249 w 334" name="T22"/>
                    <a:gd fmla="*/ 193 h 197" name="T23"/>
                    <a:gd fmla="*/ 249 w 334" name="T24"/>
                    <a:gd fmla="*/ 193 h 197" name="T25"/>
                    <a:gd fmla="*/ 249 w 334" name="T26"/>
                    <a:gd fmla="*/ 193 h 197" name="T27"/>
                    <a:gd fmla="*/ 249 w 334" name="T28"/>
                    <a:gd fmla="*/ 193 h 197" name="T29"/>
                    <a:gd fmla="*/ 249 w 334" name="T30"/>
                    <a:gd fmla="*/ 193 h 197" name="T31"/>
                    <a:gd fmla="*/ 249 w 334" name="T32"/>
                    <a:gd fmla="*/ 193 h 197" name="T33"/>
                    <a:gd fmla="*/ 249 w 334" name="T34"/>
                    <a:gd fmla="*/ 193 h 197" name="T35"/>
                    <a:gd fmla="*/ 249 w 334" name="T36"/>
                    <a:gd fmla="*/ 193 h 197" name="T37"/>
                    <a:gd fmla="*/ 249 w 334" name="T38"/>
                    <a:gd fmla="*/ 193 h 197" name="T39"/>
                    <a:gd fmla="*/ 249 w 334" name="T40"/>
                    <a:gd fmla="*/ 193 h 197" name="T41"/>
                    <a:gd fmla="*/ 249 w 334" name="T42"/>
                    <a:gd fmla="*/ 193 h 197" name="T43"/>
                    <a:gd fmla="*/ 250 w 334" name="T44"/>
                    <a:gd fmla="*/ 193 h 197" name="T45"/>
                    <a:gd fmla="*/ 250 w 334" name="T46"/>
                    <a:gd fmla="*/ 193 h 197" name="T47"/>
                    <a:gd fmla="*/ 250 w 334" name="T48"/>
                    <a:gd fmla="*/ 193 h 197" name="T49"/>
                    <a:gd fmla="*/ 250 w 334" name="T50"/>
                    <a:gd fmla="*/ 193 h 197" name="T51"/>
                    <a:gd fmla="*/ 250 w 334" name="T52"/>
                    <a:gd fmla="*/ 193 h 197" name="T53"/>
                    <a:gd fmla="*/ 250 w 334" name="T54"/>
                    <a:gd fmla="*/ 193 h 197" name="T55"/>
                    <a:gd fmla="*/ 250 w 334" name="T56"/>
                    <a:gd fmla="*/ 193 h 197" name="T57"/>
                    <a:gd fmla="*/ 250 w 334" name="T58"/>
                    <a:gd fmla="*/ 193 h 197" name="T59"/>
                    <a:gd fmla="*/ 251 w 334" name="T60"/>
                    <a:gd fmla="*/ 193 h 197" name="T61"/>
                    <a:gd fmla="*/ 251 w 334" name="T62"/>
                    <a:gd fmla="*/ 193 h 197" name="T63"/>
                    <a:gd fmla="*/ 334 w 334" name="T64"/>
                    <a:gd fmla="*/ 146 h 197" name="T65"/>
                    <a:gd fmla="*/ 286 w 334" name="T66"/>
                    <a:gd fmla="*/ 159 h 197" name="T67"/>
                    <a:gd fmla="*/ 225 w 334" name="T68"/>
                    <a:gd fmla="*/ 163 h 197" name="T69"/>
                    <a:gd fmla="*/ 42 w 334" name="T70"/>
                    <a:gd fmla="*/ 31 h 197" name="T71"/>
                    <a:gd fmla="*/ 38 w 334" name="T72"/>
                    <a:gd fmla="*/ 0 h 19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7" w="334">
                      <a:moveTo>
                        <a:pt x="38" y="0"/>
                      </a:moveTo>
                      <a:cubicBezTo>
                        <a:pt x="25" y="8"/>
                        <a:pt x="12" y="17"/>
                        <a:pt x="0" y="27"/>
                      </a:cubicBezTo>
                      <a:cubicBezTo>
                        <a:pt x="0" y="29"/>
                        <a:pt x="0" y="30"/>
                        <a:pt x="0" y="32"/>
                      </a:cubicBezTo>
                      <a:cubicBezTo>
                        <a:pt x="2" y="52"/>
                        <a:pt x="4" y="64"/>
                        <a:pt x="4" y="64"/>
                      </a:cubicBezTo>
                      <a:cubicBezTo>
                        <a:pt x="4" y="64"/>
                        <a:pt x="4" y="64"/>
                        <a:pt x="4" y="64"/>
                      </a:cubicBezTo>
                      <a:cubicBezTo>
                        <a:pt x="4" y="64"/>
                        <a:pt x="4" y="64"/>
                        <a:pt x="4" y="64"/>
                      </a:cubicBezTo>
                      <a:cubicBezTo>
                        <a:pt x="4" y="64"/>
                        <a:pt x="4" y="64"/>
                        <a:pt x="4" y="64"/>
                      </a:cubicBezTo>
                      <a:cubicBezTo>
                        <a:pt x="11" y="137"/>
                        <a:pt x="58" y="197"/>
                        <a:pt x="187" y="197"/>
                      </a:cubicBezTo>
                      <a:cubicBezTo>
                        <a:pt x="206" y="197"/>
                        <a:pt x="226" y="195"/>
                        <a:pt x="248" y="193"/>
                      </a:cubicBezTo>
                      <a:cubicBezTo>
                        <a:pt x="248" y="193"/>
                        <a:pt x="248"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49" y="193"/>
                      </a:cubicBezTo>
                      <a:cubicBezTo>
                        <a:pt x="249" y="193"/>
                        <a:pt x="249"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0" y="193"/>
                      </a:cubicBezTo>
                      <a:cubicBezTo>
                        <a:pt x="250" y="193"/>
                        <a:pt x="250" y="193"/>
                        <a:pt x="251" y="193"/>
                      </a:cubicBezTo>
                      <a:cubicBezTo>
                        <a:pt x="251" y="193"/>
                        <a:pt x="251" y="193"/>
                        <a:pt x="251" y="193"/>
                      </a:cubicBezTo>
                      <a:cubicBezTo>
                        <a:pt x="292" y="187"/>
                        <a:pt x="318" y="170"/>
                        <a:pt x="334" y="146"/>
                      </a:cubicBezTo>
                      <a:cubicBezTo>
                        <a:pt x="321" y="152"/>
                        <a:pt x="305" y="157"/>
                        <a:pt x="286" y="159"/>
                      </a:cubicBezTo>
                      <a:cubicBezTo>
                        <a:pt x="264" y="162"/>
                        <a:pt x="244" y="163"/>
                        <a:pt x="225" y="163"/>
                      </a:cubicBezTo>
                      <a:cubicBezTo>
                        <a:pt x="96" y="163"/>
                        <a:pt x="49" y="104"/>
                        <a:pt x="42" y="31"/>
                      </a:cubicBezTo>
                      <a:cubicBezTo>
                        <a:pt x="42" y="31"/>
                        <a:pt x="40" y="19"/>
                        <a:pt x="38" y="0"/>
                      </a:cubicBezTo>
                    </a:path>
                  </a:pathLst>
                </a:custGeom>
                <a:solidFill>
                  <a:srgbClr val="AA836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211">
                  <a:extLst>
                    <a:ext uri="{FF2B5EF4-FFF2-40B4-BE49-F238E27FC236}">
                      <a16:creationId xmlns:a16="http://schemas.microsoft.com/office/drawing/2014/main" id="{FDBAF64A-7328-40FC-8249-09D4D5AE8C6F}"/>
                    </a:ext>
                  </a:extLst>
                </p:cNvPr>
                <p:cNvSpPr/>
                <p:nvPr/>
              </p:nvSpPr>
              <p:spPr bwMode="auto">
                <a:xfrm>
                  <a:off x="6659550" y="8829352"/>
                  <a:ext cx="687387" cy="542925"/>
                </a:xfrm>
                <a:custGeom>
                  <a:gdLst>
                    <a:gd fmla="*/ 202 w 216" name="T0"/>
                    <a:gd fmla="*/ 87 h 170" name="T1"/>
                    <a:gd fmla="*/ 123 w 216" name="T2"/>
                    <a:gd fmla="*/ 20 h 170" name="T3"/>
                    <a:gd fmla="*/ 0 w 216" name="T4"/>
                    <a:gd fmla="*/ 0 h 170" name="T5"/>
                    <a:gd fmla="*/ 59 w 216" name="T6"/>
                    <a:gd fmla="*/ 125 h 170" name="T7"/>
                    <a:gd fmla="*/ 202 w 216" name="T8"/>
                    <a:gd fmla="*/ 87 h 170" name="T9"/>
                  </a:gdLst>
                  <a:cxnLst>
                    <a:cxn ang="0">
                      <a:pos x="T0" y="T1"/>
                    </a:cxn>
                    <a:cxn ang="0">
                      <a:pos x="T2" y="T3"/>
                    </a:cxn>
                    <a:cxn ang="0">
                      <a:pos x="T4" y="T5"/>
                    </a:cxn>
                    <a:cxn ang="0">
                      <a:pos x="T6" y="T7"/>
                    </a:cxn>
                    <a:cxn ang="0">
                      <a:pos x="T8" y="T9"/>
                    </a:cxn>
                  </a:cxnLst>
                  <a:rect b="b" l="0" r="r" t="0"/>
                  <a:pathLst>
                    <a:path h="170" w="216">
                      <a:moveTo>
                        <a:pt x="202" y="87"/>
                      </a:moveTo>
                      <a:cubicBezTo>
                        <a:pt x="202" y="87"/>
                        <a:pt x="216" y="20"/>
                        <a:pt x="123" y="20"/>
                      </a:cubicBezTo>
                      <a:cubicBezTo>
                        <a:pt x="30" y="20"/>
                        <a:pt x="0" y="0"/>
                        <a:pt x="0" y="0"/>
                      </a:cubicBezTo>
                      <a:cubicBezTo>
                        <a:pt x="0" y="0"/>
                        <a:pt x="24" y="79"/>
                        <a:pt x="59" y="125"/>
                      </a:cubicBezTo>
                      <a:cubicBezTo>
                        <a:pt x="94" y="170"/>
                        <a:pt x="208" y="125"/>
                        <a:pt x="202" y="87"/>
                      </a:cubicBezTo>
                    </a:path>
                  </a:pathLst>
                </a:custGeom>
                <a:solidFill>
                  <a:srgbClr val="945F3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212">
                  <a:extLst>
                    <a:ext uri="{FF2B5EF4-FFF2-40B4-BE49-F238E27FC236}">
                      <a16:creationId xmlns:a16="http://schemas.microsoft.com/office/drawing/2014/main" id="{713232EB-5F60-494F-ACFE-7C4187F099F2}"/>
                    </a:ext>
                  </a:extLst>
                </p:cNvPr>
                <p:cNvSpPr/>
                <p:nvPr/>
              </p:nvSpPr>
              <p:spPr bwMode="auto">
                <a:xfrm>
                  <a:off x="6884975" y="8883327"/>
                  <a:ext cx="436562" cy="296863"/>
                </a:xfrm>
                <a:custGeom>
                  <a:gdLst>
                    <a:gd fmla="*/ 0 w 137" name="T0"/>
                    <a:gd fmla="*/ 0 h 93" name="T1"/>
                    <a:gd fmla="*/ 0 w 137" name="T2"/>
                    <a:gd fmla="*/ 15 h 93" name="T3"/>
                    <a:gd fmla="*/ 44 w 137" name="T4"/>
                    <a:gd fmla="*/ 16 h 93" name="T5"/>
                    <a:gd fmla="*/ 123 w 137" name="T6"/>
                    <a:gd fmla="*/ 83 h 93" name="T7"/>
                    <a:gd fmla="*/ 122 w 137" name="T8"/>
                    <a:gd fmla="*/ 93 h 93" name="T9"/>
                    <a:gd fmla="*/ 131 w 137" name="T10"/>
                    <a:gd fmla="*/ 70 h 93" name="T11"/>
                    <a:gd fmla="*/ 131 w 137" name="T12"/>
                    <a:gd fmla="*/ 70 h 93" name="T13"/>
                    <a:gd fmla="*/ 131 w 137" name="T14"/>
                    <a:gd fmla="*/ 70 h 93" name="T15"/>
                    <a:gd fmla="*/ 131 w 137" name="T16"/>
                    <a:gd fmla="*/ 70 h 93" name="T17"/>
                    <a:gd fmla="*/ 132 w 137" name="T18"/>
                    <a:gd fmla="*/ 61 h 93" name="T19"/>
                    <a:gd fmla="*/ 124 w 137" name="T20"/>
                    <a:gd fmla="*/ 32 h 93" name="T21"/>
                    <a:gd fmla="*/ 52 w 137" name="T22"/>
                    <a:gd fmla="*/ 3 h 93" name="T23"/>
                    <a:gd fmla="*/ 0 w 137" name="T24"/>
                    <a:gd fmla="*/ 0 h 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3" w="137">
                      <a:moveTo>
                        <a:pt x="0" y="0"/>
                      </a:moveTo>
                      <a:cubicBezTo>
                        <a:pt x="0" y="15"/>
                        <a:pt x="0" y="15"/>
                        <a:pt x="0" y="15"/>
                      </a:cubicBezTo>
                      <a:cubicBezTo>
                        <a:pt x="13" y="16"/>
                        <a:pt x="27" y="16"/>
                        <a:pt x="44" y="16"/>
                      </a:cubicBezTo>
                      <a:cubicBezTo>
                        <a:pt x="137" y="16"/>
                        <a:pt x="123" y="83"/>
                        <a:pt x="123" y="83"/>
                      </a:cubicBezTo>
                      <a:cubicBezTo>
                        <a:pt x="123" y="86"/>
                        <a:pt x="123" y="90"/>
                        <a:pt x="122" y="93"/>
                      </a:cubicBezTo>
                      <a:cubicBezTo>
                        <a:pt x="129" y="85"/>
                        <a:pt x="132" y="77"/>
                        <a:pt x="131" y="70"/>
                      </a:cubicBezTo>
                      <a:cubicBezTo>
                        <a:pt x="131" y="70"/>
                        <a:pt x="131" y="70"/>
                        <a:pt x="131" y="70"/>
                      </a:cubicBezTo>
                      <a:cubicBezTo>
                        <a:pt x="131" y="70"/>
                        <a:pt x="131" y="70"/>
                        <a:pt x="131" y="70"/>
                      </a:cubicBezTo>
                      <a:cubicBezTo>
                        <a:pt x="131" y="70"/>
                        <a:pt x="131" y="70"/>
                        <a:pt x="131" y="70"/>
                      </a:cubicBezTo>
                      <a:cubicBezTo>
                        <a:pt x="131" y="70"/>
                        <a:pt x="132" y="66"/>
                        <a:pt x="132" y="61"/>
                      </a:cubicBezTo>
                      <a:cubicBezTo>
                        <a:pt x="132" y="53"/>
                        <a:pt x="131" y="42"/>
                        <a:pt x="124" y="32"/>
                      </a:cubicBezTo>
                      <a:cubicBezTo>
                        <a:pt x="115" y="17"/>
                        <a:pt x="95" y="3"/>
                        <a:pt x="52" y="3"/>
                      </a:cubicBezTo>
                      <a:cubicBezTo>
                        <a:pt x="32" y="3"/>
                        <a:pt x="14" y="2"/>
                        <a:pt x="0" y="0"/>
                      </a:cubicBezTo>
                    </a:path>
                  </a:pathLst>
                </a:custGeom>
                <a:solidFill>
                  <a:srgbClr val="774D3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213">
                  <a:extLst>
                    <a:ext uri="{FF2B5EF4-FFF2-40B4-BE49-F238E27FC236}">
                      <a16:creationId xmlns:a16="http://schemas.microsoft.com/office/drawing/2014/main" id="{CF3FB201-1B11-4B2E-A471-B62256EB82DE}"/>
                    </a:ext>
                  </a:extLst>
                </p:cNvPr>
                <p:cNvSpPr/>
                <p:nvPr/>
              </p:nvSpPr>
              <p:spPr bwMode="auto">
                <a:xfrm>
                  <a:off x="6875450" y="8986515"/>
                  <a:ext cx="369887" cy="288925"/>
                </a:xfrm>
                <a:custGeom>
                  <a:gdLst>
                    <a:gd fmla="*/ 109 w 116" name="T0"/>
                    <a:gd fmla="*/ 46 h 91" name="T1"/>
                    <a:gd fmla="*/ 66 w 116" name="T2"/>
                    <a:gd fmla="*/ 10 h 91" name="T3"/>
                    <a:gd fmla="*/ 0 w 116" name="T4"/>
                    <a:gd fmla="*/ 0 h 91" name="T5"/>
                    <a:gd fmla="*/ 32 w 116" name="T6"/>
                    <a:gd fmla="*/ 66 h 91" name="T7"/>
                    <a:gd fmla="*/ 109 w 116" name="T8"/>
                    <a:gd fmla="*/ 46 h 91" name="T9"/>
                  </a:gdLst>
                  <a:cxnLst>
                    <a:cxn ang="0">
                      <a:pos x="T0" y="T1"/>
                    </a:cxn>
                    <a:cxn ang="0">
                      <a:pos x="T2" y="T3"/>
                    </a:cxn>
                    <a:cxn ang="0">
                      <a:pos x="T4" y="T5"/>
                    </a:cxn>
                    <a:cxn ang="0">
                      <a:pos x="T6" y="T7"/>
                    </a:cxn>
                    <a:cxn ang="0">
                      <a:pos x="T8" y="T9"/>
                    </a:cxn>
                  </a:cxnLst>
                  <a:rect b="b" l="0" r="r" t="0"/>
                  <a:pathLst>
                    <a:path h="91" w="115">
                      <a:moveTo>
                        <a:pt x="109" y="46"/>
                      </a:moveTo>
                      <a:cubicBezTo>
                        <a:pt x="109" y="46"/>
                        <a:pt x="116" y="10"/>
                        <a:pt x="66" y="10"/>
                      </a:cubicBezTo>
                      <a:cubicBezTo>
                        <a:pt x="17" y="10"/>
                        <a:pt x="0" y="0"/>
                        <a:pt x="0" y="0"/>
                      </a:cubicBezTo>
                      <a:cubicBezTo>
                        <a:pt x="0" y="0"/>
                        <a:pt x="13" y="42"/>
                        <a:pt x="32" y="66"/>
                      </a:cubicBezTo>
                      <a:cubicBezTo>
                        <a:pt x="51" y="91"/>
                        <a:pt x="112" y="66"/>
                        <a:pt x="109" y="46"/>
                      </a:cubicBezTo>
                    </a:path>
                  </a:pathLst>
                </a:custGeom>
                <a:solidFill>
                  <a:srgbClr val="E3C5A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214">
                  <a:extLst>
                    <a:ext uri="{FF2B5EF4-FFF2-40B4-BE49-F238E27FC236}">
                      <a16:creationId xmlns:a16="http://schemas.microsoft.com/office/drawing/2014/main" id="{2C6685B1-F146-4C87-BCB1-DE16B09184FB}"/>
                    </a:ext>
                  </a:extLst>
                </p:cNvPr>
                <p:cNvSpPr/>
                <p:nvPr/>
              </p:nvSpPr>
              <p:spPr bwMode="auto">
                <a:xfrm>
                  <a:off x="8494700" y="10388277"/>
                  <a:ext cx="841375" cy="401638"/>
                </a:xfrm>
                <a:custGeom>
                  <a:gdLst>
                    <a:gd fmla="*/ 5 w 264" name="T0"/>
                    <a:gd fmla="*/ 0 h 126" name="T1"/>
                    <a:gd fmla="*/ 7 w 264" name="T2"/>
                    <a:gd fmla="*/ 7 h 126" name="T3"/>
                    <a:gd fmla="*/ 0 w 264" name="T4"/>
                    <a:gd fmla="*/ 45 h 126" name="T5"/>
                    <a:gd fmla="*/ 6 w 264" name="T6"/>
                    <a:gd fmla="*/ 82 h 126" name="T7"/>
                    <a:gd fmla="*/ 6 w 264" name="T8"/>
                    <a:gd fmla="*/ 82 h 126" name="T9"/>
                    <a:gd fmla="*/ 8 w 264" name="T10"/>
                    <a:gd fmla="*/ 86 h 126" name="T11"/>
                    <a:gd fmla="*/ 8 w 264" name="T12"/>
                    <a:gd fmla="*/ 86 h 126" name="T13"/>
                    <a:gd fmla="*/ 11 w 264" name="T14"/>
                    <a:gd fmla="*/ 93 h 126" name="T15"/>
                    <a:gd fmla="*/ 11 w 264" name="T16"/>
                    <a:gd fmla="*/ 93 h 126" name="T17"/>
                    <a:gd fmla="*/ 13 w 264" name="T18"/>
                    <a:gd fmla="*/ 96 h 126" name="T19"/>
                    <a:gd fmla="*/ 13 w 264" name="T20"/>
                    <a:gd fmla="*/ 96 h 126" name="T21"/>
                    <a:gd fmla="*/ 15 w 264" name="T22"/>
                    <a:gd fmla="*/ 99 h 126" name="T23"/>
                    <a:gd fmla="*/ 16 w 264" name="T24"/>
                    <a:gd fmla="*/ 99 h 126" name="T25"/>
                    <a:gd fmla="*/ 17 w 264" name="T26"/>
                    <a:gd fmla="*/ 102 h 126" name="T27"/>
                    <a:gd fmla="*/ 18 w 264" name="T28"/>
                    <a:gd fmla="*/ 102 h 126" name="T29"/>
                    <a:gd fmla="*/ 22 w 264" name="T30"/>
                    <a:gd fmla="*/ 107 h 126" name="T31"/>
                    <a:gd fmla="*/ 23 w 264" name="T32"/>
                    <a:gd fmla="*/ 107 h 126" name="T33"/>
                    <a:gd fmla="*/ 25 w 264" name="T34"/>
                    <a:gd fmla="*/ 109 h 126" name="T35"/>
                    <a:gd fmla="*/ 25 w 264" name="T36"/>
                    <a:gd fmla="*/ 109 h 126" name="T37"/>
                    <a:gd fmla="*/ 28 w 264" name="T38"/>
                    <a:gd fmla="*/ 110 h 126" name="T39"/>
                    <a:gd fmla="*/ 28 w 264" name="T40"/>
                    <a:gd fmla="*/ 111 h 126" name="T41"/>
                    <a:gd fmla="*/ 30 w 264" name="T42"/>
                    <a:gd fmla="*/ 112 h 126" name="T43"/>
                    <a:gd fmla="*/ 31 w 264" name="T44"/>
                    <a:gd fmla="*/ 112 h 126" name="T45"/>
                    <a:gd fmla="*/ 33 w 264" name="T46"/>
                    <a:gd fmla="*/ 113 h 126" name="T47"/>
                    <a:gd fmla="*/ 33 w 264" name="T48"/>
                    <a:gd fmla="*/ 113 h 126" name="T49"/>
                    <a:gd fmla="*/ 36 w 264" name="T50"/>
                    <a:gd fmla="*/ 114 h 126" name="T51"/>
                    <a:gd fmla="*/ 37 w 264" name="T52"/>
                    <a:gd fmla="*/ 114 h 126" name="T53"/>
                    <a:gd fmla="*/ 39 w 264" name="T54"/>
                    <a:gd fmla="*/ 114 h 126" name="T55"/>
                    <a:gd fmla="*/ 40 w 264" name="T56"/>
                    <a:gd fmla="*/ 114 h 126" name="T57"/>
                    <a:gd fmla="*/ 42 w 264" name="T58"/>
                    <a:gd fmla="*/ 115 h 126" name="T59"/>
                    <a:gd fmla="*/ 74 w 264" name="T60"/>
                    <a:gd fmla="*/ 92 h 126" name="T61"/>
                    <a:gd fmla="*/ 111 w 264" name="T62"/>
                    <a:gd fmla="*/ 126 h 126" name="T63"/>
                    <a:gd fmla="*/ 148 w 264" name="T64"/>
                    <a:gd fmla="*/ 90 h 126" name="T65"/>
                    <a:gd fmla="*/ 182 w 264" name="T66"/>
                    <a:gd fmla="*/ 117 h 126" name="T67"/>
                    <a:gd fmla="*/ 218 w 264" name="T68"/>
                    <a:gd fmla="*/ 81 h 126" name="T69"/>
                    <a:gd fmla="*/ 232 w 264" name="T70"/>
                    <a:gd fmla="*/ 86 h 126" name="T71"/>
                    <a:gd fmla="*/ 264 w 264" name="T72"/>
                    <a:gd fmla="*/ 34 h 126" name="T73"/>
                    <a:gd fmla="*/ 258 w 264" name="T74"/>
                    <a:gd fmla="*/ 4 h 126" name="T75"/>
                    <a:gd fmla="*/ 258 w 264" name="T76"/>
                    <a:gd fmla="*/ 0 h 126" name="T77"/>
                    <a:gd fmla="*/ 5 w 264" name="T78"/>
                    <a:gd fmla="*/ 0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264">
                      <a:moveTo>
                        <a:pt x="5" y="0"/>
                      </a:moveTo>
                      <a:cubicBezTo>
                        <a:pt x="5" y="2"/>
                        <a:pt x="6" y="5"/>
                        <a:pt x="7" y="7"/>
                      </a:cubicBezTo>
                      <a:cubicBezTo>
                        <a:pt x="2" y="18"/>
                        <a:pt x="0" y="31"/>
                        <a:pt x="0" y="45"/>
                      </a:cubicBezTo>
                      <a:cubicBezTo>
                        <a:pt x="0" y="59"/>
                        <a:pt x="2" y="71"/>
                        <a:pt x="6" y="82"/>
                      </a:cubicBezTo>
                      <a:cubicBezTo>
                        <a:pt x="6" y="82"/>
                        <a:pt x="6" y="82"/>
                        <a:pt x="6" y="82"/>
                      </a:cubicBezTo>
                      <a:cubicBezTo>
                        <a:pt x="7" y="84"/>
                        <a:pt x="7" y="85"/>
                        <a:pt x="8" y="86"/>
                      </a:cubicBezTo>
                      <a:cubicBezTo>
                        <a:pt x="8" y="86"/>
                        <a:pt x="8" y="86"/>
                        <a:pt x="8" y="86"/>
                      </a:cubicBezTo>
                      <a:cubicBezTo>
                        <a:pt x="9" y="88"/>
                        <a:pt x="10" y="91"/>
                        <a:pt x="11" y="93"/>
                      </a:cubicBezTo>
                      <a:cubicBezTo>
                        <a:pt x="11" y="93"/>
                        <a:pt x="11" y="93"/>
                        <a:pt x="11" y="93"/>
                      </a:cubicBezTo>
                      <a:cubicBezTo>
                        <a:pt x="12" y="94"/>
                        <a:pt x="13" y="95"/>
                        <a:pt x="13" y="96"/>
                      </a:cubicBezTo>
                      <a:cubicBezTo>
                        <a:pt x="13" y="96"/>
                        <a:pt x="13" y="96"/>
                        <a:pt x="13" y="96"/>
                      </a:cubicBezTo>
                      <a:cubicBezTo>
                        <a:pt x="14" y="97"/>
                        <a:pt x="15" y="98"/>
                        <a:pt x="15" y="99"/>
                      </a:cubicBezTo>
                      <a:cubicBezTo>
                        <a:pt x="16" y="99"/>
                        <a:pt x="16" y="99"/>
                        <a:pt x="16" y="99"/>
                      </a:cubicBezTo>
                      <a:cubicBezTo>
                        <a:pt x="16" y="100"/>
                        <a:pt x="17" y="101"/>
                        <a:pt x="17" y="102"/>
                      </a:cubicBezTo>
                      <a:cubicBezTo>
                        <a:pt x="18" y="102"/>
                        <a:pt x="18" y="102"/>
                        <a:pt x="18" y="102"/>
                      </a:cubicBezTo>
                      <a:cubicBezTo>
                        <a:pt x="19" y="104"/>
                        <a:pt x="21" y="105"/>
                        <a:pt x="22" y="107"/>
                      </a:cubicBezTo>
                      <a:cubicBezTo>
                        <a:pt x="23" y="107"/>
                        <a:pt x="23" y="107"/>
                        <a:pt x="23" y="107"/>
                      </a:cubicBezTo>
                      <a:cubicBezTo>
                        <a:pt x="23" y="108"/>
                        <a:pt x="24" y="108"/>
                        <a:pt x="25" y="109"/>
                      </a:cubicBezTo>
                      <a:cubicBezTo>
                        <a:pt x="25" y="109"/>
                        <a:pt x="25" y="109"/>
                        <a:pt x="25" y="109"/>
                      </a:cubicBezTo>
                      <a:cubicBezTo>
                        <a:pt x="26" y="109"/>
                        <a:pt x="27" y="110"/>
                        <a:pt x="28" y="110"/>
                      </a:cubicBezTo>
                      <a:cubicBezTo>
                        <a:pt x="28" y="111"/>
                        <a:pt x="28" y="111"/>
                        <a:pt x="28" y="111"/>
                      </a:cubicBezTo>
                      <a:cubicBezTo>
                        <a:pt x="29" y="111"/>
                        <a:pt x="29" y="111"/>
                        <a:pt x="30" y="112"/>
                      </a:cubicBezTo>
                      <a:cubicBezTo>
                        <a:pt x="31" y="112"/>
                        <a:pt x="31" y="112"/>
                        <a:pt x="31" y="112"/>
                      </a:cubicBezTo>
                      <a:cubicBezTo>
                        <a:pt x="32" y="112"/>
                        <a:pt x="32" y="113"/>
                        <a:pt x="33" y="113"/>
                      </a:cubicBezTo>
                      <a:cubicBezTo>
                        <a:pt x="33" y="113"/>
                        <a:pt x="33" y="113"/>
                        <a:pt x="33" y="113"/>
                      </a:cubicBezTo>
                      <a:cubicBezTo>
                        <a:pt x="34" y="113"/>
                        <a:pt x="35" y="114"/>
                        <a:pt x="36" y="114"/>
                      </a:cubicBezTo>
                      <a:cubicBezTo>
                        <a:pt x="37" y="114"/>
                        <a:pt x="37" y="114"/>
                        <a:pt x="37" y="114"/>
                      </a:cubicBezTo>
                      <a:cubicBezTo>
                        <a:pt x="37" y="114"/>
                        <a:pt x="38" y="114"/>
                        <a:pt x="39" y="114"/>
                      </a:cubicBezTo>
                      <a:cubicBezTo>
                        <a:pt x="40" y="114"/>
                        <a:pt x="40" y="114"/>
                        <a:pt x="40" y="114"/>
                      </a:cubicBezTo>
                      <a:cubicBezTo>
                        <a:pt x="40" y="115"/>
                        <a:pt x="41" y="115"/>
                        <a:pt x="42" y="115"/>
                      </a:cubicBezTo>
                      <a:cubicBezTo>
                        <a:pt x="55" y="115"/>
                        <a:pt x="66" y="106"/>
                        <a:pt x="74" y="92"/>
                      </a:cubicBezTo>
                      <a:cubicBezTo>
                        <a:pt x="81" y="112"/>
                        <a:pt x="95" y="126"/>
                        <a:pt x="111" y="126"/>
                      </a:cubicBezTo>
                      <a:cubicBezTo>
                        <a:pt x="127" y="126"/>
                        <a:pt x="141" y="111"/>
                        <a:pt x="148" y="90"/>
                      </a:cubicBezTo>
                      <a:cubicBezTo>
                        <a:pt x="156" y="106"/>
                        <a:pt x="168" y="117"/>
                        <a:pt x="182" y="117"/>
                      </a:cubicBezTo>
                      <a:cubicBezTo>
                        <a:pt x="198" y="117"/>
                        <a:pt x="211" y="103"/>
                        <a:pt x="218" y="81"/>
                      </a:cubicBezTo>
                      <a:cubicBezTo>
                        <a:pt x="222" y="85"/>
                        <a:pt x="227" y="86"/>
                        <a:pt x="232" y="86"/>
                      </a:cubicBezTo>
                      <a:cubicBezTo>
                        <a:pt x="250" y="86"/>
                        <a:pt x="264" y="63"/>
                        <a:pt x="264" y="34"/>
                      </a:cubicBezTo>
                      <a:cubicBezTo>
                        <a:pt x="264" y="23"/>
                        <a:pt x="262" y="12"/>
                        <a:pt x="258" y="4"/>
                      </a:cubicBezTo>
                      <a:cubicBezTo>
                        <a:pt x="258" y="2"/>
                        <a:pt x="258" y="1"/>
                        <a:pt x="258" y="0"/>
                      </a:cubicBezTo>
                      <a:lnTo>
                        <a:pt x="5"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215">
                  <a:extLst>
                    <a:ext uri="{FF2B5EF4-FFF2-40B4-BE49-F238E27FC236}">
                      <a16:creationId xmlns:a16="http://schemas.microsoft.com/office/drawing/2014/main" id="{BAE1FE41-5C0D-4C67-8EC1-58036EA9585E}"/>
                    </a:ext>
                  </a:extLst>
                </p:cNvPr>
                <p:cNvSpPr/>
                <p:nvPr/>
              </p:nvSpPr>
              <p:spPr bwMode="auto">
                <a:xfrm>
                  <a:off x="8494700" y="10024740"/>
                  <a:ext cx="885825" cy="363538"/>
                </a:xfrm>
                <a:custGeom>
                  <a:gdLst>
                    <a:gd fmla="*/ 278 w 278" name="T0"/>
                    <a:gd fmla="*/ 114 h 114" name="T1"/>
                    <a:gd fmla="*/ 139 w 278" name="T2"/>
                    <a:gd fmla="*/ 0 h 114" name="T3"/>
                    <a:gd fmla="*/ 0 w 278" name="T4"/>
                    <a:gd fmla="*/ 114 h 114" name="T5"/>
                    <a:gd fmla="*/ 278 w 278" name="T6"/>
                    <a:gd fmla="*/ 114 h 114" name="T7"/>
                  </a:gdLst>
                  <a:cxnLst>
                    <a:cxn ang="0">
                      <a:pos x="T0" y="T1"/>
                    </a:cxn>
                    <a:cxn ang="0">
                      <a:pos x="T2" y="T3"/>
                    </a:cxn>
                    <a:cxn ang="0">
                      <a:pos x="T4" y="T5"/>
                    </a:cxn>
                    <a:cxn ang="0">
                      <a:pos x="T6" y="T7"/>
                    </a:cxn>
                  </a:cxnLst>
                  <a:rect b="b" l="0" r="r" t="0"/>
                  <a:pathLst>
                    <a:path h="114" w="278">
                      <a:moveTo>
                        <a:pt x="278" y="114"/>
                      </a:moveTo>
                      <a:cubicBezTo>
                        <a:pt x="278" y="51"/>
                        <a:pt x="216" y="0"/>
                        <a:pt x="139" y="0"/>
                      </a:cubicBezTo>
                      <a:cubicBezTo>
                        <a:pt x="62" y="0"/>
                        <a:pt x="0" y="51"/>
                        <a:pt x="0" y="114"/>
                      </a:cubicBezTo>
                      <a:lnTo>
                        <a:pt x="278"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216">
                  <a:extLst>
                    <a:ext uri="{FF2B5EF4-FFF2-40B4-BE49-F238E27FC236}">
                      <a16:creationId xmlns:a16="http://schemas.microsoft.com/office/drawing/2014/main" id="{B5948CE0-B7A7-46B6-B04C-913616FBDC9C}"/>
                    </a:ext>
                  </a:extLst>
                </p:cNvPr>
                <p:cNvSpPr/>
                <p:nvPr/>
              </p:nvSpPr>
              <p:spPr bwMode="auto">
                <a:xfrm>
                  <a:off x="8494700" y="10121577"/>
                  <a:ext cx="885825" cy="266700"/>
                </a:xfrm>
                <a:custGeom>
                  <a:gdLst>
                    <a:gd fmla="*/ 278 w 278" name="T0"/>
                    <a:gd fmla="*/ 84 h 84" name="T1"/>
                    <a:gd fmla="*/ 276 w 278" name="T2"/>
                    <a:gd fmla="*/ 63 h 84" name="T3"/>
                    <a:gd fmla="*/ 140 w 278" name="T4"/>
                    <a:gd fmla="*/ 0 h 84" name="T5"/>
                    <a:gd fmla="*/ 1 w 278" name="T6"/>
                    <a:gd fmla="*/ 70 h 84" name="T7"/>
                    <a:gd fmla="*/ 0 w 278" name="T8"/>
                    <a:gd fmla="*/ 84 h 84" name="T9"/>
                    <a:gd fmla="*/ 278 w 278" name="T10"/>
                    <a:gd fmla="*/ 84 h 84" name="T11"/>
                  </a:gdLst>
                  <a:cxnLst>
                    <a:cxn ang="0">
                      <a:pos x="T0" y="T1"/>
                    </a:cxn>
                    <a:cxn ang="0">
                      <a:pos x="T2" y="T3"/>
                    </a:cxn>
                    <a:cxn ang="0">
                      <a:pos x="T4" y="T5"/>
                    </a:cxn>
                    <a:cxn ang="0">
                      <a:pos x="T6" y="T7"/>
                    </a:cxn>
                    <a:cxn ang="0">
                      <a:pos x="T8" y="T9"/>
                    </a:cxn>
                    <a:cxn ang="0">
                      <a:pos x="T10" y="T11"/>
                    </a:cxn>
                  </a:cxnLst>
                  <a:rect b="b" l="0" r="r" t="0"/>
                  <a:pathLst>
                    <a:path h="84" w="278">
                      <a:moveTo>
                        <a:pt x="278" y="84"/>
                      </a:moveTo>
                      <a:cubicBezTo>
                        <a:pt x="278" y="77"/>
                        <a:pt x="277" y="70"/>
                        <a:pt x="276" y="63"/>
                      </a:cubicBezTo>
                      <a:cubicBezTo>
                        <a:pt x="251" y="26"/>
                        <a:pt x="200" y="0"/>
                        <a:pt x="140" y="0"/>
                      </a:cubicBezTo>
                      <a:cubicBezTo>
                        <a:pt x="77" y="0"/>
                        <a:pt x="23" y="29"/>
                        <a:pt x="1" y="70"/>
                      </a:cubicBezTo>
                      <a:cubicBezTo>
                        <a:pt x="0" y="75"/>
                        <a:pt x="0" y="79"/>
                        <a:pt x="0" y="84"/>
                      </a:cubicBezTo>
                      <a:lnTo>
                        <a:pt x="278" y="84"/>
                      </a:ln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217">
                  <a:extLst>
                    <a:ext uri="{FF2B5EF4-FFF2-40B4-BE49-F238E27FC236}">
                      <a16:creationId xmlns:a16="http://schemas.microsoft.com/office/drawing/2014/main" id="{AA768AE5-AC7D-4D49-AF50-5C5BB714210F}"/>
                    </a:ext>
                  </a:extLst>
                </p:cNvPr>
                <p:cNvSpPr/>
                <p:nvPr/>
              </p:nvSpPr>
              <p:spPr bwMode="auto">
                <a:xfrm>
                  <a:off x="8331188" y="10112052"/>
                  <a:ext cx="280987" cy="276225"/>
                </a:xfrm>
                <a:custGeom>
                  <a:gdLst>
                    <a:gd fmla="*/ 88 w 88" name="T0"/>
                    <a:gd fmla="*/ 39 h 87" name="T1"/>
                    <a:gd fmla="*/ 40 w 88" name="T2"/>
                    <a:gd fmla="*/ 19 h 87" name="T3"/>
                    <a:gd fmla="*/ 27 w 88" name="T4"/>
                    <a:gd fmla="*/ 87 h 87" name="T5"/>
                    <a:gd fmla="*/ 82 w 88" name="T6"/>
                    <a:gd fmla="*/ 87 h 87" name="T7"/>
                    <a:gd fmla="*/ 88 w 88" name="T8"/>
                    <a:gd fmla="*/ 39 h 87" name="T9"/>
                  </a:gdLst>
                  <a:cxnLst>
                    <a:cxn ang="0">
                      <a:pos x="T0" y="T1"/>
                    </a:cxn>
                    <a:cxn ang="0">
                      <a:pos x="T2" y="T3"/>
                    </a:cxn>
                    <a:cxn ang="0">
                      <a:pos x="T4" y="T5"/>
                    </a:cxn>
                    <a:cxn ang="0">
                      <a:pos x="T6" y="T7"/>
                    </a:cxn>
                    <a:cxn ang="0">
                      <a:pos x="T8" y="T9"/>
                    </a:cxn>
                  </a:cxnLst>
                  <a:rect b="b" l="0" r="r" t="0"/>
                  <a:pathLst>
                    <a:path h="87" w="88">
                      <a:moveTo>
                        <a:pt x="88" y="39"/>
                      </a:moveTo>
                      <a:cubicBezTo>
                        <a:pt x="88" y="39"/>
                        <a:pt x="65" y="39"/>
                        <a:pt x="40" y="19"/>
                      </a:cubicBezTo>
                      <a:cubicBezTo>
                        <a:pt x="15" y="0"/>
                        <a:pt x="0" y="63"/>
                        <a:pt x="27" y="87"/>
                      </a:cubicBezTo>
                      <a:cubicBezTo>
                        <a:pt x="82" y="87"/>
                        <a:pt x="82" y="87"/>
                        <a:pt x="82" y="87"/>
                      </a:cubicBezTo>
                      <a:lnTo>
                        <a:pt x="88" y="39"/>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218">
                  <a:extLst>
                    <a:ext uri="{FF2B5EF4-FFF2-40B4-BE49-F238E27FC236}">
                      <a16:creationId xmlns:a16="http://schemas.microsoft.com/office/drawing/2014/main" id="{3CA04B4A-D9FF-4289-B7D4-C0174CA3BD3C}"/>
                    </a:ext>
                  </a:extLst>
                </p:cNvPr>
                <p:cNvSpPr/>
                <p:nvPr/>
              </p:nvSpPr>
              <p:spPr bwMode="auto">
                <a:xfrm>
                  <a:off x="8542325" y="10223177"/>
                  <a:ext cx="69850" cy="165100"/>
                </a:xfrm>
                <a:custGeom>
                  <a:gdLst>
                    <a:gd fmla="*/ 16 w 22" name="T0"/>
                    <a:gd fmla="*/ 52 h 52" name="T1"/>
                    <a:gd fmla="*/ 22 w 22" name="T2"/>
                    <a:gd fmla="*/ 4 h 52" name="T3"/>
                    <a:gd fmla="*/ 3 w 22" name="T4"/>
                    <a:gd fmla="*/ 0 h 52" name="T5"/>
                    <a:gd fmla="*/ 6 w 22" name="T6"/>
                    <a:gd fmla="*/ 39 h 52" name="T7"/>
                    <a:gd fmla="*/ 2 w 22" name="T8"/>
                    <a:gd fmla="*/ 52 h 52" name="T9"/>
                    <a:gd fmla="*/ 16 w 22" name="T10"/>
                    <a:gd fmla="*/ 52 h 52" name="T11"/>
                  </a:gdLst>
                  <a:cxnLst>
                    <a:cxn ang="0">
                      <a:pos x="T0" y="T1"/>
                    </a:cxn>
                    <a:cxn ang="0">
                      <a:pos x="T2" y="T3"/>
                    </a:cxn>
                    <a:cxn ang="0">
                      <a:pos x="T4" y="T5"/>
                    </a:cxn>
                    <a:cxn ang="0">
                      <a:pos x="T6" y="T7"/>
                    </a:cxn>
                    <a:cxn ang="0">
                      <a:pos x="T8" y="T9"/>
                    </a:cxn>
                    <a:cxn ang="0">
                      <a:pos x="T10" y="T11"/>
                    </a:cxn>
                  </a:cxnLst>
                  <a:rect b="b" l="0" r="r" t="0"/>
                  <a:pathLst>
                    <a:path h="52" w="22">
                      <a:moveTo>
                        <a:pt x="16" y="52"/>
                      </a:moveTo>
                      <a:cubicBezTo>
                        <a:pt x="22" y="4"/>
                        <a:pt x="22" y="4"/>
                        <a:pt x="22" y="4"/>
                      </a:cubicBezTo>
                      <a:cubicBezTo>
                        <a:pt x="22" y="4"/>
                        <a:pt x="14" y="4"/>
                        <a:pt x="3" y="0"/>
                      </a:cubicBezTo>
                      <a:cubicBezTo>
                        <a:pt x="0" y="13"/>
                        <a:pt x="3" y="27"/>
                        <a:pt x="6" y="39"/>
                      </a:cubicBezTo>
                      <a:cubicBezTo>
                        <a:pt x="5" y="43"/>
                        <a:pt x="3" y="47"/>
                        <a:pt x="2" y="52"/>
                      </a:cubicBezTo>
                      <a:lnTo>
                        <a:pt x="16" y="52"/>
                      </a:ln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19">
                  <a:extLst>
                    <a:ext uri="{FF2B5EF4-FFF2-40B4-BE49-F238E27FC236}">
                      <a16:creationId xmlns:a16="http://schemas.microsoft.com/office/drawing/2014/main" id="{4AEF9A49-AEF9-4691-B290-490B03ACFA32}"/>
                    </a:ext>
                  </a:extLst>
                </p:cNvPr>
                <p:cNvSpPr/>
                <p:nvPr/>
              </p:nvSpPr>
              <p:spPr bwMode="auto">
                <a:xfrm>
                  <a:off x="8564550" y="10150152"/>
                  <a:ext cx="850900" cy="639763"/>
                </a:xfrm>
                <a:custGeom>
                  <a:gdLst>
                    <a:gd fmla="*/ 261 w 267" name="T0"/>
                    <a:gd fmla="*/ 79 h 201" name="T1"/>
                    <a:gd fmla="*/ 63 w 267" name="T2"/>
                    <a:gd fmla="*/ 6 h 201" name="T3"/>
                    <a:gd fmla="*/ 9 w 267" name="T4"/>
                    <a:gd fmla="*/ 82 h 201" name="T5"/>
                    <a:gd fmla="*/ 2 w 267" name="T6"/>
                    <a:gd fmla="*/ 120 h 201" name="T7"/>
                    <a:gd fmla="*/ 45 w 267" name="T8"/>
                    <a:gd fmla="*/ 190 h 201" name="T9"/>
                    <a:gd fmla="*/ 77 w 267" name="T10"/>
                    <a:gd fmla="*/ 167 h 201" name="T11"/>
                    <a:gd fmla="*/ 114 w 267" name="T12"/>
                    <a:gd fmla="*/ 201 h 201" name="T13"/>
                    <a:gd fmla="*/ 151 w 267" name="T14"/>
                    <a:gd fmla="*/ 165 h 201" name="T15"/>
                    <a:gd fmla="*/ 184 w 267" name="T16"/>
                    <a:gd fmla="*/ 192 h 201" name="T17"/>
                    <a:gd fmla="*/ 221 w 267" name="T18"/>
                    <a:gd fmla="*/ 156 h 201" name="T19"/>
                    <a:gd fmla="*/ 235 w 267" name="T20"/>
                    <a:gd fmla="*/ 161 h 201" name="T21"/>
                    <a:gd fmla="*/ 267 w 267" name="T22"/>
                    <a:gd fmla="*/ 109 h 201" name="T23"/>
                    <a:gd fmla="*/ 261 w 267" name="T24"/>
                    <a:gd fmla="*/ 79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267">
                      <a:moveTo>
                        <a:pt x="261" y="79"/>
                      </a:moveTo>
                      <a:cubicBezTo>
                        <a:pt x="264" y="16"/>
                        <a:pt x="156" y="0"/>
                        <a:pt x="63" y="6"/>
                      </a:cubicBezTo>
                      <a:cubicBezTo>
                        <a:pt x="0" y="11"/>
                        <a:pt x="0" y="52"/>
                        <a:pt x="9" y="82"/>
                      </a:cubicBezTo>
                      <a:cubicBezTo>
                        <a:pt x="5" y="93"/>
                        <a:pt x="2" y="106"/>
                        <a:pt x="2" y="120"/>
                      </a:cubicBezTo>
                      <a:cubicBezTo>
                        <a:pt x="2" y="159"/>
                        <a:pt x="22" y="190"/>
                        <a:pt x="45" y="190"/>
                      </a:cubicBezTo>
                      <a:cubicBezTo>
                        <a:pt x="58" y="190"/>
                        <a:pt x="69" y="181"/>
                        <a:pt x="77" y="167"/>
                      </a:cubicBezTo>
                      <a:cubicBezTo>
                        <a:pt x="84" y="187"/>
                        <a:pt x="98" y="201"/>
                        <a:pt x="114" y="201"/>
                      </a:cubicBezTo>
                      <a:cubicBezTo>
                        <a:pt x="130" y="201"/>
                        <a:pt x="144" y="186"/>
                        <a:pt x="151" y="165"/>
                      </a:cubicBezTo>
                      <a:cubicBezTo>
                        <a:pt x="159" y="181"/>
                        <a:pt x="171" y="192"/>
                        <a:pt x="184" y="192"/>
                      </a:cubicBezTo>
                      <a:cubicBezTo>
                        <a:pt x="200" y="192"/>
                        <a:pt x="214" y="178"/>
                        <a:pt x="221" y="156"/>
                      </a:cubicBezTo>
                      <a:cubicBezTo>
                        <a:pt x="225" y="160"/>
                        <a:pt x="230" y="161"/>
                        <a:pt x="235" y="161"/>
                      </a:cubicBezTo>
                      <a:cubicBezTo>
                        <a:pt x="253" y="161"/>
                        <a:pt x="267" y="138"/>
                        <a:pt x="267" y="109"/>
                      </a:cubicBezTo>
                      <a:cubicBezTo>
                        <a:pt x="267" y="98"/>
                        <a:pt x="265" y="87"/>
                        <a:pt x="261" y="7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20">
                  <a:extLst>
                    <a:ext uri="{FF2B5EF4-FFF2-40B4-BE49-F238E27FC236}">
                      <a16:creationId xmlns:a16="http://schemas.microsoft.com/office/drawing/2014/main" id="{9CA51B01-FD9A-4D53-A65E-A3A2DAFDBDB5}"/>
                    </a:ext>
                  </a:extLst>
                </p:cNvPr>
                <p:cNvSpPr/>
                <p:nvPr/>
              </p:nvSpPr>
              <p:spPr bwMode="auto">
                <a:xfrm>
                  <a:off x="8586775" y="10296202"/>
                  <a:ext cx="828675" cy="493713"/>
                </a:xfrm>
                <a:custGeom>
                  <a:gdLst>
                    <a:gd fmla="*/ 254 w 260" name="T0"/>
                    <a:gd fmla="*/ 33 h 155" name="T1"/>
                    <a:gd fmla="*/ 243 w 260" name="T2"/>
                    <a:gd fmla="*/ 0 h 155" name="T3"/>
                    <a:gd fmla="*/ 244 w 260" name="T4"/>
                    <a:gd fmla="*/ 13 h 155" name="T5"/>
                    <a:gd fmla="*/ 250 w 260" name="T6"/>
                    <a:gd fmla="*/ 43 h 155" name="T7"/>
                    <a:gd fmla="*/ 218 w 260" name="T8"/>
                    <a:gd fmla="*/ 95 h 155" name="T9"/>
                    <a:gd fmla="*/ 204 w 260" name="T10"/>
                    <a:gd fmla="*/ 90 h 155" name="T11"/>
                    <a:gd fmla="*/ 167 w 260" name="T12"/>
                    <a:gd fmla="*/ 126 h 155" name="T13"/>
                    <a:gd fmla="*/ 134 w 260" name="T14"/>
                    <a:gd fmla="*/ 99 h 155" name="T15"/>
                    <a:gd fmla="*/ 97 w 260" name="T16"/>
                    <a:gd fmla="*/ 135 h 155" name="T17"/>
                    <a:gd fmla="*/ 60 w 260" name="T18"/>
                    <a:gd fmla="*/ 101 h 155" name="T19"/>
                    <a:gd fmla="*/ 28 w 260" name="T20"/>
                    <a:gd fmla="*/ 124 h 155" name="T21"/>
                    <a:gd fmla="*/ 0 w 260" name="T22"/>
                    <a:gd fmla="*/ 107 h 155" name="T23"/>
                    <a:gd fmla="*/ 38 w 260" name="T24"/>
                    <a:gd fmla="*/ 144 h 155" name="T25"/>
                    <a:gd fmla="*/ 70 w 260" name="T26"/>
                    <a:gd fmla="*/ 121 h 155" name="T27"/>
                    <a:gd fmla="*/ 107 w 260" name="T28"/>
                    <a:gd fmla="*/ 155 h 155" name="T29"/>
                    <a:gd fmla="*/ 144 w 260" name="T30"/>
                    <a:gd fmla="*/ 119 h 155" name="T31"/>
                    <a:gd fmla="*/ 177 w 260" name="T32"/>
                    <a:gd fmla="*/ 146 h 155" name="T33"/>
                    <a:gd fmla="*/ 214 w 260" name="T34"/>
                    <a:gd fmla="*/ 110 h 155" name="T35"/>
                    <a:gd fmla="*/ 228 w 260" name="T36"/>
                    <a:gd fmla="*/ 115 h 155" name="T37"/>
                    <a:gd fmla="*/ 260 w 260" name="T38"/>
                    <a:gd fmla="*/ 63 h 155" name="T39"/>
                    <a:gd fmla="*/ 254 w 260" name="T40"/>
                    <a:gd fmla="*/ 33 h 1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5" w="260">
                      <a:moveTo>
                        <a:pt x="254" y="33"/>
                      </a:moveTo>
                      <a:cubicBezTo>
                        <a:pt x="254" y="20"/>
                        <a:pt x="250" y="9"/>
                        <a:pt x="243" y="0"/>
                      </a:cubicBezTo>
                      <a:cubicBezTo>
                        <a:pt x="244" y="4"/>
                        <a:pt x="244" y="8"/>
                        <a:pt x="244" y="13"/>
                      </a:cubicBezTo>
                      <a:cubicBezTo>
                        <a:pt x="248" y="21"/>
                        <a:pt x="250" y="32"/>
                        <a:pt x="250" y="43"/>
                      </a:cubicBezTo>
                      <a:cubicBezTo>
                        <a:pt x="250" y="72"/>
                        <a:pt x="236" y="95"/>
                        <a:pt x="218" y="95"/>
                      </a:cubicBezTo>
                      <a:cubicBezTo>
                        <a:pt x="213" y="95"/>
                        <a:pt x="208" y="93"/>
                        <a:pt x="204" y="90"/>
                      </a:cubicBezTo>
                      <a:cubicBezTo>
                        <a:pt x="197" y="112"/>
                        <a:pt x="183" y="126"/>
                        <a:pt x="167" y="126"/>
                      </a:cubicBezTo>
                      <a:cubicBezTo>
                        <a:pt x="154" y="126"/>
                        <a:pt x="142" y="115"/>
                        <a:pt x="134" y="99"/>
                      </a:cubicBezTo>
                      <a:cubicBezTo>
                        <a:pt x="127" y="120"/>
                        <a:pt x="113" y="135"/>
                        <a:pt x="97" y="135"/>
                      </a:cubicBezTo>
                      <a:cubicBezTo>
                        <a:pt x="81" y="135"/>
                        <a:pt x="67" y="121"/>
                        <a:pt x="60" y="101"/>
                      </a:cubicBezTo>
                      <a:cubicBezTo>
                        <a:pt x="52" y="115"/>
                        <a:pt x="41" y="124"/>
                        <a:pt x="28" y="124"/>
                      </a:cubicBezTo>
                      <a:cubicBezTo>
                        <a:pt x="18" y="124"/>
                        <a:pt x="8" y="117"/>
                        <a:pt x="0" y="107"/>
                      </a:cubicBezTo>
                      <a:cubicBezTo>
                        <a:pt x="8" y="129"/>
                        <a:pt x="22" y="144"/>
                        <a:pt x="38" y="144"/>
                      </a:cubicBezTo>
                      <a:cubicBezTo>
                        <a:pt x="51" y="144"/>
                        <a:pt x="62" y="135"/>
                        <a:pt x="70" y="121"/>
                      </a:cubicBezTo>
                      <a:cubicBezTo>
                        <a:pt x="77" y="141"/>
                        <a:pt x="91" y="155"/>
                        <a:pt x="107" y="155"/>
                      </a:cubicBezTo>
                      <a:cubicBezTo>
                        <a:pt x="123" y="155"/>
                        <a:pt x="137" y="140"/>
                        <a:pt x="144" y="119"/>
                      </a:cubicBezTo>
                      <a:cubicBezTo>
                        <a:pt x="152" y="135"/>
                        <a:pt x="164" y="146"/>
                        <a:pt x="177" y="146"/>
                      </a:cubicBezTo>
                      <a:cubicBezTo>
                        <a:pt x="193" y="146"/>
                        <a:pt x="207" y="132"/>
                        <a:pt x="214" y="110"/>
                      </a:cubicBezTo>
                      <a:cubicBezTo>
                        <a:pt x="218" y="114"/>
                        <a:pt x="223" y="115"/>
                        <a:pt x="228" y="115"/>
                      </a:cubicBezTo>
                      <a:cubicBezTo>
                        <a:pt x="246" y="115"/>
                        <a:pt x="260" y="92"/>
                        <a:pt x="260" y="63"/>
                      </a:cubicBezTo>
                      <a:cubicBezTo>
                        <a:pt x="260" y="52"/>
                        <a:pt x="258" y="41"/>
                        <a:pt x="254" y="33"/>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21">
                  <a:extLst>
                    <a:ext uri="{FF2B5EF4-FFF2-40B4-BE49-F238E27FC236}">
                      <a16:creationId xmlns:a16="http://schemas.microsoft.com/office/drawing/2014/main" id="{1BF52ED0-5E77-4EF1-B504-A16B4ABB7405}"/>
                    </a:ext>
                  </a:extLst>
                </p:cNvPr>
                <p:cNvSpPr/>
                <p:nvPr/>
              </p:nvSpPr>
              <p:spPr bwMode="auto">
                <a:xfrm>
                  <a:off x="8577250" y="10159677"/>
                  <a:ext cx="592137" cy="177800"/>
                </a:xfrm>
                <a:custGeom>
                  <a:gdLst>
                    <a:gd fmla="*/ 59 w 186" name="T0"/>
                    <a:gd fmla="*/ 3 h 56" name="T1"/>
                    <a:gd fmla="*/ 1 w 186" name="T2"/>
                    <a:gd fmla="*/ 56 h 56" name="T3"/>
                    <a:gd fmla="*/ 104 w 186" name="T4"/>
                    <a:gd fmla="*/ 7 h 56" name="T5"/>
                    <a:gd fmla="*/ 186 w 186" name="T6"/>
                    <a:gd fmla="*/ 12 h 56" name="T7"/>
                    <a:gd fmla="*/ 59 w 186" name="T8"/>
                    <a:gd fmla="*/ 3 h 56" name="T9"/>
                  </a:gdLst>
                  <a:cxnLst>
                    <a:cxn ang="0">
                      <a:pos x="T0" y="T1"/>
                    </a:cxn>
                    <a:cxn ang="0">
                      <a:pos x="T2" y="T3"/>
                    </a:cxn>
                    <a:cxn ang="0">
                      <a:pos x="T4" y="T5"/>
                    </a:cxn>
                    <a:cxn ang="0">
                      <a:pos x="T6" y="T7"/>
                    </a:cxn>
                    <a:cxn ang="0">
                      <a:pos x="T8" y="T9"/>
                    </a:cxn>
                  </a:cxnLst>
                  <a:rect b="b" l="0" r="r" t="0"/>
                  <a:pathLst>
                    <a:path h="56" w="186">
                      <a:moveTo>
                        <a:pt x="59" y="3"/>
                      </a:moveTo>
                      <a:cubicBezTo>
                        <a:pt x="11" y="7"/>
                        <a:pt x="0" y="31"/>
                        <a:pt x="1" y="56"/>
                      </a:cubicBezTo>
                      <a:cubicBezTo>
                        <a:pt x="7" y="35"/>
                        <a:pt x="29" y="4"/>
                        <a:pt x="104" y="7"/>
                      </a:cubicBezTo>
                      <a:cubicBezTo>
                        <a:pt x="142" y="9"/>
                        <a:pt x="168" y="10"/>
                        <a:pt x="186" y="12"/>
                      </a:cubicBezTo>
                      <a:cubicBezTo>
                        <a:pt x="149" y="2"/>
                        <a:pt x="102" y="0"/>
                        <a:pt x="59" y="3"/>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22">
                  <a:extLst>
                    <a:ext uri="{FF2B5EF4-FFF2-40B4-BE49-F238E27FC236}">
                      <a16:creationId xmlns:a16="http://schemas.microsoft.com/office/drawing/2014/main" id="{3DC4809F-0EE5-4A94-9E84-42A4360EFE51}"/>
                    </a:ext>
                  </a:extLst>
                </p:cNvPr>
                <p:cNvSpPr/>
                <p:nvPr/>
              </p:nvSpPr>
              <p:spPr bwMode="auto">
                <a:xfrm>
                  <a:off x="4100500" y="10388277"/>
                  <a:ext cx="844550" cy="401638"/>
                </a:xfrm>
                <a:custGeom>
                  <a:gdLst>
                    <a:gd fmla="*/ 260 w 265" name="T0"/>
                    <a:gd fmla="*/ 0 h 126" name="T1"/>
                    <a:gd fmla="*/ 258 w 265" name="T2"/>
                    <a:gd fmla="*/ 7 h 126" name="T3"/>
                    <a:gd fmla="*/ 265 w 265" name="T4"/>
                    <a:gd fmla="*/ 45 h 126" name="T5"/>
                    <a:gd fmla="*/ 258 w 265" name="T6"/>
                    <a:gd fmla="*/ 82 h 126" name="T7"/>
                    <a:gd fmla="*/ 258 w 265" name="T8"/>
                    <a:gd fmla="*/ 82 h 126" name="T9"/>
                    <a:gd fmla="*/ 257 w 265" name="T10"/>
                    <a:gd fmla="*/ 86 h 126" name="T11"/>
                    <a:gd fmla="*/ 257 w 265" name="T12"/>
                    <a:gd fmla="*/ 86 h 126" name="T13"/>
                    <a:gd fmla="*/ 253 w 265" name="T14"/>
                    <a:gd fmla="*/ 93 h 126" name="T15"/>
                    <a:gd fmla="*/ 253 w 265" name="T16"/>
                    <a:gd fmla="*/ 93 h 126" name="T17"/>
                    <a:gd fmla="*/ 251 w 265" name="T18"/>
                    <a:gd fmla="*/ 96 h 126" name="T19"/>
                    <a:gd fmla="*/ 251 w 265" name="T20"/>
                    <a:gd fmla="*/ 96 h 126" name="T21"/>
                    <a:gd fmla="*/ 249 w 265" name="T22"/>
                    <a:gd fmla="*/ 99 h 126" name="T23"/>
                    <a:gd fmla="*/ 249 w 265" name="T24"/>
                    <a:gd fmla="*/ 99 h 126" name="T25"/>
                    <a:gd fmla="*/ 247 w 265" name="T26"/>
                    <a:gd fmla="*/ 102 h 126" name="T27"/>
                    <a:gd fmla="*/ 247 w 265" name="T28"/>
                    <a:gd fmla="*/ 102 h 126" name="T29"/>
                    <a:gd fmla="*/ 242 w 265" name="T30"/>
                    <a:gd fmla="*/ 107 h 126" name="T31"/>
                    <a:gd fmla="*/ 242 w 265" name="T32"/>
                    <a:gd fmla="*/ 107 h 126" name="T33"/>
                    <a:gd fmla="*/ 240 w 265" name="T34"/>
                    <a:gd fmla="*/ 109 h 126" name="T35"/>
                    <a:gd fmla="*/ 239 w 265" name="T36"/>
                    <a:gd fmla="*/ 109 h 126" name="T37"/>
                    <a:gd fmla="*/ 237 w 265" name="T38"/>
                    <a:gd fmla="*/ 110 h 126" name="T39"/>
                    <a:gd fmla="*/ 236 w 265" name="T40"/>
                    <a:gd fmla="*/ 111 h 126" name="T41"/>
                    <a:gd fmla="*/ 234 w 265" name="T42"/>
                    <a:gd fmla="*/ 112 h 126" name="T43"/>
                    <a:gd fmla="*/ 234 w 265" name="T44"/>
                    <a:gd fmla="*/ 112 h 126" name="T45"/>
                    <a:gd fmla="*/ 231 w 265" name="T46"/>
                    <a:gd fmla="*/ 113 h 126" name="T47"/>
                    <a:gd fmla="*/ 231 w 265" name="T48"/>
                    <a:gd fmla="*/ 113 h 126" name="T49"/>
                    <a:gd fmla="*/ 228 w 265" name="T50"/>
                    <a:gd fmla="*/ 114 h 126" name="T51"/>
                    <a:gd fmla="*/ 228 w 265" name="T52"/>
                    <a:gd fmla="*/ 114 h 126" name="T53"/>
                    <a:gd fmla="*/ 226 w 265" name="T54"/>
                    <a:gd fmla="*/ 114 h 126" name="T55"/>
                    <a:gd fmla="*/ 225 w 265" name="T56"/>
                    <a:gd fmla="*/ 114 h 126" name="T57"/>
                    <a:gd fmla="*/ 222 w 265" name="T58"/>
                    <a:gd fmla="*/ 115 h 126" name="T59"/>
                    <a:gd fmla="*/ 190 w 265" name="T60"/>
                    <a:gd fmla="*/ 92 h 126" name="T61"/>
                    <a:gd fmla="*/ 154 w 265" name="T62"/>
                    <a:gd fmla="*/ 126 h 126" name="T63"/>
                    <a:gd fmla="*/ 116 w 265" name="T64"/>
                    <a:gd fmla="*/ 90 h 126" name="T65"/>
                    <a:gd fmla="*/ 83 w 265" name="T66"/>
                    <a:gd fmla="*/ 117 h 126" name="T67"/>
                    <a:gd fmla="*/ 46 w 265" name="T68"/>
                    <a:gd fmla="*/ 81 h 126" name="T69"/>
                    <a:gd fmla="*/ 32 w 265" name="T70"/>
                    <a:gd fmla="*/ 86 h 126" name="T71"/>
                    <a:gd fmla="*/ 0 w 265" name="T72"/>
                    <a:gd fmla="*/ 34 h 126" name="T73"/>
                    <a:gd fmla="*/ 6 w 265" name="T74"/>
                    <a:gd fmla="*/ 4 h 126" name="T75"/>
                    <a:gd fmla="*/ 6 w 265" name="T76"/>
                    <a:gd fmla="*/ 0 h 126" name="T77"/>
                    <a:gd fmla="*/ 260 w 265" name="T78"/>
                    <a:gd fmla="*/ 0 h 1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5" w="265">
                      <a:moveTo>
                        <a:pt x="260" y="0"/>
                      </a:moveTo>
                      <a:cubicBezTo>
                        <a:pt x="259" y="2"/>
                        <a:pt x="258" y="5"/>
                        <a:pt x="258" y="7"/>
                      </a:cubicBezTo>
                      <a:cubicBezTo>
                        <a:pt x="262" y="18"/>
                        <a:pt x="265" y="31"/>
                        <a:pt x="265" y="45"/>
                      </a:cubicBezTo>
                      <a:cubicBezTo>
                        <a:pt x="265" y="59"/>
                        <a:pt x="263" y="71"/>
                        <a:pt x="258" y="82"/>
                      </a:cubicBezTo>
                      <a:cubicBezTo>
                        <a:pt x="258" y="82"/>
                        <a:pt x="258" y="82"/>
                        <a:pt x="258" y="82"/>
                      </a:cubicBezTo>
                      <a:cubicBezTo>
                        <a:pt x="258" y="84"/>
                        <a:pt x="257" y="85"/>
                        <a:pt x="257" y="86"/>
                      </a:cubicBezTo>
                      <a:cubicBezTo>
                        <a:pt x="257" y="86"/>
                        <a:pt x="257" y="86"/>
                        <a:pt x="257" y="86"/>
                      </a:cubicBezTo>
                      <a:cubicBezTo>
                        <a:pt x="256" y="88"/>
                        <a:pt x="255" y="91"/>
                        <a:pt x="253" y="93"/>
                      </a:cubicBezTo>
                      <a:cubicBezTo>
                        <a:pt x="253" y="93"/>
                        <a:pt x="253" y="93"/>
                        <a:pt x="253" y="93"/>
                      </a:cubicBezTo>
                      <a:cubicBezTo>
                        <a:pt x="252" y="94"/>
                        <a:pt x="252" y="95"/>
                        <a:pt x="251" y="96"/>
                      </a:cubicBezTo>
                      <a:cubicBezTo>
                        <a:pt x="251" y="96"/>
                        <a:pt x="251" y="96"/>
                        <a:pt x="251" y="96"/>
                      </a:cubicBezTo>
                      <a:cubicBezTo>
                        <a:pt x="250" y="97"/>
                        <a:pt x="250" y="98"/>
                        <a:pt x="249" y="99"/>
                      </a:cubicBezTo>
                      <a:cubicBezTo>
                        <a:pt x="249" y="99"/>
                        <a:pt x="249" y="99"/>
                        <a:pt x="249" y="99"/>
                      </a:cubicBezTo>
                      <a:cubicBezTo>
                        <a:pt x="248" y="100"/>
                        <a:pt x="248" y="101"/>
                        <a:pt x="247" y="102"/>
                      </a:cubicBezTo>
                      <a:cubicBezTo>
                        <a:pt x="247" y="102"/>
                        <a:pt x="247" y="102"/>
                        <a:pt x="247" y="102"/>
                      </a:cubicBezTo>
                      <a:cubicBezTo>
                        <a:pt x="245" y="104"/>
                        <a:pt x="244" y="105"/>
                        <a:pt x="242" y="107"/>
                      </a:cubicBezTo>
                      <a:cubicBezTo>
                        <a:pt x="242" y="107"/>
                        <a:pt x="242" y="107"/>
                        <a:pt x="242" y="107"/>
                      </a:cubicBezTo>
                      <a:cubicBezTo>
                        <a:pt x="241" y="108"/>
                        <a:pt x="240" y="108"/>
                        <a:pt x="240" y="109"/>
                      </a:cubicBezTo>
                      <a:cubicBezTo>
                        <a:pt x="239" y="109"/>
                        <a:pt x="239" y="109"/>
                        <a:pt x="239" y="109"/>
                      </a:cubicBezTo>
                      <a:cubicBezTo>
                        <a:pt x="238" y="109"/>
                        <a:pt x="238" y="110"/>
                        <a:pt x="237" y="110"/>
                      </a:cubicBezTo>
                      <a:cubicBezTo>
                        <a:pt x="236" y="111"/>
                        <a:pt x="236" y="111"/>
                        <a:pt x="236" y="111"/>
                      </a:cubicBezTo>
                      <a:cubicBezTo>
                        <a:pt x="236" y="111"/>
                        <a:pt x="235" y="111"/>
                        <a:pt x="234" y="112"/>
                      </a:cubicBezTo>
                      <a:cubicBezTo>
                        <a:pt x="234" y="112"/>
                        <a:pt x="234" y="112"/>
                        <a:pt x="234" y="112"/>
                      </a:cubicBezTo>
                      <a:cubicBezTo>
                        <a:pt x="233" y="112"/>
                        <a:pt x="232" y="113"/>
                        <a:pt x="231" y="113"/>
                      </a:cubicBezTo>
                      <a:cubicBezTo>
                        <a:pt x="231" y="113"/>
                        <a:pt x="231" y="113"/>
                        <a:pt x="231" y="113"/>
                      </a:cubicBezTo>
                      <a:cubicBezTo>
                        <a:pt x="230" y="113"/>
                        <a:pt x="229" y="114"/>
                        <a:pt x="228" y="114"/>
                      </a:cubicBezTo>
                      <a:cubicBezTo>
                        <a:pt x="228" y="114"/>
                        <a:pt x="228" y="114"/>
                        <a:pt x="228" y="114"/>
                      </a:cubicBezTo>
                      <a:cubicBezTo>
                        <a:pt x="227" y="114"/>
                        <a:pt x="226" y="114"/>
                        <a:pt x="226" y="114"/>
                      </a:cubicBezTo>
                      <a:cubicBezTo>
                        <a:pt x="225" y="114"/>
                        <a:pt x="225" y="114"/>
                        <a:pt x="225" y="114"/>
                      </a:cubicBezTo>
                      <a:cubicBezTo>
                        <a:pt x="224" y="115"/>
                        <a:pt x="223" y="115"/>
                        <a:pt x="222" y="115"/>
                      </a:cubicBezTo>
                      <a:cubicBezTo>
                        <a:pt x="210" y="115"/>
                        <a:pt x="198" y="106"/>
                        <a:pt x="190" y="92"/>
                      </a:cubicBezTo>
                      <a:cubicBezTo>
                        <a:pt x="183" y="112"/>
                        <a:pt x="169" y="126"/>
                        <a:pt x="154" y="126"/>
                      </a:cubicBezTo>
                      <a:cubicBezTo>
                        <a:pt x="138" y="126"/>
                        <a:pt x="123" y="111"/>
                        <a:pt x="116" y="90"/>
                      </a:cubicBezTo>
                      <a:cubicBezTo>
                        <a:pt x="109" y="106"/>
                        <a:pt x="97" y="117"/>
                        <a:pt x="83" y="117"/>
                      </a:cubicBezTo>
                      <a:cubicBezTo>
                        <a:pt x="67" y="117"/>
                        <a:pt x="53" y="103"/>
                        <a:pt x="46" y="81"/>
                      </a:cubicBezTo>
                      <a:cubicBezTo>
                        <a:pt x="42" y="85"/>
                        <a:pt x="37" y="86"/>
                        <a:pt x="32" y="86"/>
                      </a:cubicBezTo>
                      <a:cubicBezTo>
                        <a:pt x="15" y="86"/>
                        <a:pt x="0" y="63"/>
                        <a:pt x="0" y="34"/>
                      </a:cubicBezTo>
                      <a:cubicBezTo>
                        <a:pt x="0" y="23"/>
                        <a:pt x="2" y="12"/>
                        <a:pt x="6" y="4"/>
                      </a:cubicBezTo>
                      <a:cubicBezTo>
                        <a:pt x="6" y="2"/>
                        <a:pt x="6" y="1"/>
                        <a:pt x="6" y="0"/>
                      </a:cubicBezTo>
                      <a:lnTo>
                        <a:pt x="260"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23">
                  <a:extLst>
                    <a:ext uri="{FF2B5EF4-FFF2-40B4-BE49-F238E27FC236}">
                      <a16:creationId xmlns:a16="http://schemas.microsoft.com/office/drawing/2014/main" id="{793AA24A-0333-4D3C-83B3-99C2D01D7FB4}"/>
                    </a:ext>
                  </a:extLst>
                </p:cNvPr>
                <p:cNvSpPr/>
                <p:nvPr/>
              </p:nvSpPr>
              <p:spPr bwMode="auto">
                <a:xfrm>
                  <a:off x="4054463" y="10024740"/>
                  <a:ext cx="890587" cy="363538"/>
                </a:xfrm>
                <a:custGeom>
                  <a:gdLst>
                    <a:gd fmla="*/ 0 w 279" name="T0"/>
                    <a:gd fmla="*/ 114 h 114" name="T1"/>
                    <a:gd fmla="*/ 140 w 279" name="T2"/>
                    <a:gd fmla="*/ 0 h 114" name="T3"/>
                    <a:gd fmla="*/ 279 w 279" name="T4"/>
                    <a:gd fmla="*/ 114 h 114" name="T5"/>
                    <a:gd fmla="*/ 0 w 279" name="T6"/>
                    <a:gd fmla="*/ 114 h 114" name="T7"/>
                  </a:gdLst>
                  <a:cxnLst>
                    <a:cxn ang="0">
                      <a:pos x="T0" y="T1"/>
                    </a:cxn>
                    <a:cxn ang="0">
                      <a:pos x="T2" y="T3"/>
                    </a:cxn>
                    <a:cxn ang="0">
                      <a:pos x="T4" y="T5"/>
                    </a:cxn>
                    <a:cxn ang="0">
                      <a:pos x="T6" y="T7"/>
                    </a:cxn>
                  </a:cxnLst>
                  <a:rect b="b" l="0" r="r" t="0"/>
                  <a:pathLst>
                    <a:path h="114" w="279">
                      <a:moveTo>
                        <a:pt x="0" y="114"/>
                      </a:moveTo>
                      <a:cubicBezTo>
                        <a:pt x="0" y="51"/>
                        <a:pt x="63" y="0"/>
                        <a:pt x="140" y="0"/>
                      </a:cubicBezTo>
                      <a:cubicBezTo>
                        <a:pt x="216" y="0"/>
                        <a:pt x="279" y="51"/>
                        <a:pt x="279" y="114"/>
                      </a:cubicBezTo>
                      <a:lnTo>
                        <a:pt x="0" y="11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24">
                  <a:extLst>
                    <a:ext uri="{FF2B5EF4-FFF2-40B4-BE49-F238E27FC236}">
                      <a16:creationId xmlns:a16="http://schemas.microsoft.com/office/drawing/2014/main" id="{42C10388-D631-45BA-94F9-5B03D09A5441}"/>
                    </a:ext>
                  </a:extLst>
                </p:cNvPr>
                <p:cNvSpPr/>
                <p:nvPr/>
              </p:nvSpPr>
              <p:spPr bwMode="auto">
                <a:xfrm>
                  <a:off x="4054463" y="10121577"/>
                  <a:ext cx="890587" cy="266700"/>
                </a:xfrm>
                <a:custGeom>
                  <a:gdLst>
                    <a:gd fmla="*/ 0 w 279" name="T0"/>
                    <a:gd fmla="*/ 84 h 84" name="T1"/>
                    <a:gd fmla="*/ 3 w 279" name="T2"/>
                    <a:gd fmla="*/ 63 h 84" name="T3"/>
                    <a:gd fmla="*/ 138 w 279" name="T4"/>
                    <a:gd fmla="*/ 0 h 84" name="T5"/>
                    <a:gd fmla="*/ 278 w 279" name="T6"/>
                    <a:gd fmla="*/ 70 h 84" name="T7"/>
                    <a:gd fmla="*/ 279 w 279" name="T8"/>
                    <a:gd fmla="*/ 84 h 84" name="T9"/>
                    <a:gd fmla="*/ 0 w 279" name="T10"/>
                    <a:gd fmla="*/ 84 h 84" name="T11"/>
                  </a:gdLst>
                  <a:cxnLst>
                    <a:cxn ang="0">
                      <a:pos x="T0" y="T1"/>
                    </a:cxn>
                    <a:cxn ang="0">
                      <a:pos x="T2" y="T3"/>
                    </a:cxn>
                    <a:cxn ang="0">
                      <a:pos x="T4" y="T5"/>
                    </a:cxn>
                    <a:cxn ang="0">
                      <a:pos x="T6" y="T7"/>
                    </a:cxn>
                    <a:cxn ang="0">
                      <a:pos x="T8" y="T9"/>
                    </a:cxn>
                    <a:cxn ang="0">
                      <a:pos x="T10" y="T11"/>
                    </a:cxn>
                  </a:cxnLst>
                  <a:rect b="b" l="0" r="r" t="0"/>
                  <a:pathLst>
                    <a:path h="84" w="279">
                      <a:moveTo>
                        <a:pt x="0" y="84"/>
                      </a:moveTo>
                      <a:cubicBezTo>
                        <a:pt x="0" y="77"/>
                        <a:pt x="1" y="70"/>
                        <a:pt x="3" y="63"/>
                      </a:cubicBezTo>
                      <a:cubicBezTo>
                        <a:pt x="27" y="26"/>
                        <a:pt x="79" y="0"/>
                        <a:pt x="138" y="0"/>
                      </a:cubicBezTo>
                      <a:cubicBezTo>
                        <a:pt x="201" y="0"/>
                        <a:pt x="256" y="29"/>
                        <a:pt x="278" y="70"/>
                      </a:cubicBezTo>
                      <a:cubicBezTo>
                        <a:pt x="278" y="75"/>
                        <a:pt x="279" y="79"/>
                        <a:pt x="279" y="84"/>
                      </a:cubicBezTo>
                      <a:lnTo>
                        <a:pt x="0" y="84"/>
                      </a:ln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25">
                  <a:extLst>
                    <a:ext uri="{FF2B5EF4-FFF2-40B4-BE49-F238E27FC236}">
                      <a16:creationId xmlns:a16="http://schemas.microsoft.com/office/drawing/2014/main" id="{7A5C1B01-5244-4EB3-A318-3884A0665A34}"/>
                    </a:ext>
                  </a:extLst>
                </p:cNvPr>
                <p:cNvSpPr/>
                <p:nvPr/>
              </p:nvSpPr>
              <p:spPr bwMode="auto">
                <a:xfrm>
                  <a:off x="4825988" y="10112052"/>
                  <a:ext cx="280987" cy="276225"/>
                </a:xfrm>
                <a:custGeom>
                  <a:gdLst>
                    <a:gd fmla="*/ 0 w 88" name="T0"/>
                    <a:gd fmla="*/ 39 h 87" name="T1"/>
                    <a:gd fmla="*/ 47 w 88" name="T2"/>
                    <a:gd fmla="*/ 19 h 87" name="T3"/>
                    <a:gd fmla="*/ 61 w 88" name="T4"/>
                    <a:gd fmla="*/ 87 h 87" name="T5"/>
                    <a:gd fmla="*/ 6 w 88" name="T6"/>
                    <a:gd fmla="*/ 87 h 87" name="T7"/>
                    <a:gd fmla="*/ 0 w 88" name="T8"/>
                    <a:gd fmla="*/ 39 h 87" name="T9"/>
                  </a:gdLst>
                  <a:cxnLst>
                    <a:cxn ang="0">
                      <a:pos x="T0" y="T1"/>
                    </a:cxn>
                    <a:cxn ang="0">
                      <a:pos x="T2" y="T3"/>
                    </a:cxn>
                    <a:cxn ang="0">
                      <a:pos x="T4" y="T5"/>
                    </a:cxn>
                    <a:cxn ang="0">
                      <a:pos x="T6" y="T7"/>
                    </a:cxn>
                    <a:cxn ang="0">
                      <a:pos x="T8" y="T9"/>
                    </a:cxn>
                  </a:cxnLst>
                  <a:rect b="b" l="0" r="r" t="0"/>
                  <a:pathLst>
                    <a:path h="87" w="88">
                      <a:moveTo>
                        <a:pt x="0" y="39"/>
                      </a:moveTo>
                      <a:cubicBezTo>
                        <a:pt x="0" y="39"/>
                        <a:pt x="22" y="39"/>
                        <a:pt x="47" y="19"/>
                      </a:cubicBezTo>
                      <a:cubicBezTo>
                        <a:pt x="73" y="0"/>
                        <a:pt x="88" y="63"/>
                        <a:pt x="61" y="87"/>
                      </a:cubicBezTo>
                      <a:cubicBezTo>
                        <a:pt x="6" y="87"/>
                        <a:pt x="6" y="87"/>
                        <a:pt x="6" y="87"/>
                      </a:cubicBezTo>
                      <a:lnTo>
                        <a:pt x="0" y="39"/>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26">
                  <a:extLst>
                    <a:ext uri="{FF2B5EF4-FFF2-40B4-BE49-F238E27FC236}">
                      <a16:creationId xmlns:a16="http://schemas.microsoft.com/office/drawing/2014/main" id="{33415CF0-30A7-44CC-BE91-F981CEA38B6F}"/>
                    </a:ext>
                  </a:extLst>
                </p:cNvPr>
                <p:cNvSpPr/>
                <p:nvPr/>
              </p:nvSpPr>
              <p:spPr bwMode="auto">
                <a:xfrm>
                  <a:off x="4825988" y="10223177"/>
                  <a:ext cx="66675" cy="165100"/>
                </a:xfrm>
                <a:custGeom>
                  <a:gdLst>
                    <a:gd fmla="*/ 6 w 21" name="T0"/>
                    <a:gd fmla="*/ 52 h 52" name="T1"/>
                    <a:gd fmla="*/ 0 w 21" name="T2"/>
                    <a:gd fmla="*/ 4 h 52" name="T3"/>
                    <a:gd fmla="*/ 18 w 21" name="T4"/>
                    <a:gd fmla="*/ 0 h 52" name="T5"/>
                    <a:gd fmla="*/ 15 w 21" name="T6"/>
                    <a:gd fmla="*/ 39 h 52" name="T7"/>
                    <a:gd fmla="*/ 19 w 21" name="T8"/>
                    <a:gd fmla="*/ 52 h 52" name="T9"/>
                    <a:gd fmla="*/ 6 w 21" name="T10"/>
                    <a:gd fmla="*/ 52 h 52" name="T11"/>
                  </a:gdLst>
                  <a:cxnLst>
                    <a:cxn ang="0">
                      <a:pos x="T0" y="T1"/>
                    </a:cxn>
                    <a:cxn ang="0">
                      <a:pos x="T2" y="T3"/>
                    </a:cxn>
                    <a:cxn ang="0">
                      <a:pos x="T4" y="T5"/>
                    </a:cxn>
                    <a:cxn ang="0">
                      <a:pos x="T6" y="T7"/>
                    </a:cxn>
                    <a:cxn ang="0">
                      <a:pos x="T8" y="T9"/>
                    </a:cxn>
                    <a:cxn ang="0">
                      <a:pos x="T10" y="T11"/>
                    </a:cxn>
                  </a:cxnLst>
                  <a:rect b="b" l="0" r="r" t="0"/>
                  <a:pathLst>
                    <a:path h="52" w="21">
                      <a:moveTo>
                        <a:pt x="6" y="52"/>
                      </a:moveTo>
                      <a:cubicBezTo>
                        <a:pt x="0" y="4"/>
                        <a:pt x="0" y="4"/>
                        <a:pt x="0" y="4"/>
                      </a:cubicBezTo>
                      <a:cubicBezTo>
                        <a:pt x="0" y="4"/>
                        <a:pt x="7" y="4"/>
                        <a:pt x="18" y="0"/>
                      </a:cubicBezTo>
                      <a:cubicBezTo>
                        <a:pt x="21" y="13"/>
                        <a:pt x="19" y="27"/>
                        <a:pt x="15" y="39"/>
                      </a:cubicBezTo>
                      <a:cubicBezTo>
                        <a:pt x="17" y="43"/>
                        <a:pt x="18" y="47"/>
                        <a:pt x="19" y="52"/>
                      </a:cubicBezTo>
                      <a:lnTo>
                        <a:pt x="6" y="52"/>
                      </a:ln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27">
                  <a:extLst>
                    <a:ext uri="{FF2B5EF4-FFF2-40B4-BE49-F238E27FC236}">
                      <a16:creationId xmlns:a16="http://schemas.microsoft.com/office/drawing/2014/main" id="{5537DB7D-10C4-4FBE-BD16-64A89006E9D4}"/>
                    </a:ext>
                  </a:extLst>
                </p:cNvPr>
                <p:cNvSpPr/>
                <p:nvPr/>
              </p:nvSpPr>
              <p:spPr bwMode="auto">
                <a:xfrm>
                  <a:off x="4019538" y="10150152"/>
                  <a:ext cx="854075" cy="639763"/>
                </a:xfrm>
                <a:custGeom>
                  <a:gdLst>
                    <a:gd fmla="*/ 7 w 268" name="T0"/>
                    <a:gd fmla="*/ 79 h 201" name="T1"/>
                    <a:gd fmla="*/ 205 w 268" name="T2"/>
                    <a:gd fmla="*/ 6 h 201" name="T3"/>
                    <a:gd fmla="*/ 258 w 268" name="T4"/>
                    <a:gd fmla="*/ 82 h 201" name="T5"/>
                    <a:gd fmla="*/ 265 w 268" name="T6"/>
                    <a:gd fmla="*/ 120 h 201" name="T7"/>
                    <a:gd fmla="*/ 222 w 268" name="T8"/>
                    <a:gd fmla="*/ 190 h 201" name="T9"/>
                    <a:gd fmla="*/ 191 w 268" name="T10"/>
                    <a:gd fmla="*/ 167 h 201" name="T11"/>
                    <a:gd fmla="*/ 154 w 268" name="T12"/>
                    <a:gd fmla="*/ 201 h 201" name="T13"/>
                    <a:gd fmla="*/ 116 w 268" name="T14"/>
                    <a:gd fmla="*/ 165 h 201" name="T15"/>
                    <a:gd fmla="*/ 83 w 268" name="T16"/>
                    <a:gd fmla="*/ 192 h 201" name="T17"/>
                    <a:gd fmla="*/ 46 w 268" name="T18"/>
                    <a:gd fmla="*/ 156 h 201" name="T19"/>
                    <a:gd fmla="*/ 32 w 268" name="T20"/>
                    <a:gd fmla="*/ 161 h 201" name="T21"/>
                    <a:gd fmla="*/ 0 w 268" name="T22"/>
                    <a:gd fmla="*/ 109 h 201" name="T23"/>
                    <a:gd fmla="*/ 7 w 268" name="T24"/>
                    <a:gd fmla="*/ 79 h 20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268">
                      <a:moveTo>
                        <a:pt x="7" y="79"/>
                      </a:moveTo>
                      <a:cubicBezTo>
                        <a:pt x="4" y="16"/>
                        <a:pt x="111" y="0"/>
                        <a:pt x="205" y="6"/>
                      </a:cubicBezTo>
                      <a:cubicBezTo>
                        <a:pt x="268" y="11"/>
                        <a:pt x="267" y="52"/>
                        <a:pt x="258" y="82"/>
                      </a:cubicBezTo>
                      <a:cubicBezTo>
                        <a:pt x="262" y="93"/>
                        <a:pt x="265" y="106"/>
                        <a:pt x="265" y="120"/>
                      </a:cubicBezTo>
                      <a:cubicBezTo>
                        <a:pt x="265" y="159"/>
                        <a:pt x="246" y="190"/>
                        <a:pt x="222" y="190"/>
                      </a:cubicBezTo>
                      <a:cubicBezTo>
                        <a:pt x="210" y="190"/>
                        <a:pt x="198" y="181"/>
                        <a:pt x="191" y="167"/>
                      </a:cubicBezTo>
                      <a:cubicBezTo>
                        <a:pt x="183" y="187"/>
                        <a:pt x="170" y="201"/>
                        <a:pt x="154" y="201"/>
                      </a:cubicBezTo>
                      <a:cubicBezTo>
                        <a:pt x="138" y="201"/>
                        <a:pt x="124" y="186"/>
                        <a:pt x="116" y="165"/>
                      </a:cubicBezTo>
                      <a:cubicBezTo>
                        <a:pt x="109" y="181"/>
                        <a:pt x="97" y="192"/>
                        <a:pt x="83" y="192"/>
                      </a:cubicBezTo>
                      <a:cubicBezTo>
                        <a:pt x="67" y="192"/>
                        <a:pt x="53" y="178"/>
                        <a:pt x="46" y="156"/>
                      </a:cubicBezTo>
                      <a:cubicBezTo>
                        <a:pt x="42" y="160"/>
                        <a:pt x="37" y="161"/>
                        <a:pt x="32" y="161"/>
                      </a:cubicBezTo>
                      <a:cubicBezTo>
                        <a:pt x="15" y="161"/>
                        <a:pt x="0" y="138"/>
                        <a:pt x="0" y="109"/>
                      </a:cubicBezTo>
                      <a:cubicBezTo>
                        <a:pt x="0" y="98"/>
                        <a:pt x="3" y="87"/>
                        <a:pt x="7" y="7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28">
                  <a:extLst>
                    <a:ext uri="{FF2B5EF4-FFF2-40B4-BE49-F238E27FC236}">
                      <a16:creationId xmlns:a16="http://schemas.microsoft.com/office/drawing/2014/main" id="{58196A6F-96A9-4801-9DD0-DAEC279D3EC0}"/>
                    </a:ext>
                  </a:extLst>
                </p:cNvPr>
                <p:cNvSpPr/>
                <p:nvPr/>
              </p:nvSpPr>
              <p:spPr bwMode="auto">
                <a:xfrm>
                  <a:off x="4019538" y="10296202"/>
                  <a:ext cx="828675" cy="493713"/>
                </a:xfrm>
                <a:custGeom>
                  <a:gdLst>
                    <a:gd fmla="*/ 7 w 260" name="T0"/>
                    <a:gd fmla="*/ 33 h 155" name="T1"/>
                    <a:gd fmla="*/ 18 w 260" name="T2"/>
                    <a:gd fmla="*/ 0 h 155" name="T3"/>
                    <a:gd fmla="*/ 17 w 260" name="T4"/>
                    <a:gd fmla="*/ 13 h 155" name="T5"/>
                    <a:gd fmla="*/ 10 w 260" name="T6"/>
                    <a:gd fmla="*/ 43 h 155" name="T7"/>
                    <a:gd fmla="*/ 42 w 260" name="T8"/>
                    <a:gd fmla="*/ 95 h 155" name="T9"/>
                    <a:gd fmla="*/ 56 w 260" name="T10"/>
                    <a:gd fmla="*/ 90 h 155" name="T11"/>
                    <a:gd fmla="*/ 93 w 260" name="T12"/>
                    <a:gd fmla="*/ 126 h 155" name="T13"/>
                    <a:gd fmla="*/ 126 w 260" name="T14"/>
                    <a:gd fmla="*/ 99 h 155" name="T15"/>
                    <a:gd fmla="*/ 164 w 260" name="T16"/>
                    <a:gd fmla="*/ 135 h 155" name="T17"/>
                    <a:gd fmla="*/ 201 w 260" name="T18"/>
                    <a:gd fmla="*/ 101 h 155" name="T19"/>
                    <a:gd fmla="*/ 232 w 260" name="T20"/>
                    <a:gd fmla="*/ 124 h 155" name="T21"/>
                    <a:gd fmla="*/ 260 w 260" name="T22"/>
                    <a:gd fmla="*/ 107 h 155" name="T23"/>
                    <a:gd fmla="*/ 222 w 260" name="T24"/>
                    <a:gd fmla="*/ 144 h 155" name="T25"/>
                    <a:gd fmla="*/ 191 w 260" name="T26"/>
                    <a:gd fmla="*/ 121 h 155" name="T27"/>
                    <a:gd fmla="*/ 154 w 260" name="T28"/>
                    <a:gd fmla="*/ 155 h 155" name="T29"/>
                    <a:gd fmla="*/ 116 w 260" name="T30"/>
                    <a:gd fmla="*/ 119 h 155" name="T31"/>
                    <a:gd fmla="*/ 83 w 260" name="T32"/>
                    <a:gd fmla="*/ 146 h 155" name="T33"/>
                    <a:gd fmla="*/ 46 w 260" name="T34"/>
                    <a:gd fmla="*/ 110 h 155" name="T35"/>
                    <a:gd fmla="*/ 32 w 260" name="T36"/>
                    <a:gd fmla="*/ 115 h 155" name="T37"/>
                    <a:gd fmla="*/ 0 w 260" name="T38"/>
                    <a:gd fmla="*/ 63 h 155" name="T39"/>
                    <a:gd fmla="*/ 7 w 260" name="T40"/>
                    <a:gd fmla="*/ 33 h 15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5" w="260">
                      <a:moveTo>
                        <a:pt x="7" y="33"/>
                      </a:moveTo>
                      <a:cubicBezTo>
                        <a:pt x="6" y="20"/>
                        <a:pt x="10" y="9"/>
                        <a:pt x="18" y="0"/>
                      </a:cubicBezTo>
                      <a:cubicBezTo>
                        <a:pt x="17" y="4"/>
                        <a:pt x="16" y="8"/>
                        <a:pt x="17" y="13"/>
                      </a:cubicBezTo>
                      <a:cubicBezTo>
                        <a:pt x="13" y="21"/>
                        <a:pt x="10" y="32"/>
                        <a:pt x="10" y="43"/>
                      </a:cubicBezTo>
                      <a:cubicBezTo>
                        <a:pt x="10" y="72"/>
                        <a:pt x="25" y="95"/>
                        <a:pt x="42" y="95"/>
                      </a:cubicBezTo>
                      <a:cubicBezTo>
                        <a:pt x="47" y="95"/>
                        <a:pt x="52" y="93"/>
                        <a:pt x="56" y="90"/>
                      </a:cubicBezTo>
                      <a:cubicBezTo>
                        <a:pt x="63" y="112"/>
                        <a:pt x="77" y="126"/>
                        <a:pt x="93" y="126"/>
                      </a:cubicBezTo>
                      <a:cubicBezTo>
                        <a:pt x="107" y="126"/>
                        <a:pt x="119" y="115"/>
                        <a:pt x="126" y="99"/>
                      </a:cubicBezTo>
                      <a:cubicBezTo>
                        <a:pt x="134" y="120"/>
                        <a:pt x="148" y="135"/>
                        <a:pt x="164" y="135"/>
                      </a:cubicBezTo>
                      <a:cubicBezTo>
                        <a:pt x="180" y="135"/>
                        <a:pt x="193" y="121"/>
                        <a:pt x="201" y="101"/>
                      </a:cubicBezTo>
                      <a:cubicBezTo>
                        <a:pt x="208" y="115"/>
                        <a:pt x="220" y="124"/>
                        <a:pt x="232" y="124"/>
                      </a:cubicBezTo>
                      <a:cubicBezTo>
                        <a:pt x="243" y="124"/>
                        <a:pt x="253" y="117"/>
                        <a:pt x="260" y="107"/>
                      </a:cubicBezTo>
                      <a:cubicBezTo>
                        <a:pt x="253" y="129"/>
                        <a:pt x="239" y="144"/>
                        <a:pt x="222" y="144"/>
                      </a:cubicBezTo>
                      <a:cubicBezTo>
                        <a:pt x="210" y="144"/>
                        <a:pt x="198" y="135"/>
                        <a:pt x="191" y="121"/>
                      </a:cubicBezTo>
                      <a:cubicBezTo>
                        <a:pt x="183" y="141"/>
                        <a:pt x="170" y="155"/>
                        <a:pt x="154" y="155"/>
                      </a:cubicBezTo>
                      <a:cubicBezTo>
                        <a:pt x="138" y="155"/>
                        <a:pt x="124" y="140"/>
                        <a:pt x="116" y="119"/>
                      </a:cubicBezTo>
                      <a:cubicBezTo>
                        <a:pt x="109" y="135"/>
                        <a:pt x="97" y="146"/>
                        <a:pt x="83" y="146"/>
                      </a:cubicBezTo>
                      <a:cubicBezTo>
                        <a:pt x="67" y="146"/>
                        <a:pt x="53" y="132"/>
                        <a:pt x="46" y="110"/>
                      </a:cubicBezTo>
                      <a:cubicBezTo>
                        <a:pt x="42" y="114"/>
                        <a:pt x="37" y="115"/>
                        <a:pt x="32" y="115"/>
                      </a:cubicBezTo>
                      <a:cubicBezTo>
                        <a:pt x="15" y="115"/>
                        <a:pt x="0" y="92"/>
                        <a:pt x="0" y="63"/>
                      </a:cubicBezTo>
                      <a:cubicBezTo>
                        <a:pt x="0" y="52"/>
                        <a:pt x="3" y="41"/>
                        <a:pt x="7" y="33"/>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29">
                  <a:extLst>
                    <a:ext uri="{FF2B5EF4-FFF2-40B4-BE49-F238E27FC236}">
                      <a16:creationId xmlns:a16="http://schemas.microsoft.com/office/drawing/2014/main" id="{A2AB459B-70C5-4C6C-A4BE-0FE3A8444908}"/>
                    </a:ext>
                  </a:extLst>
                </p:cNvPr>
                <p:cNvSpPr/>
                <p:nvPr/>
              </p:nvSpPr>
              <p:spPr bwMode="auto">
                <a:xfrm>
                  <a:off x="4265600" y="10159677"/>
                  <a:ext cx="595312" cy="177800"/>
                </a:xfrm>
                <a:custGeom>
                  <a:gdLst>
                    <a:gd fmla="*/ 128 w 187" name="T0"/>
                    <a:gd fmla="*/ 3 h 56" name="T1"/>
                    <a:gd fmla="*/ 185 w 187" name="T2"/>
                    <a:gd fmla="*/ 56 h 56" name="T3"/>
                    <a:gd fmla="*/ 82 w 187" name="T4"/>
                    <a:gd fmla="*/ 7 h 56" name="T5"/>
                    <a:gd fmla="*/ 0 w 187" name="T6"/>
                    <a:gd fmla="*/ 12 h 56" name="T7"/>
                    <a:gd fmla="*/ 128 w 187" name="T8"/>
                    <a:gd fmla="*/ 3 h 56" name="T9"/>
                  </a:gdLst>
                  <a:cxnLst>
                    <a:cxn ang="0">
                      <a:pos x="T0" y="T1"/>
                    </a:cxn>
                    <a:cxn ang="0">
                      <a:pos x="T2" y="T3"/>
                    </a:cxn>
                    <a:cxn ang="0">
                      <a:pos x="T4" y="T5"/>
                    </a:cxn>
                    <a:cxn ang="0">
                      <a:pos x="T6" y="T7"/>
                    </a:cxn>
                    <a:cxn ang="0">
                      <a:pos x="T8" y="T9"/>
                    </a:cxn>
                  </a:cxnLst>
                  <a:rect b="b" l="0" r="r" t="0"/>
                  <a:pathLst>
                    <a:path h="56" w="187">
                      <a:moveTo>
                        <a:pt x="128" y="3"/>
                      </a:moveTo>
                      <a:cubicBezTo>
                        <a:pt x="175" y="7"/>
                        <a:pt x="187" y="31"/>
                        <a:pt x="185" y="56"/>
                      </a:cubicBezTo>
                      <a:cubicBezTo>
                        <a:pt x="179" y="35"/>
                        <a:pt x="158" y="4"/>
                        <a:pt x="82" y="7"/>
                      </a:cubicBezTo>
                      <a:cubicBezTo>
                        <a:pt x="44" y="9"/>
                        <a:pt x="18" y="10"/>
                        <a:pt x="0" y="12"/>
                      </a:cubicBezTo>
                      <a:cubicBezTo>
                        <a:pt x="37" y="2"/>
                        <a:pt x="84" y="0"/>
                        <a:pt x="128" y="3"/>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30">
                  <a:extLst>
                    <a:ext uri="{FF2B5EF4-FFF2-40B4-BE49-F238E27FC236}">
                      <a16:creationId xmlns:a16="http://schemas.microsoft.com/office/drawing/2014/main" id="{DD5F3AA4-9701-4C63-B02E-1B7B8E11D5BF}"/>
                    </a:ext>
                  </a:extLst>
                </p:cNvPr>
                <p:cNvSpPr/>
                <p:nvPr/>
              </p:nvSpPr>
              <p:spPr bwMode="auto">
                <a:xfrm>
                  <a:off x="5348275" y="10388277"/>
                  <a:ext cx="1381125" cy="657225"/>
                </a:xfrm>
                <a:custGeom>
                  <a:gdLst>
                    <a:gd fmla="*/ 0 w 433" name="T0"/>
                    <a:gd fmla="*/ 0 h 206" name="T1"/>
                    <a:gd fmla="*/ 3 w 433" name="T2"/>
                    <a:gd fmla="*/ 5 h 206" name="T3"/>
                    <a:gd fmla="*/ 4 w 433" name="T4"/>
                    <a:gd fmla="*/ 9 h 206" name="T5"/>
                    <a:gd fmla="*/ 7 w 433" name="T6"/>
                    <a:gd fmla="*/ 15 h 206" name="T7"/>
                    <a:gd fmla="*/ 8 w 433" name="T8"/>
                    <a:gd fmla="*/ 18 h 206" name="T9"/>
                    <a:gd fmla="*/ 12 w 433" name="T10"/>
                    <a:gd fmla="*/ 27 h 206" name="T11"/>
                    <a:gd fmla="*/ 232 w 433" name="T12"/>
                    <a:gd fmla="*/ 206 h 206" name="T13"/>
                    <a:gd fmla="*/ 341 w 433" name="T14"/>
                    <a:gd fmla="*/ 89 h 206" name="T15"/>
                    <a:gd fmla="*/ 350 w 433" name="T16"/>
                    <a:gd fmla="*/ 86 h 206" name="T17"/>
                    <a:gd fmla="*/ 351 w 433" name="T18"/>
                    <a:gd fmla="*/ 86 h 206" name="T19"/>
                    <a:gd fmla="*/ 359 w 433" name="T20"/>
                    <a:gd fmla="*/ 83 h 206" name="T21"/>
                    <a:gd fmla="*/ 361 w 433" name="T22"/>
                    <a:gd fmla="*/ 82 h 206" name="T23"/>
                    <a:gd fmla="*/ 368 w 433" name="T24"/>
                    <a:gd fmla="*/ 79 h 206" name="T25"/>
                    <a:gd fmla="*/ 368 w 433" name="T26"/>
                    <a:gd fmla="*/ 79 h 206" name="T27"/>
                    <a:gd fmla="*/ 375 w 433" name="T28"/>
                    <a:gd fmla="*/ 75 h 206" name="T29"/>
                    <a:gd fmla="*/ 376 w 433" name="T30"/>
                    <a:gd fmla="*/ 74 h 206" name="T31"/>
                    <a:gd fmla="*/ 383 w 433" name="T32"/>
                    <a:gd fmla="*/ 70 h 206" name="T33"/>
                    <a:gd fmla="*/ 384 w 433" name="T34"/>
                    <a:gd fmla="*/ 69 h 206" name="T35"/>
                    <a:gd fmla="*/ 390 w 433" name="T36"/>
                    <a:gd fmla="*/ 64 h 206" name="T37"/>
                    <a:gd fmla="*/ 390 w 433" name="T38"/>
                    <a:gd fmla="*/ 64 h 206" name="T39"/>
                    <a:gd fmla="*/ 396 w 433" name="T40"/>
                    <a:gd fmla="*/ 59 h 206" name="T41"/>
                    <a:gd fmla="*/ 397 w 433" name="T42"/>
                    <a:gd fmla="*/ 58 h 206" name="T43"/>
                    <a:gd fmla="*/ 402 w 433" name="T44"/>
                    <a:gd fmla="*/ 52 h 206" name="T45"/>
                    <a:gd fmla="*/ 403 w 433" name="T46"/>
                    <a:gd fmla="*/ 52 h 206" name="T47"/>
                    <a:gd fmla="*/ 413 w 433" name="T48"/>
                    <a:gd fmla="*/ 39 h 206" name="T49"/>
                    <a:gd fmla="*/ 413 w 433" name="T50"/>
                    <a:gd fmla="*/ 38 h 206" name="T51"/>
                    <a:gd fmla="*/ 418 w 433" name="T52"/>
                    <a:gd fmla="*/ 32 h 206" name="T53"/>
                    <a:gd fmla="*/ 418 w 433" name="T54"/>
                    <a:gd fmla="*/ 31 h 206" name="T55"/>
                    <a:gd fmla="*/ 426 w 433" name="T56"/>
                    <a:gd fmla="*/ 17 h 206" name="T57"/>
                    <a:gd fmla="*/ 426 w 433" name="T58"/>
                    <a:gd fmla="*/ 16 h 206" name="T59"/>
                    <a:gd fmla="*/ 430 w 433" name="T60"/>
                    <a:gd fmla="*/ 9 h 206" name="T61"/>
                    <a:gd fmla="*/ 430 w 433" name="T62"/>
                    <a:gd fmla="*/ 8 h 206" name="T63"/>
                    <a:gd fmla="*/ 433 w 433" name="T64"/>
                    <a:gd fmla="*/ 0 h 206" name="T65"/>
                    <a:gd fmla="*/ 0 w 433" name="T66"/>
                    <a:gd fmla="*/ 0 h 20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6" w="432">
                      <a:moveTo>
                        <a:pt x="0" y="0"/>
                      </a:moveTo>
                      <a:cubicBezTo>
                        <a:pt x="1" y="2"/>
                        <a:pt x="2" y="4"/>
                        <a:pt x="3" y="5"/>
                      </a:cubicBezTo>
                      <a:cubicBezTo>
                        <a:pt x="3" y="6"/>
                        <a:pt x="3" y="7"/>
                        <a:pt x="4" y="9"/>
                      </a:cubicBezTo>
                      <a:cubicBezTo>
                        <a:pt x="5" y="11"/>
                        <a:pt x="6" y="13"/>
                        <a:pt x="7" y="15"/>
                      </a:cubicBezTo>
                      <a:cubicBezTo>
                        <a:pt x="7" y="16"/>
                        <a:pt x="7" y="17"/>
                        <a:pt x="8" y="18"/>
                      </a:cubicBezTo>
                      <a:cubicBezTo>
                        <a:pt x="9" y="21"/>
                        <a:pt x="11" y="24"/>
                        <a:pt x="12" y="27"/>
                      </a:cubicBezTo>
                      <a:cubicBezTo>
                        <a:pt x="64" y="137"/>
                        <a:pt x="189" y="54"/>
                        <a:pt x="232" y="206"/>
                      </a:cubicBezTo>
                      <a:cubicBezTo>
                        <a:pt x="232" y="206"/>
                        <a:pt x="268" y="109"/>
                        <a:pt x="341" y="89"/>
                      </a:cubicBezTo>
                      <a:cubicBezTo>
                        <a:pt x="344" y="88"/>
                        <a:pt x="347" y="87"/>
                        <a:pt x="350" y="86"/>
                      </a:cubicBezTo>
                      <a:cubicBezTo>
                        <a:pt x="350" y="86"/>
                        <a:pt x="351" y="86"/>
                        <a:pt x="351" y="86"/>
                      </a:cubicBezTo>
                      <a:cubicBezTo>
                        <a:pt x="354" y="85"/>
                        <a:pt x="357" y="84"/>
                        <a:pt x="359" y="83"/>
                      </a:cubicBezTo>
                      <a:cubicBezTo>
                        <a:pt x="360" y="82"/>
                        <a:pt x="360" y="82"/>
                        <a:pt x="361" y="82"/>
                      </a:cubicBezTo>
                      <a:cubicBezTo>
                        <a:pt x="363" y="81"/>
                        <a:pt x="366" y="80"/>
                        <a:pt x="368" y="79"/>
                      </a:cubicBezTo>
                      <a:cubicBezTo>
                        <a:pt x="368" y="79"/>
                        <a:pt x="368" y="79"/>
                        <a:pt x="368" y="79"/>
                      </a:cubicBezTo>
                      <a:cubicBezTo>
                        <a:pt x="371" y="77"/>
                        <a:pt x="373" y="76"/>
                        <a:pt x="375" y="75"/>
                      </a:cubicBezTo>
                      <a:cubicBezTo>
                        <a:pt x="376" y="74"/>
                        <a:pt x="376" y="74"/>
                        <a:pt x="376" y="74"/>
                      </a:cubicBezTo>
                      <a:cubicBezTo>
                        <a:pt x="379" y="72"/>
                        <a:pt x="381" y="71"/>
                        <a:pt x="383" y="70"/>
                      </a:cubicBezTo>
                      <a:cubicBezTo>
                        <a:pt x="384" y="69"/>
                        <a:pt x="384" y="69"/>
                        <a:pt x="384" y="69"/>
                      </a:cubicBezTo>
                      <a:cubicBezTo>
                        <a:pt x="386" y="67"/>
                        <a:pt x="388" y="66"/>
                        <a:pt x="390" y="64"/>
                      </a:cubicBezTo>
                      <a:cubicBezTo>
                        <a:pt x="390" y="64"/>
                        <a:pt x="390" y="64"/>
                        <a:pt x="390" y="64"/>
                      </a:cubicBezTo>
                      <a:cubicBezTo>
                        <a:pt x="392" y="62"/>
                        <a:pt x="394" y="60"/>
                        <a:pt x="396" y="59"/>
                      </a:cubicBezTo>
                      <a:cubicBezTo>
                        <a:pt x="397" y="58"/>
                        <a:pt x="397" y="58"/>
                        <a:pt x="397" y="58"/>
                      </a:cubicBezTo>
                      <a:cubicBezTo>
                        <a:pt x="399" y="56"/>
                        <a:pt x="401" y="54"/>
                        <a:pt x="402" y="52"/>
                      </a:cubicBezTo>
                      <a:cubicBezTo>
                        <a:pt x="403" y="52"/>
                        <a:pt x="403" y="52"/>
                        <a:pt x="403" y="52"/>
                      </a:cubicBezTo>
                      <a:cubicBezTo>
                        <a:pt x="406" y="48"/>
                        <a:pt x="410" y="44"/>
                        <a:pt x="413" y="39"/>
                      </a:cubicBezTo>
                      <a:cubicBezTo>
                        <a:pt x="413" y="38"/>
                        <a:pt x="413" y="38"/>
                        <a:pt x="413" y="38"/>
                      </a:cubicBezTo>
                      <a:cubicBezTo>
                        <a:pt x="415" y="36"/>
                        <a:pt x="416" y="34"/>
                        <a:pt x="418" y="32"/>
                      </a:cubicBezTo>
                      <a:cubicBezTo>
                        <a:pt x="418" y="31"/>
                        <a:pt x="418" y="31"/>
                        <a:pt x="418" y="31"/>
                      </a:cubicBezTo>
                      <a:cubicBezTo>
                        <a:pt x="421" y="27"/>
                        <a:pt x="424" y="22"/>
                        <a:pt x="426" y="17"/>
                      </a:cubicBezTo>
                      <a:cubicBezTo>
                        <a:pt x="426" y="16"/>
                        <a:pt x="426" y="16"/>
                        <a:pt x="426" y="16"/>
                      </a:cubicBezTo>
                      <a:cubicBezTo>
                        <a:pt x="427" y="14"/>
                        <a:pt x="429" y="11"/>
                        <a:pt x="430" y="9"/>
                      </a:cubicBezTo>
                      <a:cubicBezTo>
                        <a:pt x="430" y="8"/>
                        <a:pt x="430" y="8"/>
                        <a:pt x="430" y="8"/>
                      </a:cubicBezTo>
                      <a:cubicBezTo>
                        <a:pt x="431" y="6"/>
                        <a:pt x="432" y="3"/>
                        <a:pt x="433" y="0"/>
                      </a:cubicBezTo>
                      <a:lnTo>
                        <a:pt x="0" y="0"/>
                      </a:lnTo>
                      <a:close/>
                    </a:path>
                  </a:pathLst>
                </a:custGeom>
                <a:solidFill>
                  <a:srgbClr val="BA9A7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31">
                  <a:extLst>
                    <a:ext uri="{FF2B5EF4-FFF2-40B4-BE49-F238E27FC236}">
                      <a16:creationId xmlns:a16="http://schemas.microsoft.com/office/drawing/2014/main" id="{A2C29052-2FC9-4A57-B964-0586D404535D}"/>
                    </a:ext>
                  </a:extLst>
                </p:cNvPr>
                <p:cNvSpPr/>
                <p:nvPr/>
              </p:nvSpPr>
              <p:spPr bwMode="auto">
                <a:xfrm>
                  <a:off x="4960925" y="9961240"/>
                  <a:ext cx="2287587" cy="427038"/>
                </a:xfrm>
                <a:custGeom>
                  <a:gdLst>
                    <a:gd fmla="*/ 718 w 718" name="T0"/>
                    <a:gd fmla="*/ 134 h 134" name="T1"/>
                    <a:gd fmla="*/ 359 w 718" name="T2"/>
                    <a:gd fmla="*/ 0 h 134" name="T3"/>
                    <a:gd fmla="*/ 0 w 718" name="T4"/>
                    <a:gd fmla="*/ 134 h 134" name="T5"/>
                    <a:gd fmla="*/ 718 w 718" name="T6"/>
                    <a:gd fmla="*/ 134 h 134" name="T7"/>
                  </a:gdLst>
                  <a:cxnLst>
                    <a:cxn ang="0">
                      <a:pos x="T0" y="T1"/>
                    </a:cxn>
                    <a:cxn ang="0">
                      <a:pos x="T2" y="T3"/>
                    </a:cxn>
                    <a:cxn ang="0">
                      <a:pos x="T4" y="T5"/>
                    </a:cxn>
                    <a:cxn ang="0">
                      <a:pos x="T6" y="T7"/>
                    </a:cxn>
                  </a:cxnLst>
                  <a:rect b="b" l="0" r="r" t="0"/>
                  <a:pathLst>
                    <a:path h="134" w="718">
                      <a:moveTo>
                        <a:pt x="718" y="134"/>
                      </a:moveTo>
                      <a:cubicBezTo>
                        <a:pt x="632" y="52"/>
                        <a:pt x="503" y="0"/>
                        <a:pt x="359" y="0"/>
                      </a:cubicBezTo>
                      <a:cubicBezTo>
                        <a:pt x="214" y="0"/>
                        <a:pt x="85" y="52"/>
                        <a:pt x="0" y="134"/>
                      </a:cubicBezTo>
                      <a:lnTo>
                        <a:pt x="718" y="134"/>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Oval 232">
                  <a:extLst>
                    <a:ext uri="{FF2B5EF4-FFF2-40B4-BE49-F238E27FC236}">
                      <a16:creationId xmlns:a16="http://schemas.microsoft.com/office/drawing/2014/main" id="{FE03A6B2-4F5E-48A7-B391-9A35ED262263}"/>
                    </a:ext>
                  </a:extLst>
                </p:cNvPr>
                <p:cNvSpPr>
                  <a:spLocks noChangeArrowheads="1"/>
                </p:cNvSpPr>
                <p:nvPr/>
              </p:nvSpPr>
              <p:spPr bwMode="auto">
                <a:xfrm>
                  <a:off x="6681775" y="9215115"/>
                  <a:ext cx="407987" cy="4079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Oval 233">
                  <a:extLst>
                    <a:ext uri="{FF2B5EF4-FFF2-40B4-BE49-F238E27FC236}">
                      <a16:creationId xmlns:a16="http://schemas.microsoft.com/office/drawing/2014/main" id="{253BC7DA-EFA1-4630-B782-85918D6749B4}"/>
                    </a:ext>
                  </a:extLst>
                </p:cNvPr>
                <p:cNvSpPr>
                  <a:spLocks noChangeArrowheads="1"/>
                </p:cNvSpPr>
                <p:nvPr/>
              </p:nvSpPr>
              <p:spPr bwMode="auto">
                <a:xfrm>
                  <a:off x="6780200" y="9313540"/>
                  <a:ext cx="206375" cy="207963"/>
                </a:xfrm>
                <a:prstGeom prst="ellipse">
                  <a:avLst/>
                </a:pr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234">
                  <a:extLst>
                    <a:ext uri="{FF2B5EF4-FFF2-40B4-BE49-F238E27FC236}">
                      <a16:creationId xmlns:a16="http://schemas.microsoft.com/office/drawing/2014/main" id="{7306D5E1-8639-4DB2-9A87-EB1BD69F3E14}"/>
                    </a:ext>
                  </a:extLst>
                </p:cNvPr>
                <p:cNvSpPr>
                  <a:spLocks noChangeArrowheads="1"/>
                </p:cNvSpPr>
                <p:nvPr/>
              </p:nvSpPr>
              <p:spPr bwMode="auto">
                <a:xfrm>
                  <a:off x="4999025" y="9215115"/>
                  <a:ext cx="407987" cy="4079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Oval 235">
                  <a:extLst>
                    <a:ext uri="{FF2B5EF4-FFF2-40B4-BE49-F238E27FC236}">
                      <a16:creationId xmlns:a16="http://schemas.microsoft.com/office/drawing/2014/main" id="{5859D468-EF42-47CE-992A-C69918CEE671}"/>
                    </a:ext>
                  </a:extLst>
                </p:cNvPr>
                <p:cNvSpPr>
                  <a:spLocks noChangeArrowheads="1"/>
                </p:cNvSpPr>
                <p:nvPr/>
              </p:nvSpPr>
              <p:spPr bwMode="auto">
                <a:xfrm>
                  <a:off x="5100625" y="9313540"/>
                  <a:ext cx="203200" cy="207963"/>
                </a:xfrm>
                <a:prstGeom prst="ellipse">
                  <a:avLst/>
                </a:pr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236">
                  <a:extLst>
                    <a:ext uri="{FF2B5EF4-FFF2-40B4-BE49-F238E27FC236}">
                      <a16:creationId xmlns:a16="http://schemas.microsoft.com/office/drawing/2014/main" id="{5C3BA108-BCC8-474C-9205-ED3609866F67}"/>
                    </a:ext>
                  </a:extLst>
                </p:cNvPr>
                <p:cNvSpPr>
                  <a:spLocks noChangeArrowheads="1"/>
                </p:cNvSpPr>
                <p:nvPr/>
              </p:nvSpPr>
              <p:spPr bwMode="auto">
                <a:xfrm>
                  <a:off x="5240325" y="8540427"/>
                  <a:ext cx="1527175" cy="1525588"/>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Oval 237">
                  <a:extLst>
                    <a:ext uri="{FF2B5EF4-FFF2-40B4-BE49-F238E27FC236}">
                      <a16:creationId xmlns:a16="http://schemas.microsoft.com/office/drawing/2014/main" id="{277E06D1-1DA3-4E5F-80F6-47067ACD69B0}"/>
                    </a:ext>
                  </a:extLst>
                </p:cNvPr>
                <p:cNvSpPr>
                  <a:spLocks noChangeArrowheads="1"/>
                </p:cNvSpPr>
                <p:nvPr/>
              </p:nvSpPr>
              <p:spPr bwMode="auto">
                <a:xfrm>
                  <a:off x="5464163" y="9196065"/>
                  <a:ext cx="373062" cy="3762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238">
                  <a:extLst>
                    <a:ext uri="{FF2B5EF4-FFF2-40B4-BE49-F238E27FC236}">
                      <a16:creationId xmlns:a16="http://schemas.microsoft.com/office/drawing/2014/main" id="{8AA601C4-4B74-42B0-859D-78C760254AC2}"/>
                    </a:ext>
                  </a:extLst>
                </p:cNvPr>
                <p:cNvSpPr>
                  <a:spLocks noChangeArrowheads="1"/>
                </p:cNvSpPr>
                <p:nvPr/>
              </p:nvSpPr>
              <p:spPr bwMode="auto">
                <a:xfrm>
                  <a:off x="5699113" y="9365927"/>
                  <a:ext cx="100012" cy="98425"/>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Oval 239">
                  <a:extLst>
                    <a:ext uri="{FF2B5EF4-FFF2-40B4-BE49-F238E27FC236}">
                      <a16:creationId xmlns:a16="http://schemas.microsoft.com/office/drawing/2014/main" id="{E02B4E14-ED44-4FDD-BAE5-3B29E82697AF}"/>
                    </a:ext>
                  </a:extLst>
                </p:cNvPr>
                <p:cNvSpPr>
                  <a:spLocks noChangeArrowheads="1"/>
                </p:cNvSpPr>
                <p:nvPr/>
              </p:nvSpPr>
              <p:spPr bwMode="auto">
                <a:xfrm>
                  <a:off x="6205525" y="9196065"/>
                  <a:ext cx="376237" cy="3762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Oval 240">
                  <a:extLst>
                    <a:ext uri="{FF2B5EF4-FFF2-40B4-BE49-F238E27FC236}">
                      <a16:creationId xmlns:a16="http://schemas.microsoft.com/office/drawing/2014/main" id="{7A38B699-27DD-4607-945E-52CD92079378}"/>
                    </a:ext>
                  </a:extLst>
                </p:cNvPr>
                <p:cNvSpPr>
                  <a:spLocks noChangeArrowheads="1"/>
                </p:cNvSpPr>
                <p:nvPr/>
              </p:nvSpPr>
              <p:spPr bwMode="auto">
                <a:xfrm>
                  <a:off x="6248388" y="9365927"/>
                  <a:ext cx="98425" cy="98425"/>
                </a:xfrm>
                <a:prstGeom prst="ellipse">
                  <a:avLst/>
                </a:prstGeom>
                <a:solidFill>
                  <a:srgbClr val="391A1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41">
                  <a:extLst>
                    <a:ext uri="{FF2B5EF4-FFF2-40B4-BE49-F238E27FC236}">
                      <a16:creationId xmlns:a16="http://schemas.microsoft.com/office/drawing/2014/main" id="{B9134CEF-D7E0-4DD1-B0A5-65A58DD3C245}"/>
                    </a:ext>
                  </a:extLst>
                </p:cNvPr>
                <p:cNvSpPr/>
                <p:nvPr/>
              </p:nvSpPr>
              <p:spPr bwMode="auto">
                <a:xfrm>
                  <a:off x="5683238" y="9802490"/>
                  <a:ext cx="673100" cy="250825"/>
                </a:xfrm>
                <a:custGeom>
                  <a:gdLst>
                    <a:gd fmla="*/ 105 w 211" name="T0"/>
                    <a:gd fmla="*/ 79 h 79" name="T1"/>
                    <a:gd fmla="*/ 211 w 211" name="T2"/>
                    <a:gd fmla="*/ 0 h 79" name="T3"/>
                    <a:gd fmla="*/ 0 w 211" name="T4"/>
                    <a:gd fmla="*/ 0 h 79" name="T5"/>
                    <a:gd fmla="*/ 105 w 211" name="T6"/>
                    <a:gd fmla="*/ 79 h 79" name="T7"/>
                  </a:gdLst>
                  <a:cxnLst>
                    <a:cxn ang="0">
                      <a:pos x="T0" y="T1"/>
                    </a:cxn>
                    <a:cxn ang="0">
                      <a:pos x="T2" y="T3"/>
                    </a:cxn>
                    <a:cxn ang="0">
                      <a:pos x="T4" y="T5"/>
                    </a:cxn>
                    <a:cxn ang="0">
                      <a:pos x="T6" y="T7"/>
                    </a:cxn>
                  </a:cxnLst>
                  <a:rect b="b" l="0" r="r" t="0"/>
                  <a:pathLst>
                    <a:path h="79" w="211">
                      <a:moveTo>
                        <a:pt x="105" y="79"/>
                      </a:moveTo>
                      <a:cubicBezTo>
                        <a:pt x="164" y="79"/>
                        <a:pt x="211" y="44"/>
                        <a:pt x="211" y="0"/>
                      </a:cubicBezTo>
                      <a:cubicBezTo>
                        <a:pt x="0" y="0"/>
                        <a:pt x="0" y="0"/>
                        <a:pt x="0" y="0"/>
                      </a:cubicBezTo>
                      <a:cubicBezTo>
                        <a:pt x="0" y="44"/>
                        <a:pt x="47" y="79"/>
                        <a:pt x="105" y="79"/>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42">
                  <a:extLst>
                    <a:ext uri="{FF2B5EF4-FFF2-40B4-BE49-F238E27FC236}">
                      <a16:creationId xmlns:a16="http://schemas.microsoft.com/office/drawing/2014/main" id="{B7E69C7D-0C6C-4113-BE9F-3D9979244A8E}"/>
                    </a:ext>
                  </a:extLst>
                </p:cNvPr>
                <p:cNvSpPr/>
                <p:nvPr/>
              </p:nvSpPr>
              <p:spPr bwMode="auto">
                <a:xfrm>
                  <a:off x="5756263" y="9821540"/>
                  <a:ext cx="539750" cy="231775"/>
                </a:xfrm>
                <a:custGeom>
                  <a:gdLst>
                    <a:gd fmla="*/ 169 w 169" name="T0"/>
                    <a:gd fmla="*/ 39 h 73" name="T1"/>
                    <a:gd fmla="*/ 86 w 169" name="T2"/>
                    <a:gd fmla="*/ 0 h 73" name="T3"/>
                    <a:gd fmla="*/ 0 w 169" name="T4"/>
                    <a:gd fmla="*/ 43 h 73" name="T5"/>
                    <a:gd fmla="*/ 82 w 169" name="T6"/>
                    <a:gd fmla="*/ 73 h 73" name="T7"/>
                    <a:gd fmla="*/ 169 w 169" name="T8"/>
                    <a:gd fmla="*/ 39 h 73" name="T9"/>
                  </a:gdLst>
                  <a:cxnLst>
                    <a:cxn ang="0">
                      <a:pos x="T0" y="T1"/>
                    </a:cxn>
                    <a:cxn ang="0">
                      <a:pos x="T2" y="T3"/>
                    </a:cxn>
                    <a:cxn ang="0">
                      <a:pos x="T4" y="T5"/>
                    </a:cxn>
                    <a:cxn ang="0">
                      <a:pos x="T6" y="T7"/>
                    </a:cxn>
                    <a:cxn ang="0">
                      <a:pos x="T8" y="T9"/>
                    </a:cxn>
                  </a:cxnLst>
                  <a:rect b="b" l="0" r="r" t="0"/>
                  <a:pathLst>
                    <a:path h="73" w="169">
                      <a:moveTo>
                        <a:pt x="169" y="39"/>
                      </a:moveTo>
                      <a:cubicBezTo>
                        <a:pt x="149" y="15"/>
                        <a:pt x="119" y="0"/>
                        <a:pt x="86" y="0"/>
                      </a:cubicBezTo>
                      <a:cubicBezTo>
                        <a:pt x="51" y="0"/>
                        <a:pt x="20" y="17"/>
                        <a:pt x="0" y="43"/>
                      </a:cubicBezTo>
                      <a:cubicBezTo>
                        <a:pt x="19" y="61"/>
                        <a:pt x="49" y="73"/>
                        <a:pt x="82" y="73"/>
                      </a:cubicBezTo>
                      <a:cubicBezTo>
                        <a:pt x="118" y="73"/>
                        <a:pt x="150" y="60"/>
                        <a:pt x="169" y="39"/>
                      </a:cubicBez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243">
                  <a:extLst>
                    <a:ext uri="{FF2B5EF4-FFF2-40B4-BE49-F238E27FC236}">
                      <a16:creationId xmlns:a16="http://schemas.microsoft.com/office/drawing/2014/main" id="{30149210-A240-476E-B820-F045983DF713}"/>
                    </a:ext>
                  </a:extLst>
                </p:cNvPr>
                <p:cNvSpPr/>
                <p:nvPr/>
              </p:nvSpPr>
              <p:spPr bwMode="auto">
                <a:xfrm>
                  <a:off x="5208575" y="9196065"/>
                  <a:ext cx="1625600" cy="1681163"/>
                </a:xfrm>
                <a:custGeom>
                  <a:gdLst>
                    <a:gd fmla="*/ 500 w 510" name="T0"/>
                    <a:gd fmla="*/ 0 h 527" name="T1"/>
                    <a:gd fmla="*/ 460 w 510" name="T2"/>
                    <a:gd fmla="*/ 5 h 527" name="T3"/>
                    <a:gd fmla="*/ 456 w 510" name="T4"/>
                    <a:gd fmla="*/ 137 h 527" name="T5"/>
                    <a:gd fmla="*/ 454 w 510" name="T6"/>
                    <a:gd fmla="*/ 147 h 527" name="T7"/>
                    <a:gd fmla="*/ 251 w 510" name="T8"/>
                    <a:gd fmla="*/ 241 h 527" name="T9"/>
                    <a:gd fmla="*/ 45 w 510" name="T10"/>
                    <a:gd fmla="*/ 140 h 527" name="T11"/>
                    <a:gd fmla="*/ 44 w 510" name="T12"/>
                    <a:gd fmla="*/ 137 h 527" name="T13"/>
                    <a:gd fmla="*/ 39 w 510" name="T14"/>
                    <a:gd fmla="*/ 5 h 527" name="T15"/>
                    <a:gd fmla="*/ 0 w 510" name="T16"/>
                    <a:gd fmla="*/ 0 h 527" name="T17"/>
                    <a:gd fmla="*/ 9 w 510" name="T18"/>
                    <a:gd fmla="*/ 142 h 527" name="T19"/>
                    <a:gd fmla="*/ 56 w 510" name="T20"/>
                    <a:gd fmla="*/ 348 h 527" name="T21"/>
                    <a:gd fmla="*/ 276 w 510" name="T22"/>
                    <a:gd fmla="*/ 527 h 527" name="T23"/>
                    <a:gd fmla="*/ 385 w 510" name="T24"/>
                    <a:gd fmla="*/ 409 h 527" name="T25"/>
                    <a:gd fmla="*/ 493 w 510" name="T26"/>
                    <a:gd fmla="*/ 120 h 527" name="T27"/>
                    <a:gd fmla="*/ 500 w 510" name="T28"/>
                    <a:gd fmla="*/ 0 h 5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27" w="510">
                      <a:moveTo>
                        <a:pt x="500" y="0"/>
                      </a:moveTo>
                      <a:cubicBezTo>
                        <a:pt x="460" y="5"/>
                        <a:pt x="460" y="5"/>
                        <a:pt x="460" y="5"/>
                      </a:cubicBezTo>
                      <a:cubicBezTo>
                        <a:pt x="460" y="5"/>
                        <a:pt x="466" y="89"/>
                        <a:pt x="456" y="137"/>
                      </a:cubicBezTo>
                      <a:cubicBezTo>
                        <a:pt x="455" y="140"/>
                        <a:pt x="454" y="144"/>
                        <a:pt x="454" y="147"/>
                      </a:cubicBezTo>
                      <a:cubicBezTo>
                        <a:pt x="427" y="201"/>
                        <a:pt x="346" y="241"/>
                        <a:pt x="251" y="241"/>
                      </a:cubicBezTo>
                      <a:cubicBezTo>
                        <a:pt x="152" y="241"/>
                        <a:pt x="68" y="198"/>
                        <a:pt x="45" y="140"/>
                      </a:cubicBezTo>
                      <a:cubicBezTo>
                        <a:pt x="45" y="139"/>
                        <a:pt x="44" y="138"/>
                        <a:pt x="44" y="137"/>
                      </a:cubicBezTo>
                      <a:cubicBezTo>
                        <a:pt x="34" y="89"/>
                        <a:pt x="39" y="5"/>
                        <a:pt x="39" y="5"/>
                      </a:cubicBezTo>
                      <a:cubicBezTo>
                        <a:pt x="0" y="0"/>
                        <a:pt x="0" y="0"/>
                        <a:pt x="0" y="0"/>
                      </a:cubicBezTo>
                      <a:cubicBezTo>
                        <a:pt x="0" y="0"/>
                        <a:pt x="4" y="100"/>
                        <a:pt x="9" y="142"/>
                      </a:cubicBezTo>
                      <a:cubicBezTo>
                        <a:pt x="9" y="182"/>
                        <a:pt x="15" y="260"/>
                        <a:pt x="56" y="348"/>
                      </a:cubicBezTo>
                      <a:cubicBezTo>
                        <a:pt x="108" y="458"/>
                        <a:pt x="233" y="375"/>
                        <a:pt x="276" y="527"/>
                      </a:cubicBezTo>
                      <a:cubicBezTo>
                        <a:pt x="276" y="527"/>
                        <a:pt x="312" y="429"/>
                        <a:pt x="385" y="409"/>
                      </a:cubicBezTo>
                      <a:cubicBezTo>
                        <a:pt x="510" y="375"/>
                        <a:pt x="497" y="206"/>
                        <a:pt x="493" y="120"/>
                      </a:cubicBezTo>
                      <a:cubicBezTo>
                        <a:pt x="497" y="72"/>
                        <a:pt x="500" y="0"/>
                        <a:pt x="50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244">
                  <a:extLst>
                    <a:ext uri="{FF2B5EF4-FFF2-40B4-BE49-F238E27FC236}">
                      <a16:creationId xmlns:a16="http://schemas.microsoft.com/office/drawing/2014/main" id="{9A9DF768-BE4E-493E-890F-8537977CA9FD}"/>
                    </a:ext>
                  </a:extLst>
                </p:cNvPr>
                <p:cNvSpPr/>
                <p:nvPr/>
              </p:nvSpPr>
              <p:spPr bwMode="auto">
                <a:xfrm>
                  <a:off x="5227625" y="9585002"/>
                  <a:ext cx="1565275" cy="1292225"/>
                </a:xfrm>
                <a:custGeom>
                  <a:gdLst>
                    <a:gd fmla="*/ 379 w 491" name="T0"/>
                    <a:gd fmla="*/ 243 h 405" name="T1"/>
                    <a:gd fmla="*/ 270 w 491" name="T2"/>
                    <a:gd fmla="*/ 361 h 405" name="T3"/>
                    <a:gd fmla="*/ 50 w 491" name="T4"/>
                    <a:gd fmla="*/ 182 h 405" name="T5"/>
                    <a:gd fmla="*/ 4 w 491" name="T6"/>
                    <a:gd fmla="*/ 0 h 405" name="T7"/>
                    <a:gd fmla="*/ 50 w 491" name="T8"/>
                    <a:gd fmla="*/ 226 h 405" name="T9"/>
                    <a:gd fmla="*/ 270 w 491" name="T10"/>
                    <a:gd fmla="*/ 405 h 405" name="T11"/>
                    <a:gd fmla="*/ 379 w 491" name="T12"/>
                    <a:gd fmla="*/ 287 h 405" name="T13"/>
                    <a:gd fmla="*/ 489 w 491" name="T14"/>
                    <a:gd fmla="*/ 48 h 405" name="T15"/>
                    <a:gd fmla="*/ 379 w 491" name="T16"/>
                    <a:gd fmla="*/ 243 h 4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5" w="491">
                      <a:moveTo>
                        <a:pt x="379" y="243"/>
                      </a:moveTo>
                      <a:cubicBezTo>
                        <a:pt x="306" y="263"/>
                        <a:pt x="270" y="361"/>
                        <a:pt x="270" y="361"/>
                      </a:cubicBezTo>
                      <a:cubicBezTo>
                        <a:pt x="227" y="209"/>
                        <a:pt x="102" y="292"/>
                        <a:pt x="50" y="182"/>
                      </a:cubicBezTo>
                      <a:cubicBezTo>
                        <a:pt x="16" y="109"/>
                        <a:pt x="6" y="43"/>
                        <a:pt x="4" y="0"/>
                      </a:cubicBezTo>
                      <a:cubicBezTo>
                        <a:pt x="2" y="24"/>
                        <a:pt x="0" y="118"/>
                        <a:pt x="50" y="226"/>
                      </a:cubicBezTo>
                      <a:cubicBezTo>
                        <a:pt x="102" y="336"/>
                        <a:pt x="227" y="253"/>
                        <a:pt x="270" y="405"/>
                      </a:cubicBezTo>
                      <a:cubicBezTo>
                        <a:pt x="270" y="405"/>
                        <a:pt x="306" y="307"/>
                        <a:pt x="379" y="287"/>
                      </a:cubicBezTo>
                      <a:cubicBezTo>
                        <a:pt x="483" y="259"/>
                        <a:pt x="491" y="137"/>
                        <a:pt x="489" y="48"/>
                      </a:cubicBezTo>
                      <a:cubicBezTo>
                        <a:pt x="486" y="129"/>
                        <a:pt x="467" y="220"/>
                        <a:pt x="379" y="243"/>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245">
                  <a:extLst>
                    <a:ext uri="{FF2B5EF4-FFF2-40B4-BE49-F238E27FC236}">
                      <a16:creationId xmlns:a16="http://schemas.microsoft.com/office/drawing/2014/main" id="{91D5EC8C-6D7C-44C0-9A8D-0788D6DD01A7}"/>
                    </a:ext>
                  </a:extLst>
                </p:cNvPr>
                <p:cNvSpPr/>
                <p:nvPr/>
              </p:nvSpPr>
              <p:spPr bwMode="auto">
                <a:xfrm>
                  <a:off x="5730863" y="9923140"/>
                  <a:ext cx="561975" cy="66675"/>
                </a:xfrm>
                <a:custGeom>
                  <a:gdLst>
                    <a:gd fmla="*/ 176 w 176" name="T0"/>
                    <a:gd fmla="*/ 0 h 21" name="T1"/>
                    <a:gd fmla="*/ 176 w 176" name="T2"/>
                    <a:gd fmla="*/ 0 h 21" name="T3"/>
                    <a:gd fmla="*/ 87 w 176" name="T4"/>
                    <a:gd fmla="*/ 13 h 21" name="T5"/>
                    <a:gd fmla="*/ 0 w 176" name="T6"/>
                    <a:gd fmla="*/ 1 h 21" name="T7"/>
                    <a:gd fmla="*/ 0 w 176" name="T8"/>
                    <a:gd fmla="*/ 1 h 21" name="T9"/>
                    <a:gd fmla="*/ 76 w 176" name="T10"/>
                    <a:gd fmla="*/ 21 h 21" name="T11"/>
                    <a:gd fmla="*/ 176 w 176"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176">
                      <a:moveTo>
                        <a:pt x="176" y="0"/>
                      </a:moveTo>
                      <a:cubicBezTo>
                        <a:pt x="176" y="0"/>
                        <a:pt x="176" y="0"/>
                        <a:pt x="176" y="0"/>
                      </a:cubicBezTo>
                      <a:cubicBezTo>
                        <a:pt x="149" y="8"/>
                        <a:pt x="119" y="13"/>
                        <a:pt x="87" y="13"/>
                      </a:cubicBezTo>
                      <a:cubicBezTo>
                        <a:pt x="56" y="13"/>
                        <a:pt x="26" y="8"/>
                        <a:pt x="0" y="1"/>
                      </a:cubicBezTo>
                      <a:cubicBezTo>
                        <a:pt x="0" y="1"/>
                        <a:pt x="0" y="1"/>
                        <a:pt x="0" y="1"/>
                      </a:cubicBezTo>
                      <a:cubicBezTo>
                        <a:pt x="0" y="1"/>
                        <a:pt x="32" y="21"/>
                        <a:pt x="76" y="21"/>
                      </a:cubicBezTo>
                      <a:cubicBezTo>
                        <a:pt x="127" y="21"/>
                        <a:pt x="156" y="13"/>
                        <a:pt x="176" y="0"/>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246">
                  <a:extLst>
                    <a:ext uri="{FF2B5EF4-FFF2-40B4-BE49-F238E27FC236}">
                      <a16:creationId xmlns:a16="http://schemas.microsoft.com/office/drawing/2014/main" id="{B1F82198-8572-4111-95EA-ED536771D328}"/>
                    </a:ext>
                  </a:extLst>
                </p:cNvPr>
                <p:cNvSpPr/>
                <p:nvPr/>
              </p:nvSpPr>
              <p:spPr bwMode="auto">
                <a:xfrm>
                  <a:off x="5976925" y="9304015"/>
                  <a:ext cx="993775" cy="795338"/>
                </a:xfrm>
                <a:custGeom>
                  <a:gdLst>
                    <a:gd fmla="*/ 311 w 312" name="T0"/>
                    <a:gd fmla="*/ 141 h 249" name="T1"/>
                    <a:gd fmla="*/ 152 w 312" name="T2"/>
                    <a:gd fmla="*/ 96 h 249" name="T3"/>
                    <a:gd fmla="*/ 12 w 312" name="T4"/>
                    <a:gd fmla="*/ 145 h 249" name="T5"/>
                    <a:gd fmla="*/ 311 w 312" name="T6"/>
                    <a:gd fmla="*/ 141 h 249" name="T7"/>
                  </a:gdLst>
                  <a:cxnLst>
                    <a:cxn ang="0">
                      <a:pos x="T0" y="T1"/>
                    </a:cxn>
                    <a:cxn ang="0">
                      <a:pos x="T2" y="T3"/>
                    </a:cxn>
                    <a:cxn ang="0">
                      <a:pos x="T4" y="T5"/>
                    </a:cxn>
                    <a:cxn ang="0">
                      <a:pos x="T6" y="T7"/>
                    </a:cxn>
                  </a:cxnLst>
                  <a:rect b="b" l="0" r="r" t="0"/>
                  <a:pathLst>
                    <a:path h="249" w="312">
                      <a:moveTo>
                        <a:pt x="311" y="141"/>
                      </a:moveTo>
                      <a:cubicBezTo>
                        <a:pt x="312" y="138"/>
                        <a:pt x="263" y="200"/>
                        <a:pt x="152" y="96"/>
                      </a:cubicBezTo>
                      <a:cubicBezTo>
                        <a:pt x="50" y="0"/>
                        <a:pt x="0" y="108"/>
                        <a:pt x="12" y="145"/>
                      </a:cubicBezTo>
                      <a:cubicBezTo>
                        <a:pt x="46" y="247"/>
                        <a:pt x="275" y="249"/>
                        <a:pt x="311" y="1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247">
                  <a:extLst>
                    <a:ext uri="{FF2B5EF4-FFF2-40B4-BE49-F238E27FC236}">
                      <a16:creationId xmlns:a16="http://schemas.microsoft.com/office/drawing/2014/main" id="{36B899D7-ED20-4EDF-99B3-45C1C4D693FD}"/>
                    </a:ext>
                  </a:extLst>
                </p:cNvPr>
                <p:cNvSpPr/>
                <p:nvPr/>
              </p:nvSpPr>
              <p:spPr bwMode="auto">
                <a:xfrm>
                  <a:off x="5995975" y="9537377"/>
                  <a:ext cx="958850" cy="561975"/>
                </a:xfrm>
                <a:custGeom>
                  <a:gdLst>
                    <a:gd fmla="*/ 25 w 301" name="T0"/>
                    <a:gd fmla="*/ 46 h 176" name="T1"/>
                    <a:gd fmla="*/ 30 w 301" name="T2"/>
                    <a:gd fmla="*/ 0 h 176" name="T3"/>
                    <a:gd fmla="*/ 6 w 301" name="T4"/>
                    <a:gd fmla="*/ 72 h 176" name="T5"/>
                    <a:gd fmla="*/ 301 w 301" name="T6"/>
                    <a:gd fmla="*/ 77 h 176" name="T7"/>
                    <a:gd fmla="*/ 25 w 301" name="T8"/>
                    <a:gd fmla="*/ 46 h 176" name="T9"/>
                  </a:gdLst>
                  <a:cxnLst>
                    <a:cxn ang="0">
                      <a:pos x="T0" y="T1"/>
                    </a:cxn>
                    <a:cxn ang="0">
                      <a:pos x="T2" y="T3"/>
                    </a:cxn>
                    <a:cxn ang="0">
                      <a:pos x="T4" y="T5"/>
                    </a:cxn>
                    <a:cxn ang="0">
                      <a:pos x="T6" y="T7"/>
                    </a:cxn>
                    <a:cxn ang="0">
                      <a:pos x="T8" y="T9"/>
                    </a:cxn>
                  </a:cxnLst>
                  <a:rect b="b" l="0" r="r" t="0"/>
                  <a:pathLst>
                    <a:path h="176" w="301">
                      <a:moveTo>
                        <a:pt x="25" y="46"/>
                      </a:moveTo>
                      <a:cubicBezTo>
                        <a:pt x="21" y="34"/>
                        <a:pt x="23" y="17"/>
                        <a:pt x="30" y="0"/>
                      </a:cubicBezTo>
                      <a:cubicBezTo>
                        <a:pt x="9" y="21"/>
                        <a:pt x="0" y="55"/>
                        <a:pt x="6" y="72"/>
                      </a:cubicBezTo>
                      <a:cubicBezTo>
                        <a:pt x="39" y="171"/>
                        <a:pt x="256" y="176"/>
                        <a:pt x="301" y="77"/>
                      </a:cubicBezTo>
                      <a:cubicBezTo>
                        <a:pt x="233" y="147"/>
                        <a:pt x="54" y="134"/>
                        <a:pt x="25" y="46"/>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248">
                  <a:extLst>
                    <a:ext uri="{FF2B5EF4-FFF2-40B4-BE49-F238E27FC236}">
                      <a16:creationId xmlns:a16="http://schemas.microsoft.com/office/drawing/2014/main" id="{7A528EE8-50E5-41EC-9AB7-2EED359546E5}"/>
                    </a:ext>
                  </a:extLst>
                </p:cNvPr>
                <p:cNvSpPr/>
                <p:nvPr/>
              </p:nvSpPr>
              <p:spPr bwMode="auto">
                <a:xfrm>
                  <a:off x="5087925" y="9304015"/>
                  <a:ext cx="993775" cy="795338"/>
                </a:xfrm>
                <a:custGeom>
                  <a:gdLst>
                    <a:gd fmla="*/ 1 w 312" name="T0"/>
                    <a:gd fmla="*/ 141 h 249" name="T1"/>
                    <a:gd fmla="*/ 159 w 312" name="T2"/>
                    <a:gd fmla="*/ 96 h 249" name="T3"/>
                    <a:gd fmla="*/ 300 w 312" name="T4"/>
                    <a:gd fmla="*/ 145 h 249" name="T5"/>
                    <a:gd fmla="*/ 1 w 312" name="T6"/>
                    <a:gd fmla="*/ 141 h 249" name="T7"/>
                  </a:gdLst>
                  <a:cxnLst>
                    <a:cxn ang="0">
                      <a:pos x="T0" y="T1"/>
                    </a:cxn>
                    <a:cxn ang="0">
                      <a:pos x="T2" y="T3"/>
                    </a:cxn>
                    <a:cxn ang="0">
                      <a:pos x="T4" y="T5"/>
                    </a:cxn>
                    <a:cxn ang="0">
                      <a:pos x="T6" y="T7"/>
                    </a:cxn>
                  </a:cxnLst>
                  <a:rect b="b" l="0" r="r" t="0"/>
                  <a:pathLst>
                    <a:path h="249" w="312">
                      <a:moveTo>
                        <a:pt x="1" y="141"/>
                      </a:moveTo>
                      <a:cubicBezTo>
                        <a:pt x="0" y="138"/>
                        <a:pt x="49" y="200"/>
                        <a:pt x="159" y="96"/>
                      </a:cubicBezTo>
                      <a:cubicBezTo>
                        <a:pt x="262" y="0"/>
                        <a:pt x="312" y="108"/>
                        <a:pt x="300" y="145"/>
                      </a:cubicBezTo>
                      <a:cubicBezTo>
                        <a:pt x="266" y="247"/>
                        <a:pt x="36" y="249"/>
                        <a:pt x="1" y="1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249">
                  <a:extLst>
                    <a:ext uri="{FF2B5EF4-FFF2-40B4-BE49-F238E27FC236}">
                      <a16:creationId xmlns:a16="http://schemas.microsoft.com/office/drawing/2014/main" id="{FC93B00B-074B-4620-B515-C7AF143FE9F9}"/>
                    </a:ext>
                  </a:extLst>
                </p:cNvPr>
                <p:cNvSpPr/>
                <p:nvPr/>
              </p:nvSpPr>
              <p:spPr bwMode="auto">
                <a:xfrm>
                  <a:off x="5103800" y="9537377"/>
                  <a:ext cx="958850" cy="561975"/>
                </a:xfrm>
                <a:custGeom>
                  <a:gdLst>
                    <a:gd fmla="*/ 276 w 301" name="T0"/>
                    <a:gd fmla="*/ 46 h 176" name="T1"/>
                    <a:gd fmla="*/ 271 w 301" name="T2"/>
                    <a:gd fmla="*/ 0 h 176" name="T3"/>
                    <a:gd fmla="*/ 295 w 301" name="T4"/>
                    <a:gd fmla="*/ 72 h 176" name="T5"/>
                    <a:gd fmla="*/ 0 w 301" name="T6"/>
                    <a:gd fmla="*/ 77 h 176" name="T7"/>
                    <a:gd fmla="*/ 276 w 301" name="T8"/>
                    <a:gd fmla="*/ 46 h 176" name="T9"/>
                  </a:gdLst>
                  <a:cxnLst>
                    <a:cxn ang="0">
                      <a:pos x="T0" y="T1"/>
                    </a:cxn>
                    <a:cxn ang="0">
                      <a:pos x="T2" y="T3"/>
                    </a:cxn>
                    <a:cxn ang="0">
                      <a:pos x="T4" y="T5"/>
                    </a:cxn>
                    <a:cxn ang="0">
                      <a:pos x="T6" y="T7"/>
                    </a:cxn>
                    <a:cxn ang="0">
                      <a:pos x="T8" y="T9"/>
                    </a:cxn>
                  </a:cxnLst>
                  <a:rect b="b" l="0" r="r" t="0"/>
                  <a:pathLst>
                    <a:path h="176" w="301">
                      <a:moveTo>
                        <a:pt x="276" y="46"/>
                      </a:moveTo>
                      <a:cubicBezTo>
                        <a:pt x="280" y="34"/>
                        <a:pt x="278" y="17"/>
                        <a:pt x="271" y="0"/>
                      </a:cubicBezTo>
                      <a:cubicBezTo>
                        <a:pt x="292" y="21"/>
                        <a:pt x="301" y="55"/>
                        <a:pt x="295" y="72"/>
                      </a:cubicBezTo>
                      <a:cubicBezTo>
                        <a:pt x="262" y="171"/>
                        <a:pt x="44" y="176"/>
                        <a:pt x="0" y="77"/>
                      </a:cubicBezTo>
                      <a:cubicBezTo>
                        <a:pt x="68" y="147"/>
                        <a:pt x="247" y="134"/>
                        <a:pt x="276" y="46"/>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250">
                  <a:extLst>
                    <a:ext uri="{FF2B5EF4-FFF2-40B4-BE49-F238E27FC236}">
                      <a16:creationId xmlns:a16="http://schemas.microsoft.com/office/drawing/2014/main" id="{6C61E2A7-497D-4E61-B969-08ED6B873606}"/>
                    </a:ext>
                  </a:extLst>
                </p:cNvPr>
                <p:cNvSpPr>
                  <a:spLocks noChangeArrowheads="1"/>
                </p:cNvSpPr>
                <p:nvPr/>
              </p:nvSpPr>
              <p:spPr bwMode="auto">
                <a:xfrm>
                  <a:off x="5830875" y="9470702"/>
                  <a:ext cx="395287" cy="177800"/>
                </a:xfrm>
                <a:prstGeom prst="ellipse">
                  <a:avLst/>
                </a:prstGeom>
                <a:solidFill>
                  <a:srgbClr val="F7C0B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251">
                  <a:extLst>
                    <a:ext uri="{FF2B5EF4-FFF2-40B4-BE49-F238E27FC236}">
                      <a16:creationId xmlns:a16="http://schemas.microsoft.com/office/drawing/2014/main" id="{5C762704-AF7B-4D62-B3A4-DD7BFCC1A313}"/>
                    </a:ext>
                  </a:extLst>
                </p:cNvPr>
                <p:cNvSpPr/>
                <p:nvPr/>
              </p:nvSpPr>
              <p:spPr bwMode="auto">
                <a:xfrm>
                  <a:off x="5830875" y="9499277"/>
                  <a:ext cx="395287" cy="149225"/>
                </a:xfrm>
                <a:custGeom>
                  <a:gdLst>
                    <a:gd fmla="*/ 108 w 124" name="T0"/>
                    <a:gd fmla="*/ 0 h 47" name="T1"/>
                    <a:gd fmla="*/ 112 w 124" name="T2"/>
                    <a:gd fmla="*/ 9 h 47" name="T3"/>
                    <a:gd fmla="*/ 62 w 124" name="T4"/>
                    <a:gd fmla="*/ 32 h 47" name="T5"/>
                    <a:gd fmla="*/ 12 w 124" name="T6"/>
                    <a:gd fmla="*/ 9 h 47" name="T7"/>
                    <a:gd fmla="*/ 17 w 124" name="T8"/>
                    <a:gd fmla="*/ 0 h 47" name="T9"/>
                    <a:gd fmla="*/ 0 w 124" name="T10"/>
                    <a:gd fmla="*/ 19 h 47" name="T11"/>
                    <a:gd fmla="*/ 62 w 124" name="T12"/>
                    <a:gd fmla="*/ 47 h 47" name="T13"/>
                    <a:gd fmla="*/ 124 w 124" name="T14"/>
                    <a:gd fmla="*/ 19 h 47" name="T15"/>
                    <a:gd fmla="*/ 108 w 124" name="T16"/>
                    <a:gd fmla="*/ 0 h 4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7" w="124">
                      <a:moveTo>
                        <a:pt x="108" y="0"/>
                      </a:moveTo>
                      <a:cubicBezTo>
                        <a:pt x="111" y="3"/>
                        <a:pt x="112" y="6"/>
                        <a:pt x="112" y="9"/>
                      </a:cubicBezTo>
                      <a:cubicBezTo>
                        <a:pt x="112" y="22"/>
                        <a:pt x="90" y="32"/>
                        <a:pt x="62" y="32"/>
                      </a:cubicBezTo>
                      <a:cubicBezTo>
                        <a:pt x="35" y="32"/>
                        <a:pt x="12" y="22"/>
                        <a:pt x="12" y="9"/>
                      </a:cubicBezTo>
                      <a:cubicBezTo>
                        <a:pt x="12" y="6"/>
                        <a:pt x="14" y="3"/>
                        <a:pt x="17" y="0"/>
                      </a:cubicBezTo>
                      <a:cubicBezTo>
                        <a:pt x="7" y="5"/>
                        <a:pt x="0" y="12"/>
                        <a:pt x="0" y="19"/>
                      </a:cubicBezTo>
                      <a:cubicBezTo>
                        <a:pt x="0" y="34"/>
                        <a:pt x="28" y="47"/>
                        <a:pt x="62" y="47"/>
                      </a:cubicBezTo>
                      <a:cubicBezTo>
                        <a:pt x="97" y="47"/>
                        <a:pt x="124" y="34"/>
                        <a:pt x="124" y="19"/>
                      </a:cubicBezTo>
                      <a:cubicBezTo>
                        <a:pt x="124" y="12"/>
                        <a:pt x="118" y="5"/>
                        <a:pt x="108" y="0"/>
                      </a:cubicBezTo>
                      <a:close/>
                    </a:path>
                  </a:pathLst>
                </a:custGeom>
                <a:solidFill>
                  <a:srgbClr val="EBAC9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252">
                  <a:extLst>
                    <a:ext uri="{FF2B5EF4-FFF2-40B4-BE49-F238E27FC236}">
                      <a16:creationId xmlns:a16="http://schemas.microsoft.com/office/drawing/2014/main" id="{9408B6C1-0B26-4EF2-9DCE-237FD246648F}"/>
                    </a:ext>
                  </a:extLst>
                </p:cNvPr>
                <p:cNvSpPr/>
                <p:nvPr/>
              </p:nvSpPr>
              <p:spPr bwMode="auto">
                <a:xfrm>
                  <a:off x="5265725" y="8083227"/>
                  <a:ext cx="1552575" cy="752475"/>
                </a:xfrm>
                <a:custGeom>
                  <a:gdLst>
                    <a:gd fmla="*/ 244 w 487" name="T0"/>
                    <a:gd fmla="*/ 0 h 236" name="T1"/>
                    <a:gd fmla="*/ 0 w 487" name="T2"/>
                    <a:gd fmla="*/ 236 h 236" name="T3"/>
                    <a:gd fmla="*/ 487 w 487" name="T4"/>
                    <a:gd fmla="*/ 236 h 236" name="T5"/>
                    <a:gd fmla="*/ 244 w 487" name="T6"/>
                    <a:gd fmla="*/ 0 h 236" name="T7"/>
                  </a:gdLst>
                  <a:cxnLst>
                    <a:cxn ang="0">
                      <a:pos x="T0" y="T1"/>
                    </a:cxn>
                    <a:cxn ang="0">
                      <a:pos x="T2" y="T3"/>
                    </a:cxn>
                    <a:cxn ang="0">
                      <a:pos x="T4" y="T5"/>
                    </a:cxn>
                    <a:cxn ang="0">
                      <a:pos x="T6" y="T7"/>
                    </a:cxn>
                  </a:cxnLst>
                  <a:rect b="b" l="0" r="r" t="0"/>
                  <a:pathLst>
                    <a:path h="236" w="487">
                      <a:moveTo>
                        <a:pt x="244" y="0"/>
                      </a:moveTo>
                      <a:cubicBezTo>
                        <a:pt x="109" y="0"/>
                        <a:pt x="0" y="106"/>
                        <a:pt x="0" y="236"/>
                      </a:cubicBezTo>
                      <a:cubicBezTo>
                        <a:pt x="487" y="236"/>
                        <a:pt x="487" y="236"/>
                        <a:pt x="487" y="236"/>
                      </a:cubicBezTo>
                      <a:cubicBezTo>
                        <a:pt x="487" y="106"/>
                        <a:pt x="378" y="0"/>
                        <a:pt x="244" y="0"/>
                      </a:cubicBezTo>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253">
                  <a:extLst>
                    <a:ext uri="{FF2B5EF4-FFF2-40B4-BE49-F238E27FC236}">
                      <a16:creationId xmlns:a16="http://schemas.microsoft.com/office/drawing/2014/main" id="{F408290F-7423-4D5A-B75F-0584C085328E}"/>
                    </a:ext>
                  </a:extLst>
                </p:cNvPr>
                <p:cNvSpPr/>
                <p:nvPr/>
              </p:nvSpPr>
              <p:spPr bwMode="auto">
                <a:xfrm>
                  <a:off x="5265725" y="8354690"/>
                  <a:ext cx="1552575" cy="481013"/>
                </a:xfrm>
                <a:custGeom>
                  <a:gdLst>
                    <a:gd fmla="*/ 431 w 487" name="T0"/>
                    <a:gd fmla="*/ 0 h 151" name="T1"/>
                    <a:gd fmla="*/ 230 w 487" name="T2"/>
                    <a:gd fmla="*/ 84 h 151" name="T3"/>
                    <a:gd fmla="*/ 19 w 487" name="T4"/>
                    <a:gd fmla="*/ 98 h 151" name="T5"/>
                    <a:gd fmla="*/ 24 w 487" name="T6"/>
                    <a:gd fmla="*/ 49 h 151" name="T7"/>
                    <a:gd fmla="*/ 0 w 487" name="T8"/>
                    <a:gd fmla="*/ 151 h 151" name="T9"/>
                    <a:gd fmla="*/ 487 w 487" name="T10"/>
                    <a:gd fmla="*/ 151 h 151" name="T11"/>
                    <a:gd fmla="*/ 431 w 487" name="T12"/>
                    <a:gd fmla="*/ 0 h 151" name="T13"/>
                  </a:gdLst>
                  <a:cxnLst>
                    <a:cxn ang="0">
                      <a:pos x="T0" y="T1"/>
                    </a:cxn>
                    <a:cxn ang="0">
                      <a:pos x="T2" y="T3"/>
                    </a:cxn>
                    <a:cxn ang="0">
                      <a:pos x="T4" y="T5"/>
                    </a:cxn>
                    <a:cxn ang="0">
                      <a:pos x="T6" y="T7"/>
                    </a:cxn>
                    <a:cxn ang="0">
                      <a:pos x="T8" y="T9"/>
                    </a:cxn>
                    <a:cxn ang="0">
                      <a:pos x="T10" y="T11"/>
                    </a:cxn>
                    <a:cxn ang="0">
                      <a:pos x="T12" y="T13"/>
                    </a:cxn>
                  </a:cxnLst>
                  <a:rect b="b" l="0" r="r" t="0"/>
                  <a:pathLst>
                    <a:path h="151" w="487">
                      <a:moveTo>
                        <a:pt x="431" y="0"/>
                      </a:moveTo>
                      <a:cubicBezTo>
                        <a:pt x="443" y="30"/>
                        <a:pt x="354" y="84"/>
                        <a:pt x="230" y="84"/>
                      </a:cubicBezTo>
                      <a:cubicBezTo>
                        <a:pt x="19" y="98"/>
                        <a:pt x="19" y="98"/>
                        <a:pt x="19" y="98"/>
                      </a:cubicBezTo>
                      <a:cubicBezTo>
                        <a:pt x="19" y="81"/>
                        <a:pt x="21" y="65"/>
                        <a:pt x="24" y="49"/>
                      </a:cubicBezTo>
                      <a:cubicBezTo>
                        <a:pt x="8" y="80"/>
                        <a:pt x="0" y="115"/>
                        <a:pt x="0" y="151"/>
                      </a:cubicBezTo>
                      <a:cubicBezTo>
                        <a:pt x="487" y="151"/>
                        <a:pt x="487" y="151"/>
                        <a:pt x="487" y="151"/>
                      </a:cubicBezTo>
                      <a:cubicBezTo>
                        <a:pt x="487" y="94"/>
                        <a:pt x="466" y="41"/>
                        <a:pt x="431" y="0"/>
                      </a:cubicBezTo>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254">
                  <a:extLst>
                    <a:ext uri="{FF2B5EF4-FFF2-40B4-BE49-F238E27FC236}">
                      <a16:creationId xmlns:a16="http://schemas.microsoft.com/office/drawing/2014/main" id="{0342E81A-A8DB-4693-8C21-EE70B7C56B28}"/>
                    </a:ext>
                  </a:extLst>
                </p:cNvPr>
                <p:cNvSpPr/>
                <p:nvPr/>
              </p:nvSpPr>
              <p:spPr bwMode="auto">
                <a:xfrm>
                  <a:off x="5495913" y="8083227"/>
                  <a:ext cx="620712" cy="217488"/>
                </a:xfrm>
                <a:custGeom>
                  <a:gdLst>
                    <a:gd fmla="*/ 195 w 195" name="T0"/>
                    <a:gd fmla="*/ 1 h 68" name="T1"/>
                    <a:gd fmla="*/ 172 w 195" name="T2"/>
                    <a:gd fmla="*/ 0 h 68" name="T3"/>
                    <a:gd fmla="*/ 0 w 195" name="T4"/>
                    <a:gd fmla="*/ 68 h 68" name="T5"/>
                    <a:gd fmla="*/ 195 w 195" name="T6"/>
                    <a:gd fmla="*/ 1 h 68" name="T7"/>
                  </a:gdLst>
                  <a:cxnLst>
                    <a:cxn ang="0">
                      <a:pos x="T0" y="T1"/>
                    </a:cxn>
                    <a:cxn ang="0">
                      <a:pos x="T2" y="T3"/>
                    </a:cxn>
                    <a:cxn ang="0">
                      <a:pos x="T4" y="T5"/>
                    </a:cxn>
                    <a:cxn ang="0">
                      <a:pos x="T6" y="T7"/>
                    </a:cxn>
                  </a:cxnLst>
                  <a:rect b="b" l="0" r="r" t="0"/>
                  <a:pathLst>
                    <a:path h="68" w="195">
                      <a:moveTo>
                        <a:pt x="195" y="1"/>
                      </a:moveTo>
                      <a:cubicBezTo>
                        <a:pt x="187" y="0"/>
                        <a:pt x="179" y="0"/>
                        <a:pt x="172" y="0"/>
                      </a:cubicBezTo>
                      <a:cubicBezTo>
                        <a:pt x="105" y="0"/>
                        <a:pt x="44" y="26"/>
                        <a:pt x="0" y="68"/>
                      </a:cubicBezTo>
                      <a:cubicBezTo>
                        <a:pt x="0" y="68"/>
                        <a:pt x="74" y="16"/>
                        <a:pt x="195" y="1"/>
                      </a:cubicBezTo>
                      <a:close/>
                    </a:path>
                  </a:pathLst>
                </a:custGeom>
                <a:solidFill>
                  <a:srgbClr val="E9485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255">
                  <a:extLst>
                    <a:ext uri="{FF2B5EF4-FFF2-40B4-BE49-F238E27FC236}">
                      <a16:creationId xmlns:a16="http://schemas.microsoft.com/office/drawing/2014/main" id="{26381175-2D56-45EF-B04A-80F977F60C12}"/>
                    </a:ext>
                  </a:extLst>
                </p:cNvPr>
                <p:cNvSpPr/>
                <p:nvPr/>
              </p:nvSpPr>
              <p:spPr bwMode="auto">
                <a:xfrm>
                  <a:off x="5202225" y="8759502"/>
                  <a:ext cx="1682750" cy="471488"/>
                </a:xfrm>
                <a:custGeom>
                  <a:gdLst>
                    <a:gd fmla="*/ 527 w 528" name="T0"/>
                    <a:gd fmla="*/ 31 h 148" name="T1"/>
                    <a:gd fmla="*/ 495 w 528" name="T2"/>
                    <a:gd fmla="*/ 0 h 148" name="T3"/>
                    <a:gd fmla="*/ 466 w 528" name="T4"/>
                    <a:gd fmla="*/ 17 h 148" name="T5"/>
                    <a:gd fmla="*/ 437 w 528" name="T6"/>
                    <a:gd fmla="*/ 0 h 148" name="T7"/>
                    <a:gd fmla="*/ 408 w 528" name="T8"/>
                    <a:gd fmla="*/ 17 h 148" name="T9"/>
                    <a:gd fmla="*/ 379 w 528" name="T10"/>
                    <a:gd fmla="*/ 0 h 148" name="T11"/>
                    <a:gd fmla="*/ 350 w 528" name="T12"/>
                    <a:gd fmla="*/ 17 h 148" name="T13"/>
                    <a:gd fmla="*/ 321 w 528" name="T14"/>
                    <a:gd fmla="*/ 0 h 148" name="T15"/>
                    <a:gd fmla="*/ 293 w 528" name="T16"/>
                    <a:gd fmla="*/ 17 h 148" name="T17"/>
                    <a:gd fmla="*/ 264 w 528" name="T18"/>
                    <a:gd fmla="*/ 0 h 148" name="T19"/>
                    <a:gd fmla="*/ 235 w 528" name="T20"/>
                    <a:gd fmla="*/ 17 h 148" name="T21"/>
                    <a:gd fmla="*/ 206 w 528" name="T22"/>
                    <a:gd fmla="*/ 0 h 148" name="T23"/>
                    <a:gd fmla="*/ 177 w 528" name="T24"/>
                    <a:gd fmla="*/ 17 h 148" name="T25"/>
                    <a:gd fmla="*/ 148 w 528" name="T26"/>
                    <a:gd fmla="*/ 0 h 148" name="T27"/>
                    <a:gd fmla="*/ 119 w 528" name="T28"/>
                    <a:gd fmla="*/ 17 h 148" name="T29"/>
                    <a:gd fmla="*/ 91 w 528" name="T30"/>
                    <a:gd fmla="*/ 0 h 148" name="T31"/>
                    <a:gd fmla="*/ 62 w 528" name="T32"/>
                    <a:gd fmla="*/ 17 h 148" name="T33"/>
                    <a:gd fmla="*/ 33 w 528" name="T34"/>
                    <a:gd fmla="*/ 0 h 148" name="T35"/>
                    <a:gd fmla="*/ 0 w 528" name="T36"/>
                    <a:gd fmla="*/ 33 h 148" name="T37"/>
                    <a:gd fmla="*/ 0 w 528" name="T38"/>
                    <a:gd fmla="*/ 34 h 148" name="T39"/>
                    <a:gd fmla="*/ 0 w 528" name="T40"/>
                    <a:gd fmla="*/ 35 h 148" name="T41"/>
                    <a:gd fmla="*/ 0 w 528" name="T42"/>
                    <a:gd fmla="*/ 131 h 148" name="T43"/>
                    <a:gd fmla="*/ 17 w 528" name="T44"/>
                    <a:gd fmla="*/ 148 h 148" name="T45"/>
                    <a:gd fmla="*/ 511 w 528" name="T46"/>
                    <a:gd fmla="*/ 148 h 148" name="T47"/>
                    <a:gd fmla="*/ 528 w 528" name="T48"/>
                    <a:gd fmla="*/ 131 h 148" name="T49"/>
                    <a:gd fmla="*/ 528 w 528" name="T50"/>
                    <a:gd fmla="*/ 35 h 148" name="T51"/>
                    <a:gd fmla="*/ 527 w 528" name="T52"/>
                    <a:gd fmla="*/ 31 h 14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48" w="528">
                      <a:moveTo>
                        <a:pt x="527" y="31"/>
                      </a:moveTo>
                      <a:cubicBezTo>
                        <a:pt x="526" y="14"/>
                        <a:pt x="512" y="0"/>
                        <a:pt x="495" y="0"/>
                      </a:cubicBezTo>
                      <a:cubicBezTo>
                        <a:pt x="482" y="0"/>
                        <a:pt x="471" y="7"/>
                        <a:pt x="466" y="17"/>
                      </a:cubicBezTo>
                      <a:cubicBezTo>
                        <a:pt x="460" y="7"/>
                        <a:pt x="449" y="0"/>
                        <a:pt x="437" y="0"/>
                      </a:cubicBezTo>
                      <a:cubicBezTo>
                        <a:pt x="424" y="0"/>
                        <a:pt x="414" y="7"/>
                        <a:pt x="408" y="17"/>
                      </a:cubicBezTo>
                      <a:cubicBezTo>
                        <a:pt x="402" y="7"/>
                        <a:pt x="392" y="0"/>
                        <a:pt x="379" y="0"/>
                      </a:cubicBezTo>
                      <a:cubicBezTo>
                        <a:pt x="367" y="0"/>
                        <a:pt x="356" y="7"/>
                        <a:pt x="350" y="17"/>
                      </a:cubicBezTo>
                      <a:cubicBezTo>
                        <a:pt x="345" y="7"/>
                        <a:pt x="334" y="0"/>
                        <a:pt x="321" y="0"/>
                      </a:cubicBezTo>
                      <a:cubicBezTo>
                        <a:pt x="309" y="0"/>
                        <a:pt x="298" y="7"/>
                        <a:pt x="293" y="17"/>
                      </a:cubicBezTo>
                      <a:cubicBezTo>
                        <a:pt x="287" y="7"/>
                        <a:pt x="276" y="0"/>
                        <a:pt x="264" y="0"/>
                      </a:cubicBezTo>
                      <a:cubicBezTo>
                        <a:pt x="251" y="0"/>
                        <a:pt x="240" y="7"/>
                        <a:pt x="235" y="17"/>
                      </a:cubicBezTo>
                      <a:cubicBezTo>
                        <a:pt x="229" y="7"/>
                        <a:pt x="218" y="0"/>
                        <a:pt x="206" y="0"/>
                      </a:cubicBezTo>
                      <a:cubicBezTo>
                        <a:pt x="193" y="0"/>
                        <a:pt x="183" y="7"/>
                        <a:pt x="177" y="17"/>
                      </a:cubicBezTo>
                      <a:cubicBezTo>
                        <a:pt x="172" y="7"/>
                        <a:pt x="161" y="0"/>
                        <a:pt x="148" y="0"/>
                      </a:cubicBezTo>
                      <a:cubicBezTo>
                        <a:pt x="136" y="0"/>
                        <a:pt x="125" y="7"/>
                        <a:pt x="119" y="17"/>
                      </a:cubicBezTo>
                      <a:cubicBezTo>
                        <a:pt x="114" y="7"/>
                        <a:pt x="103" y="0"/>
                        <a:pt x="91" y="0"/>
                      </a:cubicBezTo>
                      <a:cubicBezTo>
                        <a:pt x="78" y="0"/>
                        <a:pt x="67" y="7"/>
                        <a:pt x="62" y="17"/>
                      </a:cubicBezTo>
                      <a:cubicBezTo>
                        <a:pt x="56" y="7"/>
                        <a:pt x="45" y="0"/>
                        <a:pt x="33" y="0"/>
                      </a:cubicBezTo>
                      <a:cubicBezTo>
                        <a:pt x="15" y="0"/>
                        <a:pt x="0" y="15"/>
                        <a:pt x="0" y="33"/>
                      </a:cubicBezTo>
                      <a:cubicBezTo>
                        <a:pt x="0" y="33"/>
                        <a:pt x="0" y="34"/>
                        <a:pt x="0" y="34"/>
                      </a:cubicBezTo>
                      <a:cubicBezTo>
                        <a:pt x="0" y="35"/>
                        <a:pt x="0" y="35"/>
                        <a:pt x="0" y="35"/>
                      </a:cubicBezTo>
                      <a:cubicBezTo>
                        <a:pt x="0" y="131"/>
                        <a:pt x="0" y="131"/>
                        <a:pt x="0" y="131"/>
                      </a:cubicBezTo>
                      <a:cubicBezTo>
                        <a:pt x="0" y="140"/>
                        <a:pt x="8" y="148"/>
                        <a:pt x="17" y="148"/>
                      </a:cubicBezTo>
                      <a:cubicBezTo>
                        <a:pt x="511" y="148"/>
                        <a:pt x="511" y="148"/>
                        <a:pt x="511" y="148"/>
                      </a:cubicBezTo>
                      <a:cubicBezTo>
                        <a:pt x="520" y="148"/>
                        <a:pt x="528" y="140"/>
                        <a:pt x="528" y="131"/>
                      </a:cubicBezTo>
                      <a:cubicBezTo>
                        <a:pt x="528" y="35"/>
                        <a:pt x="528" y="35"/>
                        <a:pt x="528" y="35"/>
                      </a:cubicBezTo>
                      <a:cubicBezTo>
                        <a:pt x="528" y="34"/>
                        <a:pt x="528" y="33"/>
                        <a:pt x="527" y="31"/>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256">
                  <a:extLst>
                    <a:ext uri="{FF2B5EF4-FFF2-40B4-BE49-F238E27FC236}">
                      <a16:creationId xmlns:a16="http://schemas.microsoft.com/office/drawing/2014/main" id="{E247EDD5-44D2-42F4-8B4A-6422FA518DFF}"/>
                    </a:ext>
                  </a:extLst>
                </p:cNvPr>
                <p:cNvSpPr/>
                <p:nvPr/>
              </p:nvSpPr>
              <p:spPr bwMode="auto">
                <a:xfrm>
                  <a:off x="5202225" y="8759502"/>
                  <a:ext cx="1682750" cy="471488"/>
                </a:xfrm>
                <a:custGeom>
                  <a:gdLst>
                    <a:gd fmla="*/ 527 w 528" name="T0"/>
                    <a:gd fmla="*/ 31 h 148" name="T1"/>
                    <a:gd fmla="*/ 499 w 528" name="T2"/>
                    <a:gd fmla="*/ 0 h 148" name="T3"/>
                    <a:gd fmla="*/ 501 w 528" name="T4"/>
                    <a:gd fmla="*/ 10 h 148" name="T5"/>
                    <a:gd fmla="*/ 501 w 528" name="T6"/>
                    <a:gd fmla="*/ 14 h 148" name="T7"/>
                    <a:gd fmla="*/ 501 w 528" name="T8"/>
                    <a:gd fmla="*/ 103 h 148" name="T9"/>
                    <a:gd fmla="*/ 486 w 528" name="T10"/>
                    <a:gd fmla="*/ 119 h 148" name="T11"/>
                    <a:gd fmla="*/ 29 w 528" name="T12"/>
                    <a:gd fmla="*/ 119 h 148" name="T13"/>
                    <a:gd fmla="*/ 13 w 528" name="T14"/>
                    <a:gd fmla="*/ 103 h 148" name="T15"/>
                    <a:gd fmla="*/ 13 w 528" name="T16"/>
                    <a:gd fmla="*/ 14 h 148" name="T17"/>
                    <a:gd fmla="*/ 13 w 528" name="T18"/>
                    <a:gd fmla="*/ 13 h 148" name="T19"/>
                    <a:gd fmla="*/ 13 w 528" name="T20"/>
                    <a:gd fmla="*/ 12 h 148" name="T21"/>
                    <a:gd fmla="*/ 14 w 528" name="T22"/>
                    <a:gd fmla="*/ 6 h 148" name="T23"/>
                    <a:gd fmla="*/ 0 w 528" name="T24"/>
                    <a:gd fmla="*/ 33 h 148" name="T25"/>
                    <a:gd fmla="*/ 0 w 528" name="T26"/>
                    <a:gd fmla="*/ 34 h 148" name="T27"/>
                    <a:gd fmla="*/ 0 w 528" name="T28"/>
                    <a:gd fmla="*/ 35 h 148" name="T29"/>
                    <a:gd fmla="*/ 0 w 528" name="T30"/>
                    <a:gd fmla="*/ 131 h 148" name="T31"/>
                    <a:gd fmla="*/ 17 w 528" name="T32"/>
                    <a:gd fmla="*/ 148 h 148" name="T33"/>
                    <a:gd fmla="*/ 511 w 528" name="T34"/>
                    <a:gd fmla="*/ 148 h 148" name="T35"/>
                    <a:gd fmla="*/ 528 w 528" name="T36"/>
                    <a:gd fmla="*/ 131 h 148" name="T37"/>
                    <a:gd fmla="*/ 528 w 528" name="T38"/>
                    <a:gd fmla="*/ 35 h 148" name="T39"/>
                    <a:gd fmla="*/ 527 w 528" name="T40"/>
                    <a:gd fmla="*/ 31 h 14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8" w="528">
                      <a:moveTo>
                        <a:pt x="527" y="31"/>
                      </a:moveTo>
                      <a:cubicBezTo>
                        <a:pt x="526" y="15"/>
                        <a:pt x="514" y="2"/>
                        <a:pt x="499" y="0"/>
                      </a:cubicBezTo>
                      <a:cubicBezTo>
                        <a:pt x="500" y="3"/>
                        <a:pt x="501" y="7"/>
                        <a:pt x="501" y="10"/>
                      </a:cubicBezTo>
                      <a:cubicBezTo>
                        <a:pt x="501" y="12"/>
                        <a:pt x="501" y="13"/>
                        <a:pt x="501" y="14"/>
                      </a:cubicBezTo>
                      <a:cubicBezTo>
                        <a:pt x="501" y="103"/>
                        <a:pt x="501" y="103"/>
                        <a:pt x="501" y="103"/>
                      </a:cubicBezTo>
                      <a:cubicBezTo>
                        <a:pt x="501" y="111"/>
                        <a:pt x="494" y="119"/>
                        <a:pt x="486" y="119"/>
                      </a:cubicBezTo>
                      <a:cubicBezTo>
                        <a:pt x="29" y="119"/>
                        <a:pt x="29" y="119"/>
                        <a:pt x="29" y="119"/>
                      </a:cubicBezTo>
                      <a:cubicBezTo>
                        <a:pt x="20" y="119"/>
                        <a:pt x="13" y="111"/>
                        <a:pt x="13" y="103"/>
                      </a:cubicBezTo>
                      <a:cubicBezTo>
                        <a:pt x="13" y="14"/>
                        <a:pt x="13" y="14"/>
                        <a:pt x="13" y="14"/>
                      </a:cubicBezTo>
                      <a:cubicBezTo>
                        <a:pt x="13" y="14"/>
                        <a:pt x="13" y="13"/>
                        <a:pt x="13" y="13"/>
                      </a:cubicBezTo>
                      <a:cubicBezTo>
                        <a:pt x="13" y="13"/>
                        <a:pt x="13" y="12"/>
                        <a:pt x="13" y="12"/>
                      </a:cubicBezTo>
                      <a:cubicBezTo>
                        <a:pt x="13" y="10"/>
                        <a:pt x="13" y="8"/>
                        <a:pt x="14" y="6"/>
                      </a:cubicBezTo>
                      <a:cubicBezTo>
                        <a:pt x="5" y="12"/>
                        <a:pt x="0" y="22"/>
                        <a:pt x="0" y="33"/>
                      </a:cubicBezTo>
                      <a:cubicBezTo>
                        <a:pt x="0" y="33"/>
                        <a:pt x="0" y="34"/>
                        <a:pt x="0" y="34"/>
                      </a:cubicBezTo>
                      <a:cubicBezTo>
                        <a:pt x="0" y="35"/>
                        <a:pt x="0" y="35"/>
                        <a:pt x="0" y="35"/>
                      </a:cubicBezTo>
                      <a:cubicBezTo>
                        <a:pt x="0" y="131"/>
                        <a:pt x="0" y="131"/>
                        <a:pt x="0" y="131"/>
                      </a:cubicBezTo>
                      <a:cubicBezTo>
                        <a:pt x="0" y="140"/>
                        <a:pt x="8" y="148"/>
                        <a:pt x="17" y="148"/>
                      </a:cubicBezTo>
                      <a:cubicBezTo>
                        <a:pt x="511" y="148"/>
                        <a:pt x="511" y="148"/>
                        <a:pt x="511" y="148"/>
                      </a:cubicBezTo>
                      <a:cubicBezTo>
                        <a:pt x="520" y="148"/>
                        <a:pt x="528" y="140"/>
                        <a:pt x="528" y="131"/>
                      </a:cubicBezTo>
                      <a:cubicBezTo>
                        <a:pt x="528" y="35"/>
                        <a:pt x="528" y="35"/>
                        <a:pt x="528" y="35"/>
                      </a:cubicBezTo>
                      <a:cubicBezTo>
                        <a:pt x="528" y="34"/>
                        <a:pt x="528" y="33"/>
                        <a:pt x="527" y="31"/>
                      </a:cubicBezTo>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57">
                  <a:extLst>
                    <a:ext uri="{FF2B5EF4-FFF2-40B4-BE49-F238E27FC236}">
                      <a16:creationId xmlns:a16="http://schemas.microsoft.com/office/drawing/2014/main" id="{AA103773-D9AB-44EB-9377-DCDA9DC37AD3}"/>
                    </a:ext>
                  </a:extLst>
                </p:cNvPr>
                <p:cNvSpPr>
                  <a:spLocks noEditPoints="1"/>
                </p:cNvSpPr>
                <p:nvPr/>
              </p:nvSpPr>
              <p:spPr bwMode="auto">
                <a:xfrm>
                  <a:off x="5999150" y="8130852"/>
                  <a:ext cx="809625" cy="574675"/>
                </a:xfrm>
                <a:custGeom>
                  <a:gdLst>
                    <a:gd fmla="*/ 253 w 254" name="T0"/>
                    <a:gd fmla="*/ 179 h 180" name="T1"/>
                    <a:gd fmla="*/ 254 w 254" name="T2"/>
                    <a:gd fmla="*/ 180 h 180" name="T3"/>
                    <a:gd fmla="*/ 254 w 254" name="T4"/>
                    <a:gd fmla="*/ 179 h 180" name="T5"/>
                    <a:gd fmla="*/ 253 w 254" name="T6"/>
                    <a:gd fmla="*/ 179 h 180" name="T7"/>
                    <a:gd fmla="*/ 253 w 254" name="T8"/>
                    <a:gd fmla="*/ 179 h 180" name="T9"/>
                    <a:gd fmla="*/ 242 w 254" name="T10"/>
                    <a:gd fmla="*/ 139 h 180" name="T11"/>
                    <a:gd fmla="*/ 243 w 254" name="T12"/>
                    <a:gd fmla="*/ 141 h 180" name="T13"/>
                    <a:gd fmla="*/ 242 w 254" name="T14"/>
                    <a:gd fmla="*/ 139 h 180" name="T15"/>
                    <a:gd fmla="*/ 242 w 254" name="T16"/>
                    <a:gd fmla="*/ 139 h 180" name="T17"/>
                    <a:gd fmla="*/ 242 w 254" name="T18"/>
                    <a:gd fmla="*/ 139 h 180" name="T19"/>
                    <a:gd fmla="*/ 242 w 254" name="T20"/>
                    <a:gd fmla="*/ 139 h 180" name="T21"/>
                    <a:gd fmla="*/ 242 w 254" name="T22"/>
                    <a:gd fmla="*/ 139 h 180" name="T23"/>
                    <a:gd fmla="*/ 202 w 254" name="T24"/>
                    <a:gd fmla="*/ 71 h 180" name="T25"/>
                    <a:gd fmla="*/ 202 w 254" name="T26"/>
                    <a:gd fmla="*/ 71 h 180" name="T27"/>
                    <a:gd fmla="*/ 202 w 254" name="T28"/>
                    <a:gd fmla="*/ 71 h 180" name="T29"/>
                    <a:gd fmla="*/ 201 w 254" name="T30"/>
                    <a:gd fmla="*/ 70 h 180" name="T31"/>
                    <a:gd fmla="*/ 202 w 254" name="T32"/>
                    <a:gd fmla="*/ 71 h 180" name="T33"/>
                    <a:gd fmla="*/ 201 w 254" name="T34"/>
                    <a:gd fmla="*/ 70 h 180" name="T35"/>
                    <a:gd fmla="*/ 99 w 254" name="T36"/>
                    <a:gd fmla="*/ 0 h 180" name="T37"/>
                    <a:gd fmla="*/ 0 w 254" name="T38"/>
                    <a:gd fmla="*/ 154 h 180" name="T39"/>
                    <a:gd fmla="*/ 0 w 254" name="T40"/>
                    <a:gd fmla="*/ 154 h 180" name="T41"/>
                    <a:gd fmla="*/ 0 w 254" name="T42"/>
                    <a:gd fmla="*/ 154 h 180" name="T43"/>
                    <a:gd fmla="*/ 201 w 254" name="T44"/>
                    <a:gd fmla="*/ 70 h 180" name="T45"/>
                    <a:gd fmla="*/ 201 w 254" name="T46"/>
                    <a:gd fmla="*/ 70 h 180" name="T47"/>
                    <a:gd fmla="*/ 201 w 254" name="T48"/>
                    <a:gd fmla="*/ 70 h 180" name="T49"/>
                    <a:gd fmla="*/ 99 w 254" name="T50"/>
                    <a:gd fmla="*/ 0 h 18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0" w="254">
                      <a:moveTo>
                        <a:pt x="253" y="179"/>
                      </a:moveTo>
                      <a:cubicBezTo>
                        <a:pt x="253" y="179"/>
                        <a:pt x="254" y="180"/>
                        <a:pt x="254" y="180"/>
                      </a:cubicBezTo>
                      <a:cubicBezTo>
                        <a:pt x="254" y="180"/>
                        <a:pt x="254" y="180"/>
                        <a:pt x="254" y="179"/>
                      </a:cubicBezTo>
                      <a:cubicBezTo>
                        <a:pt x="253" y="179"/>
                        <a:pt x="253" y="179"/>
                        <a:pt x="253" y="179"/>
                      </a:cubicBezTo>
                      <a:cubicBezTo>
                        <a:pt x="253" y="179"/>
                        <a:pt x="253" y="179"/>
                        <a:pt x="253" y="179"/>
                      </a:cubicBezTo>
                      <a:moveTo>
                        <a:pt x="242" y="139"/>
                      </a:moveTo>
                      <a:cubicBezTo>
                        <a:pt x="243" y="140"/>
                        <a:pt x="243" y="141"/>
                        <a:pt x="243" y="141"/>
                      </a:cubicBezTo>
                      <a:cubicBezTo>
                        <a:pt x="243" y="141"/>
                        <a:pt x="243" y="140"/>
                        <a:pt x="242" y="139"/>
                      </a:cubicBezTo>
                      <a:cubicBezTo>
                        <a:pt x="242" y="139"/>
                        <a:pt x="242" y="139"/>
                        <a:pt x="242" y="139"/>
                      </a:cubicBezTo>
                      <a:moveTo>
                        <a:pt x="242" y="139"/>
                      </a:moveTo>
                      <a:cubicBezTo>
                        <a:pt x="242" y="139"/>
                        <a:pt x="242" y="139"/>
                        <a:pt x="242" y="139"/>
                      </a:cubicBezTo>
                      <a:cubicBezTo>
                        <a:pt x="242" y="139"/>
                        <a:pt x="242" y="139"/>
                        <a:pt x="242" y="139"/>
                      </a:cubicBezTo>
                      <a:moveTo>
                        <a:pt x="202" y="71"/>
                      </a:moveTo>
                      <a:cubicBezTo>
                        <a:pt x="202" y="71"/>
                        <a:pt x="202" y="71"/>
                        <a:pt x="202" y="71"/>
                      </a:cubicBezTo>
                      <a:cubicBezTo>
                        <a:pt x="202" y="71"/>
                        <a:pt x="202" y="71"/>
                        <a:pt x="202" y="71"/>
                      </a:cubicBezTo>
                      <a:moveTo>
                        <a:pt x="201" y="70"/>
                      </a:moveTo>
                      <a:cubicBezTo>
                        <a:pt x="201" y="70"/>
                        <a:pt x="202" y="71"/>
                        <a:pt x="202" y="71"/>
                      </a:cubicBezTo>
                      <a:cubicBezTo>
                        <a:pt x="202" y="71"/>
                        <a:pt x="201" y="70"/>
                        <a:pt x="201" y="70"/>
                      </a:cubicBezTo>
                      <a:moveTo>
                        <a:pt x="99" y="0"/>
                      </a:moveTo>
                      <a:cubicBezTo>
                        <a:pt x="67" y="54"/>
                        <a:pt x="0" y="154"/>
                        <a:pt x="0" y="154"/>
                      </a:cubicBezTo>
                      <a:cubicBezTo>
                        <a:pt x="0" y="154"/>
                        <a:pt x="0" y="154"/>
                        <a:pt x="0" y="154"/>
                      </a:cubicBezTo>
                      <a:cubicBezTo>
                        <a:pt x="0" y="154"/>
                        <a:pt x="0" y="154"/>
                        <a:pt x="0" y="154"/>
                      </a:cubicBezTo>
                      <a:cubicBezTo>
                        <a:pt x="124" y="154"/>
                        <a:pt x="213" y="100"/>
                        <a:pt x="201" y="70"/>
                      </a:cubicBezTo>
                      <a:cubicBezTo>
                        <a:pt x="201" y="70"/>
                        <a:pt x="201" y="70"/>
                        <a:pt x="201" y="70"/>
                      </a:cubicBezTo>
                      <a:cubicBezTo>
                        <a:pt x="201" y="70"/>
                        <a:pt x="201" y="70"/>
                        <a:pt x="201" y="70"/>
                      </a:cubicBezTo>
                      <a:cubicBezTo>
                        <a:pt x="174" y="39"/>
                        <a:pt x="139" y="14"/>
                        <a:pt x="99" y="0"/>
                      </a:cubicBezTo>
                    </a:path>
                  </a:pathLst>
                </a:custGeom>
                <a:solidFill>
                  <a:srgbClr val="AF2C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258">
                  <a:extLst>
                    <a:ext uri="{FF2B5EF4-FFF2-40B4-BE49-F238E27FC236}">
                      <a16:creationId xmlns:a16="http://schemas.microsoft.com/office/drawing/2014/main" id="{CA6F144C-6110-4747-9D06-92454E6812ED}"/>
                    </a:ext>
                  </a:extLst>
                </p:cNvPr>
                <p:cNvSpPr/>
                <p:nvPr/>
              </p:nvSpPr>
              <p:spPr bwMode="auto">
                <a:xfrm>
                  <a:off x="5999150" y="8354690"/>
                  <a:ext cx="815975" cy="458788"/>
                </a:xfrm>
                <a:custGeom>
                  <a:gdLst>
                    <a:gd fmla="*/ 201 w 256" name="T0"/>
                    <a:gd fmla="*/ 0 h 144" name="T1"/>
                    <a:gd fmla="*/ 0 w 256" name="T2"/>
                    <a:gd fmla="*/ 84 h 144" name="T3"/>
                    <a:gd fmla="*/ 120 w 256" name="T4"/>
                    <a:gd fmla="*/ 128 h 144" name="T5"/>
                    <a:gd fmla="*/ 129 w 256" name="T6"/>
                    <a:gd fmla="*/ 127 h 144" name="T7"/>
                    <a:gd fmla="*/ 158 w 256" name="T8"/>
                    <a:gd fmla="*/ 144 h 144" name="T9"/>
                    <a:gd fmla="*/ 187 w 256" name="T10"/>
                    <a:gd fmla="*/ 127 h 144" name="T11"/>
                    <a:gd fmla="*/ 216 w 256" name="T12"/>
                    <a:gd fmla="*/ 144 h 144" name="T13"/>
                    <a:gd fmla="*/ 245 w 256" name="T14"/>
                    <a:gd fmla="*/ 127 h 144" name="T15"/>
                    <a:gd fmla="*/ 256 w 256" name="T16"/>
                    <a:gd fmla="*/ 129 h 144" name="T17"/>
                    <a:gd fmla="*/ 256 w 256" name="T18"/>
                    <a:gd fmla="*/ 129 h 144" name="T19"/>
                    <a:gd fmla="*/ 255 w 256" name="T20"/>
                    <a:gd fmla="*/ 120 h 144" name="T21"/>
                    <a:gd fmla="*/ 255 w 256" name="T22"/>
                    <a:gd fmla="*/ 119 h 144" name="T23"/>
                    <a:gd fmla="*/ 254 w 256" name="T24"/>
                    <a:gd fmla="*/ 110 h 144" name="T25"/>
                    <a:gd fmla="*/ 253 w 256" name="T26"/>
                    <a:gd fmla="*/ 109 h 144" name="T27"/>
                    <a:gd fmla="*/ 252 w 256" name="T28"/>
                    <a:gd fmla="*/ 100 h 144" name="T29"/>
                    <a:gd fmla="*/ 251 w 256" name="T30"/>
                    <a:gd fmla="*/ 99 h 144" name="T31"/>
                    <a:gd fmla="*/ 249 w 256" name="T32"/>
                    <a:gd fmla="*/ 90 h 144" name="T33"/>
                    <a:gd fmla="*/ 249 w 256" name="T34"/>
                    <a:gd fmla="*/ 88 h 144" name="T35"/>
                    <a:gd fmla="*/ 246 w 256" name="T36"/>
                    <a:gd fmla="*/ 80 h 144" name="T37"/>
                    <a:gd fmla="*/ 246 w 256" name="T38"/>
                    <a:gd fmla="*/ 78 h 144" name="T39"/>
                    <a:gd fmla="*/ 243 w 256" name="T40"/>
                    <a:gd fmla="*/ 71 h 144" name="T41"/>
                    <a:gd fmla="*/ 242 w 256" name="T42"/>
                    <a:gd fmla="*/ 69 h 144" name="T43"/>
                    <a:gd fmla="*/ 242 w 256" name="T44"/>
                    <a:gd fmla="*/ 69 h 144" name="T45"/>
                    <a:gd fmla="*/ 242 w 256" name="T46"/>
                    <a:gd fmla="*/ 69 h 144" name="T47"/>
                    <a:gd fmla="*/ 242 w 256" name="T48"/>
                    <a:gd fmla="*/ 69 h 144" name="T49"/>
                    <a:gd fmla="*/ 239 w 256" name="T50"/>
                    <a:gd fmla="*/ 60 h 144" name="T51"/>
                    <a:gd fmla="*/ 238 w 256" name="T52"/>
                    <a:gd fmla="*/ 60 h 144" name="T53"/>
                    <a:gd fmla="*/ 235 w 256" name="T54"/>
                    <a:gd fmla="*/ 51 h 144" name="T55"/>
                    <a:gd fmla="*/ 234 w 256" name="T56"/>
                    <a:gd fmla="*/ 50 h 144" name="T57"/>
                    <a:gd fmla="*/ 230 w 256" name="T58"/>
                    <a:gd fmla="*/ 42 h 144" name="T59"/>
                    <a:gd fmla="*/ 229 w 256" name="T60"/>
                    <a:gd fmla="*/ 41 h 144" name="T61"/>
                    <a:gd fmla="*/ 214 w 256" name="T62"/>
                    <a:gd fmla="*/ 16 h 144" name="T63"/>
                    <a:gd fmla="*/ 213 w 256" name="T64"/>
                    <a:gd fmla="*/ 16 h 144" name="T65"/>
                    <a:gd fmla="*/ 208 w 256" name="T66"/>
                    <a:gd fmla="*/ 8 h 144" name="T67"/>
                    <a:gd fmla="*/ 207 w 256" name="T68"/>
                    <a:gd fmla="*/ 8 h 144" name="T69"/>
                    <a:gd fmla="*/ 202 w 256" name="T70"/>
                    <a:gd fmla="*/ 1 h 144" name="T71"/>
                    <a:gd fmla="*/ 202 w 256" name="T72"/>
                    <a:gd fmla="*/ 1 h 144" name="T73"/>
                    <a:gd fmla="*/ 202 w 256" name="T74"/>
                    <a:gd fmla="*/ 1 h 144" name="T75"/>
                    <a:gd fmla="*/ 201 w 256" name="T76"/>
                    <a:gd fmla="*/ 0 h 144" name="T77"/>
                    <a:gd fmla="*/ 201 w 256" name="T78"/>
                    <a:gd fmla="*/ 0 h 144" name="T79"/>
                    <a:gd fmla="*/ 201 w 256" name="T80"/>
                    <a:gd fmla="*/ 0 h 14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4" w="256">
                      <a:moveTo>
                        <a:pt x="201" y="0"/>
                      </a:moveTo>
                      <a:cubicBezTo>
                        <a:pt x="213" y="30"/>
                        <a:pt x="124" y="84"/>
                        <a:pt x="0" y="84"/>
                      </a:cubicBezTo>
                      <a:cubicBezTo>
                        <a:pt x="0" y="84"/>
                        <a:pt x="55" y="100"/>
                        <a:pt x="120" y="128"/>
                      </a:cubicBezTo>
                      <a:cubicBezTo>
                        <a:pt x="123" y="128"/>
                        <a:pt x="126" y="127"/>
                        <a:pt x="129" y="127"/>
                      </a:cubicBezTo>
                      <a:cubicBezTo>
                        <a:pt x="142" y="127"/>
                        <a:pt x="152" y="134"/>
                        <a:pt x="158" y="144"/>
                      </a:cubicBezTo>
                      <a:cubicBezTo>
                        <a:pt x="164" y="134"/>
                        <a:pt x="174" y="127"/>
                        <a:pt x="187" y="127"/>
                      </a:cubicBezTo>
                      <a:cubicBezTo>
                        <a:pt x="199" y="127"/>
                        <a:pt x="210" y="134"/>
                        <a:pt x="216" y="144"/>
                      </a:cubicBezTo>
                      <a:cubicBezTo>
                        <a:pt x="221" y="134"/>
                        <a:pt x="232" y="127"/>
                        <a:pt x="245" y="127"/>
                      </a:cubicBezTo>
                      <a:cubicBezTo>
                        <a:pt x="249" y="127"/>
                        <a:pt x="253" y="128"/>
                        <a:pt x="256" y="129"/>
                      </a:cubicBezTo>
                      <a:cubicBezTo>
                        <a:pt x="256" y="129"/>
                        <a:pt x="256" y="129"/>
                        <a:pt x="256" y="129"/>
                      </a:cubicBezTo>
                      <a:cubicBezTo>
                        <a:pt x="256" y="126"/>
                        <a:pt x="256" y="123"/>
                        <a:pt x="255" y="120"/>
                      </a:cubicBezTo>
                      <a:cubicBezTo>
                        <a:pt x="255" y="120"/>
                        <a:pt x="255" y="119"/>
                        <a:pt x="255" y="119"/>
                      </a:cubicBezTo>
                      <a:cubicBezTo>
                        <a:pt x="255" y="116"/>
                        <a:pt x="254" y="113"/>
                        <a:pt x="254" y="110"/>
                      </a:cubicBezTo>
                      <a:cubicBezTo>
                        <a:pt x="254" y="110"/>
                        <a:pt x="253" y="109"/>
                        <a:pt x="253" y="109"/>
                      </a:cubicBezTo>
                      <a:cubicBezTo>
                        <a:pt x="253" y="106"/>
                        <a:pt x="252" y="103"/>
                        <a:pt x="252" y="100"/>
                      </a:cubicBezTo>
                      <a:cubicBezTo>
                        <a:pt x="251" y="99"/>
                        <a:pt x="251" y="99"/>
                        <a:pt x="251" y="99"/>
                      </a:cubicBezTo>
                      <a:cubicBezTo>
                        <a:pt x="251" y="96"/>
                        <a:pt x="250" y="93"/>
                        <a:pt x="249" y="90"/>
                      </a:cubicBezTo>
                      <a:cubicBezTo>
                        <a:pt x="249" y="89"/>
                        <a:pt x="249" y="89"/>
                        <a:pt x="249" y="88"/>
                      </a:cubicBezTo>
                      <a:cubicBezTo>
                        <a:pt x="248" y="85"/>
                        <a:pt x="247" y="82"/>
                        <a:pt x="246" y="80"/>
                      </a:cubicBezTo>
                      <a:cubicBezTo>
                        <a:pt x="246" y="79"/>
                        <a:pt x="246" y="79"/>
                        <a:pt x="246" y="78"/>
                      </a:cubicBezTo>
                      <a:cubicBezTo>
                        <a:pt x="245" y="76"/>
                        <a:pt x="244" y="74"/>
                        <a:pt x="243" y="71"/>
                      </a:cubicBezTo>
                      <a:cubicBezTo>
                        <a:pt x="243" y="71"/>
                        <a:pt x="243" y="70"/>
                        <a:pt x="242" y="69"/>
                      </a:cubicBezTo>
                      <a:cubicBezTo>
                        <a:pt x="242" y="69"/>
                        <a:pt x="242" y="69"/>
                        <a:pt x="242" y="69"/>
                      </a:cubicBezTo>
                      <a:cubicBezTo>
                        <a:pt x="242" y="69"/>
                        <a:pt x="242" y="69"/>
                        <a:pt x="242" y="69"/>
                      </a:cubicBezTo>
                      <a:cubicBezTo>
                        <a:pt x="242" y="69"/>
                        <a:pt x="242" y="69"/>
                        <a:pt x="242" y="69"/>
                      </a:cubicBezTo>
                      <a:cubicBezTo>
                        <a:pt x="241" y="66"/>
                        <a:pt x="240" y="63"/>
                        <a:pt x="239" y="60"/>
                      </a:cubicBezTo>
                      <a:cubicBezTo>
                        <a:pt x="238" y="60"/>
                        <a:pt x="238" y="60"/>
                        <a:pt x="238" y="60"/>
                      </a:cubicBezTo>
                      <a:cubicBezTo>
                        <a:pt x="237" y="57"/>
                        <a:pt x="236" y="54"/>
                        <a:pt x="235" y="51"/>
                      </a:cubicBezTo>
                      <a:cubicBezTo>
                        <a:pt x="234" y="50"/>
                        <a:pt x="234" y="50"/>
                        <a:pt x="234" y="50"/>
                      </a:cubicBezTo>
                      <a:cubicBezTo>
                        <a:pt x="233" y="48"/>
                        <a:pt x="231" y="45"/>
                        <a:pt x="230" y="42"/>
                      </a:cubicBezTo>
                      <a:cubicBezTo>
                        <a:pt x="229" y="41"/>
                        <a:pt x="229" y="41"/>
                        <a:pt x="229" y="41"/>
                      </a:cubicBezTo>
                      <a:cubicBezTo>
                        <a:pt x="225" y="33"/>
                        <a:pt x="219" y="24"/>
                        <a:pt x="214" y="16"/>
                      </a:cubicBezTo>
                      <a:cubicBezTo>
                        <a:pt x="213" y="16"/>
                        <a:pt x="213" y="16"/>
                        <a:pt x="213" y="16"/>
                      </a:cubicBezTo>
                      <a:cubicBezTo>
                        <a:pt x="212" y="13"/>
                        <a:pt x="210" y="11"/>
                        <a:pt x="208" y="8"/>
                      </a:cubicBezTo>
                      <a:cubicBezTo>
                        <a:pt x="207" y="8"/>
                        <a:pt x="207" y="8"/>
                        <a:pt x="207" y="8"/>
                      </a:cubicBezTo>
                      <a:cubicBezTo>
                        <a:pt x="205" y="5"/>
                        <a:pt x="204" y="3"/>
                        <a:pt x="202" y="1"/>
                      </a:cubicBezTo>
                      <a:cubicBezTo>
                        <a:pt x="202" y="1"/>
                        <a:pt x="202" y="1"/>
                        <a:pt x="202" y="1"/>
                      </a:cubicBezTo>
                      <a:cubicBezTo>
                        <a:pt x="202" y="1"/>
                        <a:pt x="202" y="1"/>
                        <a:pt x="202" y="1"/>
                      </a:cubicBezTo>
                      <a:cubicBezTo>
                        <a:pt x="202" y="1"/>
                        <a:pt x="201" y="0"/>
                        <a:pt x="201" y="0"/>
                      </a:cubicBezTo>
                      <a:cubicBezTo>
                        <a:pt x="201" y="0"/>
                        <a:pt x="201" y="0"/>
                        <a:pt x="201" y="0"/>
                      </a:cubicBezTo>
                      <a:cubicBezTo>
                        <a:pt x="201" y="0"/>
                        <a:pt x="201" y="0"/>
                        <a:pt x="201" y="0"/>
                      </a:cubicBezTo>
                    </a:path>
                  </a:pathLst>
                </a:custGeom>
                <a:solidFill>
                  <a:srgbClr val="9A292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259">
                  <a:extLst>
                    <a:ext uri="{FF2B5EF4-FFF2-40B4-BE49-F238E27FC236}">
                      <a16:creationId xmlns:a16="http://schemas.microsoft.com/office/drawing/2014/main" id="{BF5A365D-1436-4F73-9E7C-0B39FDCC1C28}"/>
                    </a:ext>
                  </a:extLst>
                </p:cNvPr>
                <p:cNvSpPr/>
                <p:nvPr/>
              </p:nvSpPr>
              <p:spPr bwMode="auto">
                <a:xfrm>
                  <a:off x="6381738" y="8759502"/>
                  <a:ext cx="433387" cy="252413"/>
                </a:xfrm>
                <a:custGeom>
                  <a:gdLst>
                    <a:gd fmla="*/ 125 w 136" name="T0"/>
                    <a:gd fmla="*/ 0 h 79" name="T1"/>
                    <a:gd fmla="*/ 96 w 136" name="T2"/>
                    <a:gd fmla="*/ 17 h 79" name="T3"/>
                    <a:gd fmla="*/ 67 w 136" name="T4"/>
                    <a:gd fmla="*/ 0 h 79" name="T5"/>
                    <a:gd fmla="*/ 38 w 136" name="T6"/>
                    <a:gd fmla="*/ 17 h 79" name="T7"/>
                    <a:gd fmla="*/ 9 w 136" name="T8"/>
                    <a:gd fmla="*/ 0 h 79" name="T9"/>
                    <a:gd fmla="*/ 0 w 136" name="T10"/>
                    <a:gd fmla="*/ 1 h 79" name="T11"/>
                    <a:gd fmla="*/ 131 w 136" name="T12"/>
                    <a:gd fmla="*/ 79 h 79" name="T13"/>
                    <a:gd fmla="*/ 131 w 136" name="T14"/>
                    <a:gd fmla="*/ 14 h 79" name="T15"/>
                    <a:gd fmla="*/ 131 w 136" name="T16"/>
                    <a:gd fmla="*/ 10 h 79" name="T17"/>
                    <a:gd fmla="*/ 129 w 136" name="T18"/>
                    <a:gd fmla="*/ 0 h 79" name="T19"/>
                    <a:gd fmla="*/ 136 w 136" name="T20"/>
                    <a:gd fmla="*/ 2 h 79" name="T21"/>
                    <a:gd fmla="*/ 136 w 136" name="T22"/>
                    <a:gd fmla="*/ 2 h 79" name="T23"/>
                    <a:gd fmla="*/ 136 w 136" name="T24"/>
                    <a:gd fmla="*/ 2 h 79" name="T25"/>
                    <a:gd fmla="*/ 125 w 136" name="T26"/>
                    <a:gd fmla="*/ 0 h 7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9" w="136">
                      <a:moveTo>
                        <a:pt x="125" y="0"/>
                      </a:moveTo>
                      <a:cubicBezTo>
                        <a:pt x="112" y="0"/>
                        <a:pt x="101" y="7"/>
                        <a:pt x="96" y="17"/>
                      </a:cubicBezTo>
                      <a:cubicBezTo>
                        <a:pt x="90" y="7"/>
                        <a:pt x="79" y="0"/>
                        <a:pt x="67" y="0"/>
                      </a:cubicBezTo>
                      <a:cubicBezTo>
                        <a:pt x="54" y="0"/>
                        <a:pt x="44" y="7"/>
                        <a:pt x="38" y="17"/>
                      </a:cubicBezTo>
                      <a:cubicBezTo>
                        <a:pt x="32" y="7"/>
                        <a:pt x="22" y="0"/>
                        <a:pt x="9" y="0"/>
                      </a:cubicBezTo>
                      <a:cubicBezTo>
                        <a:pt x="6" y="0"/>
                        <a:pt x="3" y="1"/>
                        <a:pt x="0" y="1"/>
                      </a:cubicBezTo>
                      <a:cubicBezTo>
                        <a:pt x="45" y="21"/>
                        <a:pt x="94" y="48"/>
                        <a:pt x="131" y="79"/>
                      </a:cubicBezTo>
                      <a:cubicBezTo>
                        <a:pt x="131" y="14"/>
                        <a:pt x="131" y="14"/>
                        <a:pt x="131" y="14"/>
                      </a:cubicBezTo>
                      <a:cubicBezTo>
                        <a:pt x="131" y="13"/>
                        <a:pt x="131" y="12"/>
                        <a:pt x="131" y="10"/>
                      </a:cubicBezTo>
                      <a:cubicBezTo>
                        <a:pt x="131" y="7"/>
                        <a:pt x="130" y="3"/>
                        <a:pt x="129" y="0"/>
                      </a:cubicBezTo>
                      <a:cubicBezTo>
                        <a:pt x="131" y="1"/>
                        <a:pt x="134" y="1"/>
                        <a:pt x="136" y="2"/>
                      </a:cubicBezTo>
                      <a:cubicBezTo>
                        <a:pt x="136" y="2"/>
                        <a:pt x="136" y="2"/>
                        <a:pt x="136" y="2"/>
                      </a:cubicBezTo>
                      <a:cubicBezTo>
                        <a:pt x="136" y="2"/>
                        <a:pt x="136" y="2"/>
                        <a:pt x="136" y="2"/>
                      </a:cubicBezTo>
                      <a:cubicBezTo>
                        <a:pt x="133" y="1"/>
                        <a:pt x="129" y="0"/>
                        <a:pt x="125" y="0"/>
                      </a:cubicBezTo>
                    </a:path>
                  </a:pathLst>
                </a:custGeom>
                <a:solidFill>
                  <a:srgbClr val="C7C2B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260">
                  <a:extLst>
                    <a:ext uri="{FF2B5EF4-FFF2-40B4-BE49-F238E27FC236}">
                      <a16:creationId xmlns:a16="http://schemas.microsoft.com/office/drawing/2014/main" id="{0338314A-84FA-4C8F-9630-5323BB60EAB1}"/>
                    </a:ext>
                  </a:extLst>
                </p:cNvPr>
                <p:cNvSpPr/>
                <p:nvPr/>
              </p:nvSpPr>
              <p:spPr bwMode="auto">
                <a:xfrm>
                  <a:off x="6792900" y="8759502"/>
                  <a:ext cx="92075" cy="334963"/>
                </a:xfrm>
                <a:custGeom>
                  <a:gdLst>
                    <a:gd fmla="*/ 0 w 29" name="T0"/>
                    <a:gd fmla="*/ 0 h 105" name="T1"/>
                    <a:gd fmla="*/ 2 w 29" name="T2"/>
                    <a:gd fmla="*/ 10 h 105" name="T3"/>
                    <a:gd fmla="*/ 2 w 29" name="T4"/>
                    <a:gd fmla="*/ 14 h 105" name="T5"/>
                    <a:gd fmla="*/ 2 w 29" name="T6"/>
                    <a:gd fmla="*/ 79 h 105" name="T7"/>
                    <a:gd fmla="*/ 29 w 29" name="T8"/>
                    <a:gd fmla="*/ 105 h 105" name="T9"/>
                    <a:gd fmla="*/ 29 w 29" name="T10"/>
                    <a:gd fmla="*/ 39 h 105" name="T11"/>
                    <a:gd fmla="*/ 29 w 29" name="T12"/>
                    <a:gd fmla="*/ 35 h 105" name="T13"/>
                    <a:gd fmla="*/ 28 w 29" name="T14"/>
                    <a:gd fmla="*/ 32 h 105" name="T15"/>
                    <a:gd fmla="*/ 28 w 29" name="T16"/>
                    <a:gd fmla="*/ 31 h 105" name="T17"/>
                    <a:gd fmla="*/ 28 w 29" name="T18"/>
                    <a:gd fmla="*/ 31 h 105" name="T19"/>
                    <a:gd fmla="*/ 28 w 29" name="T20"/>
                    <a:gd fmla="*/ 28 h 105" name="T21"/>
                    <a:gd fmla="*/ 28 w 29" name="T22"/>
                    <a:gd fmla="*/ 27 h 105" name="T23"/>
                    <a:gd fmla="*/ 27 w 29" name="T24"/>
                    <a:gd fmla="*/ 25 h 105" name="T25"/>
                    <a:gd fmla="*/ 27 w 29" name="T26"/>
                    <a:gd fmla="*/ 24 h 105" name="T27"/>
                    <a:gd fmla="*/ 27 w 29" name="T28"/>
                    <a:gd fmla="*/ 22 h 105" name="T29"/>
                    <a:gd fmla="*/ 26 w 29" name="T30"/>
                    <a:gd fmla="*/ 21 h 105" name="T31"/>
                    <a:gd fmla="*/ 25 w 29" name="T32"/>
                    <a:gd fmla="*/ 19 h 105" name="T33"/>
                    <a:gd fmla="*/ 25 w 29" name="T34"/>
                    <a:gd fmla="*/ 18 h 105" name="T35"/>
                    <a:gd fmla="*/ 24 w 29" name="T36"/>
                    <a:gd fmla="*/ 17 h 105" name="T37"/>
                    <a:gd fmla="*/ 23 w 29" name="T38"/>
                    <a:gd fmla="*/ 16 h 105" name="T39"/>
                    <a:gd fmla="*/ 23 w 29" name="T40"/>
                    <a:gd fmla="*/ 14 h 105" name="T41"/>
                    <a:gd fmla="*/ 22 w 29" name="T42"/>
                    <a:gd fmla="*/ 13 h 105" name="T43"/>
                    <a:gd fmla="*/ 21 w 29" name="T44"/>
                    <a:gd fmla="*/ 12 h 105" name="T45"/>
                    <a:gd fmla="*/ 20 w 29" name="T46"/>
                    <a:gd fmla="*/ 11 h 105" name="T47"/>
                    <a:gd fmla="*/ 19 w 29" name="T48"/>
                    <a:gd fmla="*/ 10 h 105" name="T49"/>
                    <a:gd fmla="*/ 18 w 29" name="T50"/>
                    <a:gd fmla="*/ 9 h 105" name="T51"/>
                    <a:gd fmla="*/ 17 w 29" name="T52"/>
                    <a:gd fmla="*/ 8 h 105" name="T53"/>
                    <a:gd fmla="*/ 15 w 29" name="T54"/>
                    <a:gd fmla="*/ 7 h 105" name="T55"/>
                    <a:gd fmla="*/ 15 w 29" name="T56"/>
                    <a:gd fmla="*/ 7 h 105" name="T57"/>
                    <a:gd fmla="*/ 7 w 29" name="T58"/>
                    <a:gd fmla="*/ 2 h 105" name="T59"/>
                    <a:gd fmla="*/ 0 w 29" name="T60"/>
                    <a:gd fmla="*/ 0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28">
                      <a:moveTo>
                        <a:pt x="0" y="0"/>
                      </a:moveTo>
                      <a:cubicBezTo>
                        <a:pt x="1" y="3"/>
                        <a:pt x="2" y="7"/>
                        <a:pt x="2" y="10"/>
                      </a:cubicBezTo>
                      <a:cubicBezTo>
                        <a:pt x="2" y="12"/>
                        <a:pt x="2" y="13"/>
                        <a:pt x="2" y="14"/>
                      </a:cubicBezTo>
                      <a:cubicBezTo>
                        <a:pt x="2" y="79"/>
                        <a:pt x="2" y="79"/>
                        <a:pt x="2" y="79"/>
                      </a:cubicBezTo>
                      <a:cubicBezTo>
                        <a:pt x="12" y="87"/>
                        <a:pt x="21" y="96"/>
                        <a:pt x="29" y="105"/>
                      </a:cubicBezTo>
                      <a:cubicBezTo>
                        <a:pt x="29" y="39"/>
                        <a:pt x="29" y="39"/>
                        <a:pt x="29" y="39"/>
                      </a:cubicBezTo>
                      <a:cubicBezTo>
                        <a:pt x="29" y="35"/>
                        <a:pt x="29" y="35"/>
                        <a:pt x="29" y="35"/>
                      </a:cubicBezTo>
                      <a:cubicBezTo>
                        <a:pt x="29" y="34"/>
                        <a:pt x="29" y="33"/>
                        <a:pt x="28" y="32"/>
                      </a:cubicBezTo>
                      <a:cubicBezTo>
                        <a:pt x="28" y="32"/>
                        <a:pt x="28" y="31"/>
                        <a:pt x="28" y="31"/>
                      </a:cubicBezTo>
                      <a:cubicBezTo>
                        <a:pt x="28" y="31"/>
                        <a:pt x="28" y="31"/>
                        <a:pt x="28" y="31"/>
                      </a:cubicBezTo>
                      <a:cubicBezTo>
                        <a:pt x="28" y="30"/>
                        <a:pt x="28" y="29"/>
                        <a:pt x="28" y="28"/>
                      </a:cubicBezTo>
                      <a:cubicBezTo>
                        <a:pt x="28" y="27"/>
                        <a:pt x="28" y="27"/>
                        <a:pt x="28" y="27"/>
                      </a:cubicBezTo>
                      <a:cubicBezTo>
                        <a:pt x="28" y="26"/>
                        <a:pt x="28" y="26"/>
                        <a:pt x="27" y="25"/>
                      </a:cubicBezTo>
                      <a:cubicBezTo>
                        <a:pt x="27" y="25"/>
                        <a:pt x="27" y="24"/>
                        <a:pt x="27" y="24"/>
                      </a:cubicBezTo>
                      <a:cubicBezTo>
                        <a:pt x="27" y="23"/>
                        <a:pt x="27" y="23"/>
                        <a:pt x="27" y="22"/>
                      </a:cubicBezTo>
                      <a:cubicBezTo>
                        <a:pt x="26" y="22"/>
                        <a:pt x="26" y="21"/>
                        <a:pt x="26" y="21"/>
                      </a:cubicBezTo>
                      <a:cubicBezTo>
                        <a:pt x="26" y="20"/>
                        <a:pt x="26" y="20"/>
                        <a:pt x="25" y="19"/>
                      </a:cubicBezTo>
                      <a:cubicBezTo>
                        <a:pt x="25" y="19"/>
                        <a:pt x="25" y="19"/>
                        <a:pt x="25" y="18"/>
                      </a:cubicBezTo>
                      <a:cubicBezTo>
                        <a:pt x="25" y="18"/>
                        <a:pt x="24" y="17"/>
                        <a:pt x="24" y="17"/>
                      </a:cubicBezTo>
                      <a:cubicBezTo>
                        <a:pt x="24" y="16"/>
                        <a:pt x="24" y="16"/>
                        <a:pt x="23" y="16"/>
                      </a:cubicBezTo>
                      <a:cubicBezTo>
                        <a:pt x="23" y="15"/>
                        <a:pt x="23" y="15"/>
                        <a:pt x="23" y="14"/>
                      </a:cubicBezTo>
                      <a:cubicBezTo>
                        <a:pt x="22" y="14"/>
                        <a:pt x="22" y="14"/>
                        <a:pt x="22" y="13"/>
                      </a:cubicBezTo>
                      <a:cubicBezTo>
                        <a:pt x="21" y="12"/>
                        <a:pt x="21" y="12"/>
                        <a:pt x="21" y="12"/>
                      </a:cubicBezTo>
                      <a:cubicBezTo>
                        <a:pt x="21" y="12"/>
                        <a:pt x="20" y="11"/>
                        <a:pt x="20" y="11"/>
                      </a:cubicBezTo>
                      <a:cubicBezTo>
                        <a:pt x="19" y="10"/>
                        <a:pt x="19" y="10"/>
                        <a:pt x="19" y="10"/>
                      </a:cubicBezTo>
                      <a:cubicBezTo>
                        <a:pt x="19" y="10"/>
                        <a:pt x="18" y="9"/>
                        <a:pt x="18" y="9"/>
                      </a:cubicBezTo>
                      <a:cubicBezTo>
                        <a:pt x="17" y="8"/>
                        <a:pt x="17" y="8"/>
                        <a:pt x="17" y="8"/>
                      </a:cubicBezTo>
                      <a:cubicBezTo>
                        <a:pt x="17" y="8"/>
                        <a:pt x="16" y="7"/>
                        <a:pt x="15" y="7"/>
                      </a:cubicBezTo>
                      <a:cubicBezTo>
                        <a:pt x="15" y="7"/>
                        <a:pt x="15" y="7"/>
                        <a:pt x="15" y="7"/>
                      </a:cubicBezTo>
                      <a:cubicBezTo>
                        <a:pt x="13" y="5"/>
                        <a:pt x="10" y="3"/>
                        <a:pt x="7" y="2"/>
                      </a:cubicBezTo>
                      <a:cubicBezTo>
                        <a:pt x="5" y="1"/>
                        <a:pt x="2" y="1"/>
                        <a:pt x="0" y="0"/>
                      </a:cubicBezTo>
                    </a:path>
                  </a:pathLst>
                </a:custGeom>
                <a:solidFill>
                  <a:srgbClr val="A3B4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261">
                  <a:extLst>
                    <a:ext uri="{FF2B5EF4-FFF2-40B4-BE49-F238E27FC236}">
                      <a16:creationId xmlns:a16="http://schemas.microsoft.com/office/drawing/2014/main" id="{729B2B37-F229-4E2D-AACB-80C6374F1DD8}"/>
                    </a:ext>
                  </a:extLst>
                </p:cNvPr>
                <p:cNvSpPr/>
                <p:nvPr/>
              </p:nvSpPr>
              <p:spPr bwMode="auto">
                <a:xfrm>
                  <a:off x="5999150" y="8095927"/>
                  <a:ext cx="1220787" cy="950913"/>
                </a:xfrm>
                <a:custGeom>
                  <a:gdLst>
                    <a:gd fmla="*/ 63 w 383" name="T0"/>
                    <a:gd fmla="*/ 0 h 298" name="T1"/>
                    <a:gd fmla="*/ 383 w 383" name="T2"/>
                    <a:gd fmla="*/ 275 h 298" name="T3"/>
                    <a:gd fmla="*/ 348 w 383" name="T4"/>
                    <a:gd fmla="*/ 298 h 298" name="T5"/>
                    <a:gd fmla="*/ 0 w 383" name="T6"/>
                    <a:gd fmla="*/ 165 h 298" name="T7"/>
                    <a:gd fmla="*/ 63 w 383" name="T8"/>
                    <a:gd fmla="*/ 0 h 298" name="T9"/>
                  </a:gdLst>
                  <a:cxnLst>
                    <a:cxn ang="0">
                      <a:pos x="T0" y="T1"/>
                    </a:cxn>
                    <a:cxn ang="0">
                      <a:pos x="T2" y="T3"/>
                    </a:cxn>
                    <a:cxn ang="0">
                      <a:pos x="T4" y="T5"/>
                    </a:cxn>
                    <a:cxn ang="0">
                      <a:pos x="T6" y="T7"/>
                    </a:cxn>
                    <a:cxn ang="0">
                      <a:pos x="T8" y="T9"/>
                    </a:cxn>
                  </a:cxnLst>
                  <a:rect b="b" l="0" r="r" t="0"/>
                  <a:pathLst>
                    <a:path h="298" w="383">
                      <a:moveTo>
                        <a:pt x="63" y="0"/>
                      </a:moveTo>
                      <a:cubicBezTo>
                        <a:pt x="63" y="0"/>
                        <a:pt x="234" y="17"/>
                        <a:pt x="383" y="275"/>
                      </a:cubicBezTo>
                      <a:cubicBezTo>
                        <a:pt x="348" y="298"/>
                        <a:pt x="348" y="298"/>
                        <a:pt x="348" y="298"/>
                      </a:cubicBezTo>
                      <a:cubicBezTo>
                        <a:pt x="348" y="298"/>
                        <a:pt x="196" y="176"/>
                        <a:pt x="0" y="165"/>
                      </a:cubicBezTo>
                      <a:lnTo>
                        <a:pt x="63" y="0"/>
                      </a:lnTo>
                      <a:close/>
                    </a:path>
                  </a:pathLst>
                </a:custGeom>
                <a:solidFill>
                  <a:srgbClr val="D6252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62">
                  <a:extLst>
                    <a:ext uri="{FF2B5EF4-FFF2-40B4-BE49-F238E27FC236}">
                      <a16:creationId xmlns:a16="http://schemas.microsoft.com/office/drawing/2014/main" id="{C3B2F14D-E4B9-463E-B764-E0A68001AA29}"/>
                    </a:ext>
                  </a:extLst>
                </p:cNvPr>
                <p:cNvSpPr/>
                <p:nvPr/>
              </p:nvSpPr>
              <p:spPr bwMode="auto">
                <a:xfrm>
                  <a:off x="6986575" y="8829352"/>
                  <a:ext cx="233362" cy="217488"/>
                </a:xfrm>
                <a:custGeom>
                  <a:gdLst>
                    <a:gd fmla="*/ 38 w 73" name="T0"/>
                    <a:gd fmla="*/ 68 h 68" name="T1"/>
                    <a:gd fmla="*/ 73 w 73" name="T2"/>
                    <a:gd fmla="*/ 45 h 68" name="T3"/>
                    <a:gd fmla="*/ 45 w 73" name="T4"/>
                    <a:gd fmla="*/ 0 h 68" name="T5"/>
                    <a:gd fmla="*/ 0 w 73" name="T6"/>
                    <a:gd fmla="*/ 42 h 68" name="T7"/>
                    <a:gd fmla="*/ 38 w 73" name="T8"/>
                    <a:gd fmla="*/ 68 h 68" name="T9"/>
                  </a:gdLst>
                  <a:cxnLst>
                    <a:cxn ang="0">
                      <a:pos x="T0" y="T1"/>
                    </a:cxn>
                    <a:cxn ang="0">
                      <a:pos x="T2" y="T3"/>
                    </a:cxn>
                    <a:cxn ang="0">
                      <a:pos x="T4" y="T5"/>
                    </a:cxn>
                    <a:cxn ang="0">
                      <a:pos x="T6" y="T7"/>
                    </a:cxn>
                    <a:cxn ang="0">
                      <a:pos x="T8" y="T9"/>
                    </a:cxn>
                  </a:cxnLst>
                  <a:rect b="b" l="0" r="r" t="0"/>
                  <a:pathLst>
                    <a:path h="68" w="73">
                      <a:moveTo>
                        <a:pt x="38" y="68"/>
                      </a:moveTo>
                      <a:cubicBezTo>
                        <a:pt x="73" y="45"/>
                        <a:pt x="73" y="45"/>
                        <a:pt x="73" y="45"/>
                      </a:cubicBezTo>
                      <a:cubicBezTo>
                        <a:pt x="64" y="30"/>
                        <a:pt x="54" y="15"/>
                        <a:pt x="45" y="0"/>
                      </a:cubicBezTo>
                      <a:cubicBezTo>
                        <a:pt x="25" y="7"/>
                        <a:pt x="8" y="22"/>
                        <a:pt x="0" y="42"/>
                      </a:cubicBezTo>
                      <a:cubicBezTo>
                        <a:pt x="24" y="57"/>
                        <a:pt x="38" y="68"/>
                        <a:pt x="38" y="68"/>
                      </a:cubicBezTo>
                      <a:close/>
                    </a:path>
                  </a:pathLst>
                </a:custGeom>
                <a:solidFill>
                  <a:srgbClr val="BB223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Oval 263">
                  <a:extLst>
                    <a:ext uri="{FF2B5EF4-FFF2-40B4-BE49-F238E27FC236}">
                      <a16:creationId xmlns:a16="http://schemas.microsoft.com/office/drawing/2014/main" id="{99612DD8-4012-44B7-91A5-344EB08559DC}"/>
                    </a:ext>
                  </a:extLst>
                </p:cNvPr>
                <p:cNvSpPr>
                  <a:spLocks noChangeArrowheads="1"/>
                </p:cNvSpPr>
                <p:nvPr/>
              </p:nvSpPr>
              <p:spPr bwMode="auto">
                <a:xfrm>
                  <a:off x="7027850" y="8883327"/>
                  <a:ext cx="357187" cy="35401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64">
                  <a:extLst>
                    <a:ext uri="{FF2B5EF4-FFF2-40B4-BE49-F238E27FC236}">
                      <a16:creationId xmlns:a16="http://schemas.microsoft.com/office/drawing/2014/main" id="{069F3895-4B87-40AA-B702-3A1D3AC835F2}"/>
                    </a:ext>
                  </a:extLst>
                </p:cNvPr>
                <p:cNvSpPr/>
                <p:nvPr/>
              </p:nvSpPr>
              <p:spPr bwMode="auto">
                <a:xfrm>
                  <a:off x="7037375" y="8883327"/>
                  <a:ext cx="347662" cy="354013"/>
                </a:xfrm>
                <a:custGeom>
                  <a:gdLst>
                    <a:gd fmla="*/ 53 w 109" name="T0"/>
                    <a:gd fmla="*/ 0 h 111" name="T1"/>
                    <a:gd fmla="*/ 49 w 109" name="T2"/>
                    <a:gd fmla="*/ 0 h 111" name="T3"/>
                    <a:gd fmla="*/ 82 w 109" name="T4"/>
                    <a:gd fmla="*/ 44 h 111" name="T5"/>
                    <a:gd fmla="*/ 36 w 109" name="T6"/>
                    <a:gd fmla="*/ 90 h 111" name="T7"/>
                    <a:gd fmla="*/ 0 w 109" name="T8"/>
                    <a:gd fmla="*/ 74 h 111" name="T9"/>
                    <a:gd fmla="*/ 53 w 109" name="T10"/>
                    <a:gd fmla="*/ 111 h 111" name="T11"/>
                    <a:gd fmla="*/ 109 w 109" name="T12"/>
                    <a:gd fmla="*/ 55 h 111" name="T13"/>
                    <a:gd fmla="*/ 53 w 109" name="T14"/>
                    <a:gd fmla="*/ 0 h 1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109">
                      <a:moveTo>
                        <a:pt x="53" y="0"/>
                      </a:moveTo>
                      <a:cubicBezTo>
                        <a:pt x="52" y="0"/>
                        <a:pt x="50" y="0"/>
                        <a:pt x="49" y="0"/>
                      </a:cubicBezTo>
                      <a:cubicBezTo>
                        <a:pt x="68" y="6"/>
                        <a:pt x="82" y="23"/>
                        <a:pt x="82" y="44"/>
                      </a:cubicBezTo>
                      <a:cubicBezTo>
                        <a:pt x="82" y="70"/>
                        <a:pt x="61" y="90"/>
                        <a:pt x="36" y="90"/>
                      </a:cubicBezTo>
                      <a:cubicBezTo>
                        <a:pt x="22" y="90"/>
                        <a:pt x="9" y="84"/>
                        <a:pt x="0" y="74"/>
                      </a:cubicBezTo>
                      <a:cubicBezTo>
                        <a:pt x="8" y="96"/>
                        <a:pt x="29" y="111"/>
                        <a:pt x="53" y="111"/>
                      </a:cubicBezTo>
                      <a:cubicBezTo>
                        <a:pt x="84" y="111"/>
                        <a:pt x="109" y="86"/>
                        <a:pt x="109" y="55"/>
                      </a:cubicBezTo>
                      <a:cubicBezTo>
                        <a:pt x="109" y="25"/>
                        <a:pt x="84" y="0"/>
                        <a:pt x="53" y="0"/>
                      </a:cubicBezTo>
                      <a:close/>
                    </a:path>
                  </a:pathLst>
                </a:custGeom>
                <a:solidFill>
                  <a:srgbClr val="D0EBF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Oval 265">
                  <a:extLst>
                    <a:ext uri="{FF2B5EF4-FFF2-40B4-BE49-F238E27FC236}">
                      <a16:creationId xmlns:a16="http://schemas.microsoft.com/office/drawing/2014/main" id="{453EC906-601B-4A17-8266-A4E240E79A20}"/>
                    </a:ext>
                  </a:extLst>
                </p:cNvPr>
                <p:cNvSpPr>
                  <a:spLocks noChangeArrowheads="1"/>
                </p:cNvSpPr>
                <p:nvPr/>
              </p:nvSpPr>
              <p:spPr bwMode="auto">
                <a:xfrm>
                  <a:off x="5375263" y="9553252"/>
                  <a:ext cx="187325" cy="73025"/>
                </a:xfrm>
                <a:prstGeom prst="ellipse">
                  <a:avLst/>
                </a:prstGeom>
                <a:solidFill>
                  <a:srgbClr val="ED73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Oval 266">
                  <a:extLst>
                    <a:ext uri="{FF2B5EF4-FFF2-40B4-BE49-F238E27FC236}">
                      <a16:creationId xmlns:a16="http://schemas.microsoft.com/office/drawing/2014/main" id="{CF57A6AA-5991-4BE6-9CE8-7F3F090AF016}"/>
                    </a:ext>
                  </a:extLst>
                </p:cNvPr>
                <p:cNvSpPr>
                  <a:spLocks noChangeArrowheads="1"/>
                </p:cNvSpPr>
                <p:nvPr/>
              </p:nvSpPr>
              <p:spPr bwMode="auto">
                <a:xfrm>
                  <a:off x="6470638" y="9553252"/>
                  <a:ext cx="188912" cy="73025"/>
                </a:xfrm>
                <a:prstGeom prst="ellipse">
                  <a:avLst/>
                </a:prstGeom>
                <a:solidFill>
                  <a:srgbClr val="ED73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10" name="文本框 9">
              <a:extLst>
                <a:ext uri="{FF2B5EF4-FFF2-40B4-BE49-F238E27FC236}">
                  <a16:creationId xmlns:a16="http://schemas.microsoft.com/office/drawing/2014/main" id="{C09E10E7-BB31-4118-AFF0-296172DC1288}"/>
                </a:ext>
              </a:extLst>
            </p:cNvPr>
            <p:cNvSpPr txBox="1"/>
            <p:nvPr/>
          </p:nvSpPr>
          <p:spPr>
            <a:xfrm>
              <a:off x="3804903" y="3301573"/>
              <a:ext cx="4132226" cy="676675"/>
            </a:xfrm>
            <a:prstGeom prst="rect">
              <a:avLst/>
            </a:prstGeom>
            <a:noFill/>
            <a:ln>
              <a:solidFill>
                <a:schemeClr val="bg1"/>
              </a:solidFill>
            </a:ln>
          </p:spPr>
          <p:txBody>
            <a:bodyPr rtlCol="0" wrap="none">
              <a:spAutoFit/>
            </a:bodyPr>
            <a:lstStyle/>
            <a:p>
              <a:r>
                <a:rPr altLang="en-US" b="1" lang="zh-CN" sz="4400">
                  <a:ln>
                    <a:solidFill>
                      <a:schemeClr val="bg1"/>
                    </a:solidFill>
                  </a:ln>
                  <a:solidFill>
                    <a:srgbClr val="951F2A"/>
                  </a:solidFill>
                  <a:effectLst>
                    <a:outerShdw algn="ctr" blurRad="63500" rotWithShape="0" sx="102000" sy="102000">
                      <a:prstClr val="black">
                        <a:alpha val="40000"/>
                      </a:prstClr>
                    </a:outerShdw>
                  </a:effectLst>
                  <a:latin charset="-122" panose="020b0503020204020204" pitchFamily="34" typeface="微软雅黑"/>
                  <a:ea charset="-122" panose="020b0503020204020204" pitchFamily="34" typeface="微软雅黑"/>
                </a:rPr>
                <a:t>此处输入标题文字</a:t>
              </a:r>
            </a:p>
          </p:txBody>
        </p:sp>
      </p:grpSp>
      <p:pic>
        <p:nvPicPr>
          <p:cNvPr id="276" name="图片 275">
            <a:extLst>
              <a:ext uri="{FF2B5EF4-FFF2-40B4-BE49-F238E27FC236}">
                <a16:creationId xmlns:a16="http://schemas.microsoft.com/office/drawing/2014/main" id="{9395D312-0783-4D3C-B8E2-DCA24FFDE693}"/>
              </a:ext>
            </a:extLst>
          </p:cNvPr>
          <p:cNvPicPr>
            <a:picLocks noChangeAspect="1"/>
          </p:cNvPicPr>
          <p:nvPr/>
        </p:nvPicPr>
        <p:blipFill>
          <a:blip r:embed="rId3">
            <a:extLst>
              <a:ext uri="{28A0092B-C50C-407E-A947-70E740481C1C}">
                <a14:useLocalDpi val="0"/>
              </a:ext>
            </a:extLst>
          </a:blip>
          <a:stretch>
            <a:fillRect/>
          </a:stretch>
        </p:blipFill>
        <p:spPr>
          <a:xfrm rot="14400000">
            <a:off x="9479448" y="-424368"/>
            <a:ext cx="3298723" cy="4882111"/>
          </a:xfrm>
          <a:prstGeom prst="rect">
            <a:avLst/>
          </a:prstGeom>
        </p:spPr>
      </p:pic>
    </p:spTree>
    <p:extLst>
      <p:ext uri="{BB962C8B-B14F-4D97-AF65-F5344CB8AC3E}">
        <p14:creationId val="266790782"/>
      </p:ext>
    </p:extLst>
  </p:cSld>
  <p:clrMapOvr>
    <a:masterClrMapping/>
  </p:clrMapOvr>
  <p:transition spd="slow">
    <p:wipe/>
  </p:transition>
  <p:timing/>
</p:sld>
</file>

<file path=ppt/tags/tag1.xml><?xml version="1.0" encoding="utf-8"?>
<p:tagLst xmlns:p="http://schemas.openxmlformats.org/presentationml/2006/main">
  <p:tag name="ISLIDE.DIAGRAM" val="c99bb199-d781-4f46-8377-18a954377178"/>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PT圣诞"/>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219</Paragraphs>
  <Slides>25</Slides>
  <Notes>25</Notes>
  <TotalTime>1534</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等线 Light</vt:lpstr>
      <vt:lpstr>等线</vt:lpstr>
      <vt:lpstr>Calibri Light</vt:lpstr>
      <vt:lpstr>Calibri</vt:lpstr>
      <vt:lpstr>时尚中黑简体</vt:lpstr>
      <vt:lpstr>TypoUpright BT</vt:lpstr>
      <vt:lpstr>微软雅黑</vt:lpstr>
      <vt:lpstr>Yu Gothic UI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2017-11-29T09:32:22Z</dcterms:created>
  <cp:lastModifiedBy>Administrator</cp:lastModifiedBy>
  <dcterms:modified xsi:type="dcterms:W3CDTF">2021-08-22T05:47:12Z</dcterms:modified>
  <cp:revision>114</cp:revision>
  <dc:title>PowerPoint 演示文稿</dc:title>
</cp:coreProperties>
</file>