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3" r:id="rId7"/>
    <p:sldId id="264" r:id="rId8"/>
    <p:sldId id="270" r:id="rId9"/>
    <p:sldId id="298" r:id="rId10"/>
    <p:sldId id="259" r:id="rId11"/>
    <p:sldId id="299" r:id="rId12"/>
    <p:sldId id="300" r:id="rId13"/>
    <p:sldId id="301" r:id="rId14"/>
    <p:sldId id="260" r:id="rId15"/>
    <p:sldId id="302" r:id="rId16"/>
    <p:sldId id="307" r:id="rId17"/>
    <p:sldId id="303" r:id="rId18"/>
    <p:sldId id="304" r:id="rId19"/>
    <p:sldId id="261" r:id="rId20"/>
    <p:sldId id="305" r:id="rId21"/>
    <p:sldId id="262" r:id="rId22"/>
    <p:sldId id="308" r:id="rId23"/>
    <p:sldId id="309" r:id="rId24"/>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6314" autoAdjust="0"/>
  </p:normalViewPr>
  <p:slideViewPr>
    <p:cSldViewPr snapToGrid="0" showGuides="1">
      <p:cViewPr varScale="1">
        <p:scale>
          <a:sx n="108" d="100"/>
          <a:sy n="108" d="100"/>
        </p:scale>
        <p:origin x="678" y="114"/>
      </p:cViewPr>
      <p:guideLst>
        <p:guide orient="horz" pos="2160"/>
        <p:guide pos="3817"/>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EAEEEA-5F9E-43EE-8590-B66A881A6DE5}" type="datetimeFigureOut">
              <a:rPr lang="zh-CN" altLang="en-US" smtClean="0"/>
              <a:t>2020/8/16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E559B-CABA-45A3-9DD6-CE89742B5B5D}" type="slidenum">
              <a:rPr lang="zh-CN" altLang="en-US" smtClean="0"/>
              <a:t>‹#›</a:t>
            </a:fld>
            <a:endParaRPr lang="zh-CN" altLang="en-US"/>
          </a:p>
        </p:txBody>
      </p:sp>
    </p:spTree>
    <p:extLst>
      <p:ext uri="{BB962C8B-B14F-4D97-AF65-F5344CB8AC3E}">
        <p14:creationId val="306973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3912630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0915157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3703020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596257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8301135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50CD3E54-4B82-4FE9-99F3-0F159923891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21C84F3-27EA-41A3-8978-FEB706057E1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9EF6CE9-60F4-4C42-867B-7E66C09D8D62}"/>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5" name="页脚占位符 4">
            <a:extLst>
              <a:ext uri="{FF2B5EF4-FFF2-40B4-BE49-F238E27FC236}">
                <a16:creationId xmlns:a16="http://schemas.microsoft.com/office/drawing/2014/main" id="{2D3B5EB2-6502-4628-9437-CE746448408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6DCB96E-0D65-46F5-BDB0-690A18183BEA}"/>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117077210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93FC1E96-7EFC-4E20-8F5A-6B0891DA5FB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46CC1F0-44ED-46B5-8BFF-5C82BE9C8AC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636E187-CBE3-4748-AB74-E7E4A1A3DF7A}"/>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5" name="页脚占位符 4">
            <a:extLst>
              <a:ext uri="{FF2B5EF4-FFF2-40B4-BE49-F238E27FC236}">
                <a16:creationId xmlns:a16="http://schemas.microsoft.com/office/drawing/2014/main" id="{5F1B11D2-CA1D-4D76-8C5F-FD3F2214980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BDFCA05-31CA-4C1C-9A0C-844C7884FDE3}"/>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313650062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6565909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061443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205121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89926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4505648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6910969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5828903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8481344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D6A629FA-A0E1-4FB1-A43E-2C40CCBA931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C4B140A-6FD5-4F19-8D44-0FB9459B79C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7914767-42E4-469B-9DF8-4FD9BBE16D45}"/>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5" name="页脚占位符 4">
            <a:extLst>
              <a:ext uri="{FF2B5EF4-FFF2-40B4-BE49-F238E27FC236}">
                <a16:creationId xmlns:a16="http://schemas.microsoft.com/office/drawing/2014/main" id="{18CCD7CA-7A8D-4CDB-AF54-E3FA53AA426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9BFF0AA-B644-4E20-B574-5182084BDBDD}"/>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36277408"/>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1068752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537738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423932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61A0580C-B1D8-4BA9-8689-B687BC42B3B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F92024B-24DC-49A9-B200-71522E97D9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F422A84-B142-4054-92B5-85A97BE374DB}"/>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5" name="页脚占位符 4">
            <a:extLst>
              <a:ext uri="{FF2B5EF4-FFF2-40B4-BE49-F238E27FC236}">
                <a16:creationId xmlns:a16="http://schemas.microsoft.com/office/drawing/2014/main" id="{47F3FCA2-1661-4811-806B-DE0E55A98E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CD98E51-E383-4472-80FC-4EF98C1AED51}"/>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320532189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DF6B050A-8298-4FF0-8A46-1968381338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B5A9B06-1B0F-49EC-B38B-3ABCB070B58D}"/>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08831078-23FD-42BD-8C7B-7AE2890E5C3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144CDE89-4B3E-480D-82D6-A6A1F1C11372}"/>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6" name="页脚占位符 5">
            <a:extLst>
              <a:ext uri="{FF2B5EF4-FFF2-40B4-BE49-F238E27FC236}">
                <a16:creationId xmlns:a16="http://schemas.microsoft.com/office/drawing/2014/main" id="{2620098A-4866-4BE3-906F-065A0FAF27F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7D3E612-3CD9-4392-85F4-8B570AFA65AF}"/>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298434668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8EA6FCDD-CB4C-4AC6-8445-32C572DD9E22}"/>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4F0ADB4F-688A-4792-BB13-33363877E4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4C7B4AF-D5D5-44D2-AEB5-2F9008FCDB7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F48F7B0-F78C-4ADB-9F8F-51BA0606B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C5C7433-54EB-4170-921C-7A3A7B2F293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75A7AE8D-D721-4778-9C86-79AFAD8FC9B4}"/>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8" name="页脚占位符 7">
            <a:extLst>
              <a:ext uri="{FF2B5EF4-FFF2-40B4-BE49-F238E27FC236}">
                <a16:creationId xmlns:a16="http://schemas.microsoft.com/office/drawing/2014/main" id="{8C068BB1-5116-44F7-BA1E-D5A2EB2B876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559E221-82C3-4C83-98BD-AA14D33330FF}"/>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68729710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grpSp>
        <p:nvGrpSpPr>
          <p:cNvPr id="6" name="组合 5">
            <a:extLst>
              <a:ext uri="{FF2B5EF4-FFF2-40B4-BE49-F238E27FC236}">
                <a16:creationId xmlns:a16="http://schemas.microsoft.com/office/drawing/2014/main" id="{B2D04E80-2522-49B6-94B7-D5B8CF0AFCB7}"/>
              </a:ext>
            </a:extLst>
          </p:cNvPr>
          <p:cNvGrpSpPr/>
          <p:nvPr userDrawn="1"/>
        </p:nvGrpSpPr>
        <p:grpSpPr>
          <a:xfrm>
            <a:off x="114300" y="136525"/>
            <a:ext cx="11966388" cy="6593914"/>
            <a:chOff x="286871" y="224118"/>
            <a:chExt cx="11564470" cy="6418729"/>
          </a:xfrm>
          <a:solidFill>
            <a:srgbClr val="F4D525"/>
          </a:solidFill>
        </p:grpSpPr>
        <p:sp>
          <p:nvSpPr>
            <p:cNvPr id="7" name="矩形 6">
              <a:extLst>
                <a:ext uri="{FF2B5EF4-FFF2-40B4-BE49-F238E27FC236}">
                  <a16:creationId xmlns:a16="http://schemas.microsoft.com/office/drawing/2014/main" id="{50BCD210-0F5F-4A63-86DF-D9B15769F21B}"/>
                </a:ext>
              </a:extLst>
            </p:cNvPr>
            <p:cNvSpPr/>
            <p:nvPr/>
          </p:nvSpPr>
          <p:spPr>
            <a:xfrm>
              <a:off x="286871" y="224118"/>
              <a:ext cx="11564470" cy="6418729"/>
            </a:xfrm>
            <a:prstGeom prst="rect">
              <a:avLst/>
            </a:prstGeom>
            <a:solidFill>
              <a:srgbClr val="F4D525"/>
            </a:solidFill>
            <a:ln w="38100">
              <a:solidFill>
                <a:srgbClr val="F4D5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05D2A7AA-9E27-45BB-85EC-C162B5AD83B5}"/>
                </a:ext>
              </a:extLst>
            </p:cNvPr>
            <p:cNvSpPr/>
            <p:nvPr/>
          </p:nvSpPr>
          <p:spPr>
            <a:xfrm>
              <a:off x="421341" y="364374"/>
              <a:ext cx="11313458" cy="6141395"/>
            </a:xfrm>
            <a:prstGeom prst="rect">
              <a:avLst/>
            </a:prstGeom>
            <a:solidFill>
              <a:schemeClr val="bg1"/>
            </a:solidFill>
            <a:ln w="127000">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9" name="图片 8">
            <a:extLst>
              <a:ext uri="{FF2B5EF4-FFF2-40B4-BE49-F238E27FC236}">
                <a16:creationId xmlns:a16="http://schemas.microsoft.com/office/drawing/2014/main" id="{3AA55EC5-4625-4497-BF86-4F059EF74CFD}"/>
              </a:ext>
            </a:extLst>
          </p:cNvPr>
          <p:cNvPicPr>
            <a:picLocks noChangeAspect="1"/>
          </p:cNvPicPr>
          <p:nvPr userDrawn="1"/>
        </p:nvPicPr>
        <p:blipFill>
          <a:blip r:embed="rId1">
            <a:extLst>
              <a:ext uri="{28A0092B-C50C-407E-A947-70E740481C1C}">
                <a14:useLocalDpi val="0"/>
              </a:ext>
            </a:extLst>
          </a:blip>
          <a:stretch>
            <a:fillRect/>
          </a:stretch>
        </p:blipFill>
        <p:spPr>
          <a:xfrm rot="16200000">
            <a:off x="3161771" y="-1353674"/>
            <a:ext cx="6129250" cy="9565347"/>
          </a:xfrm>
          <a:prstGeom prst="rect">
            <a:avLst/>
          </a:prstGeom>
        </p:spPr>
      </p:pic>
      <p:sp>
        <p:nvSpPr>
          <p:cNvPr id="16" name="矩形 15">
            <a:extLst>
              <a:ext uri="{FF2B5EF4-FFF2-40B4-BE49-F238E27FC236}">
                <a16:creationId xmlns:a16="http://schemas.microsoft.com/office/drawing/2014/main" id="{F1B22C8D-F01F-4D81-A012-046219208BB7}"/>
              </a:ext>
            </a:extLst>
          </p:cNvPr>
          <p:cNvSpPr/>
          <p:nvPr userDrawn="1"/>
        </p:nvSpPr>
        <p:spPr>
          <a:xfrm>
            <a:off x="2676519" y="2415636"/>
            <a:ext cx="6758165" cy="2026728"/>
          </a:xfrm>
          <a:prstGeom prst="rect">
            <a:avLst/>
          </a:prstGeom>
          <a:noFill/>
          <a:ln w="28575">
            <a:solidFill>
              <a:srgbClr val="9FD8E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a:extLst>
              <a:ext uri="{FF2B5EF4-FFF2-40B4-BE49-F238E27FC236}">
                <a16:creationId xmlns:a16="http://schemas.microsoft.com/office/drawing/2014/main" id="{35EEBF78-0672-4431-A80F-7196B43D681F}"/>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4" name="页脚占位符 3">
            <a:extLst>
              <a:ext uri="{FF2B5EF4-FFF2-40B4-BE49-F238E27FC236}">
                <a16:creationId xmlns:a16="http://schemas.microsoft.com/office/drawing/2014/main" id="{ABD7CAD3-92B4-48B2-B25A-0B6A0235FCC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A69BA55-1A20-430F-85FC-A96B5F3A388E}"/>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pic>
        <p:nvPicPr>
          <p:cNvPr id="10" name="图片 9">
            <a:extLst>
              <a:ext uri="{FF2B5EF4-FFF2-40B4-BE49-F238E27FC236}">
                <a16:creationId xmlns:a16="http://schemas.microsoft.com/office/drawing/2014/main" id="{3ECD3059-073B-4B4D-B407-8A60D75B71C0}"/>
              </a:ext>
            </a:extLst>
          </p:cNvPr>
          <p:cNvPicPr>
            <a:picLocks noChangeAspect="1"/>
          </p:cNvPicPr>
          <p:nvPr userDrawn="1"/>
        </p:nvPicPr>
        <p:blipFill>
          <a:blip r:embed="rId2">
            <a:extLst>
              <a:ext uri="{28A0092B-C50C-407E-A947-70E740481C1C}">
                <a14:useLocalDpi val="0"/>
              </a:ext>
            </a:extLst>
          </a:blip>
          <a:stretch>
            <a:fillRect/>
          </a:stretch>
        </p:blipFill>
        <p:spPr>
          <a:xfrm>
            <a:off x="580007" y="613040"/>
            <a:ext cx="1785947" cy="1581116"/>
          </a:xfrm>
          <a:prstGeom prst="rect">
            <a:avLst/>
          </a:prstGeom>
        </p:spPr>
      </p:pic>
      <p:pic>
        <p:nvPicPr>
          <p:cNvPr id="11" name="图片 10">
            <a:extLst>
              <a:ext uri="{FF2B5EF4-FFF2-40B4-BE49-F238E27FC236}">
                <a16:creationId xmlns:a16="http://schemas.microsoft.com/office/drawing/2014/main" id="{4447E33E-28EE-40AA-A32A-546F3DDDB44E}"/>
              </a:ext>
            </a:extLst>
          </p:cNvPr>
          <p:cNvPicPr>
            <a:picLocks noChangeAspect="1"/>
          </p:cNvPicPr>
          <p:nvPr userDrawn="1"/>
        </p:nvPicPr>
        <p:blipFill>
          <a:blip r:embed="rId2">
            <a:extLst>
              <a:ext uri="{28A0092B-C50C-407E-A947-70E740481C1C}">
                <a14:useLocalDpi val="0"/>
              </a:ext>
            </a:extLst>
          </a:blip>
          <a:stretch>
            <a:fillRect/>
          </a:stretch>
        </p:blipFill>
        <p:spPr>
          <a:xfrm>
            <a:off x="9819609" y="4822216"/>
            <a:ext cx="1785947" cy="1581116"/>
          </a:xfrm>
          <a:prstGeom prst="rect">
            <a:avLst/>
          </a:prstGeom>
        </p:spPr>
      </p:pic>
      <p:pic>
        <p:nvPicPr>
          <p:cNvPr id="12" name="图片 11">
            <a:extLst>
              <a:ext uri="{FF2B5EF4-FFF2-40B4-BE49-F238E27FC236}">
                <a16:creationId xmlns:a16="http://schemas.microsoft.com/office/drawing/2014/main" id="{B7EC2A93-8731-4A5C-A0EC-0C7853938F2B}"/>
              </a:ext>
            </a:extLst>
          </p:cNvPr>
          <p:cNvPicPr>
            <a:picLocks noChangeAspect="1"/>
          </p:cNvPicPr>
          <p:nvPr userDrawn="1"/>
        </p:nvPicPr>
        <p:blipFill>
          <a:blip r:embed="rId3">
            <a:extLst>
              <a:ext uri="{28A0092B-C50C-407E-A947-70E740481C1C}">
                <a14:useLocalDpi val="0"/>
              </a:ext>
            </a:extLst>
          </a:blip>
          <a:stretch>
            <a:fillRect/>
          </a:stretch>
        </p:blipFill>
        <p:spPr>
          <a:xfrm flipH="1">
            <a:off x="1673355" y="4534417"/>
            <a:ext cx="849741" cy="849741"/>
          </a:xfrm>
          <a:prstGeom prst="rect">
            <a:avLst/>
          </a:prstGeom>
        </p:spPr>
      </p:pic>
      <p:pic>
        <p:nvPicPr>
          <p:cNvPr id="15" name="图片 14">
            <a:extLst>
              <a:ext uri="{FF2B5EF4-FFF2-40B4-BE49-F238E27FC236}">
                <a16:creationId xmlns:a16="http://schemas.microsoft.com/office/drawing/2014/main" id="{B0322C91-FD15-4E9A-A290-821EDD02E4C4}"/>
              </a:ext>
            </a:extLst>
          </p:cNvPr>
          <p:cNvPicPr>
            <a:picLocks noChangeAspect="1"/>
          </p:cNvPicPr>
          <p:nvPr/>
        </p:nvPicPr>
        <p:blipFill>
          <a:blip r:embed="rId4">
            <a:extLst>
              <a:ext uri="{28A0092B-C50C-407E-A947-70E740481C1C}">
                <a14:useLocalDpi val="0"/>
              </a:ext>
            </a:extLst>
          </a:blip>
          <a:stretch>
            <a:fillRect/>
          </a:stretch>
        </p:blipFill>
        <p:spPr>
          <a:xfrm rot="10800000" flipH="1">
            <a:off x="8670897" y="426842"/>
            <a:ext cx="2743200" cy="2743200"/>
          </a:xfrm>
          <a:prstGeom prst="rect">
            <a:avLst/>
          </a:prstGeom>
        </p:spPr>
      </p:pic>
      <p:sp>
        <p:nvSpPr>
          <p:cNvPr id="17" name="等腰三角形 16">
            <a:extLst>
              <a:ext uri="{FF2B5EF4-FFF2-40B4-BE49-F238E27FC236}">
                <a16:creationId xmlns:a16="http://schemas.microsoft.com/office/drawing/2014/main" id="{5AF516FB-1352-4C10-8162-0CFC65CEA6BA}"/>
              </a:ext>
            </a:extLst>
          </p:cNvPr>
          <p:cNvSpPr/>
          <p:nvPr userDrawn="1"/>
        </p:nvSpPr>
        <p:spPr>
          <a:xfrm rot="18996210">
            <a:off x="3282798" y="546906"/>
            <a:ext cx="4580696" cy="4194211"/>
          </a:xfrm>
          <a:prstGeom prst="triangle">
            <a:avLst>
              <a:gd name="adj" fmla="val 36186"/>
            </a:avLst>
          </a:prstGeom>
          <a:pattFill prst="lgCheck">
            <a:fgClr>
              <a:srgbClr val="9FD8E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84092055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3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style.rotation</p:attrName>
                                        </p:attrNameLst>
                                      </p:cBhvr>
                                      <p:tavLst>
                                        <p:tav tm="0">
                                          <p:val>
                                            <p:fltVal val="90"/>
                                          </p:val>
                                        </p:tav>
                                        <p:tav tm="100000">
                                          <p:val>
                                            <p:fltVal val="0"/>
                                          </p:val>
                                        </p:tav>
                                      </p:tavLst>
                                    </p:anim>
                                    <p:animEffect transition="in" filter="fade">
                                      <p:cBhvr>
                                        <p:cTn id="17" dur="1000"/>
                                        <p:tgtEl>
                                          <p:spTgt spid="11"/>
                                        </p:tgtEl>
                                      </p:cBhvr>
                                    </p:animEffect>
                                  </p:childTnLst>
                                </p:cTn>
                              </p:par>
                              <p:par>
                                <p:cTn id="18" presetID="3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14" presetClass="entr" presetSubtype="1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randombar(horizontal)">
                                      <p:cBhvr>
                                        <p:cTn id="28" dur="500"/>
                                        <p:tgtEl>
                                          <p:spTgt spid="9"/>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strVal val="#ppt_w+.3"/>
                                          </p:val>
                                        </p:tav>
                                        <p:tav tm="100000">
                                          <p:val>
                                            <p:strVal val="#ppt_w"/>
                                          </p:val>
                                        </p:tav>
                                      </p:tavLst>
                                    </p:anim>
                                    <p:anim calcmode="lin" valueType="num">
                                      <p:cBhvr>
                                        <p:cTn id="39" dur="1000" fill="hold"/>
                                        <p:tgtEl>
                                          <p:spTgt spid="15"/>
                                        </p:tgtEl>
                                        <p:attrNameLst>
                                          <p:attrName>ppt_h</p:attrName>
                                        </p:attrNameLst>
                                      </p:cBhvr>
                                      <p:tavLst>
                                        <p:tav tm="0">
                                          <p:val>
                                            <p:strVal val="#ppt_h"/>
                                          </p:val>
                                        </p:tav>
                                        <p:tav tm="100000">
                                          <p:val>
                                            <p:strVal val="#ppt_h"/>
                                          </p:val>
                                        </p:tav>
                                      </p:tavLst>
                                    </p:anim>
                                    <p:animEffect transition="in" filter="fade">
                                      <p:cBhvr>
                                        <p:cTn id="40" dur="1000"/>
                                        <p:tgtEl>
                                          <p:spTgt spid="15"/>
                                        </p:tgtEl>
                                      </p:cBhvr>
                                    </p:animEffect>
                                  </p:childTnLst>
                                </p:cTn>
                              </p:par>
                            </p:childTnLst>
                          </p:cTn>
                        </p:par>
                      </p:childTnLst>
                    </p:cTn>
                  </p:par>
                  <p:par>
                    <p:cTn id="41" fill="hold" nodeType="clickPar">
                      <p:stCondLst>
                        <p:cond delay="indefinite"/>
                      </p:stCondLst>
                      <p:childTnLst>
                        <p:par>
                          <p:cTn id="42" fill="hold" nodeType="afterGroup">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1000" fill="hold"/>
                                        <p:tgtEl>
                                          <p:spTgt spid="17"/>
                                        </p:tgtEl>
                                        <p:attrNameLst>
                                          <p:attrName>ppt_w</p:attrName>
                                        </p:attrNameLst>
                                      </p:cBhvr>
                                      <p:tavLst>
                                        <p:tav tm="0">
                                          <p:val>
                                            <p:fltVal val="0"/>
                                          </p:val>
                                        </p:tav>
                                        <p:tav tm="100000">
                                          <p:val>
                                            <p:strVal val="#ppt_w"/>
                                          </p:val>
                                        </p:tav>
                                      </p:tavLst>
                                    </p:anim>
                                    <p:anim calcmode="lin" valueType="num">
                                      <p:cBhvr>
                                        <p:cTn id="46" dur="1000" fill="hold"/>
                                        <p:tgtEl>
                                          <p:spTgt spid="17"/>
                                        </p:tgtEl>
                                        <p:attrNameLst>
                                          <p:attrName>ppt_h</p:attrName>
                                        </p:attrNameLst>
                                      </p:cBhvr>
                                      <p:tavLst>
                                        <p:tav tm="0">
                                          <p:val>
                                            <p:fltVal val="0"/>
                                          </p:val>
                                        </p:tav>
                                        <p:tav tm="100000">
                                          <p:val>
                                            <p:strVal val="#ppt_h"/>
                                          </p:val>
                                        </p:tav>
                                      </p:tavLst>
                                    </p:anim>
                                    <p:anim calcmode="lin" valueType="num">
                                      <p:cBhvr>
                                        <p:cTn id="47" dur="1000" fill="hold"/>
                                        <p:tgtEl>
                                          <p:spTgt spid="17"/>
                                        </p:tgtEl>
                                        <p:attrNameLst>
                                          <p:attrName>style.rotation</p:attrName>
                                        </p:attrNameLst>
                                      </p:cBhvr>
                                      <p:tavLst>
                                        <p:tav tm="0">
                                          <p:val>
                                            <p:fltVal val="90"/>
                                          </p:val>
                                        </p:tav>
                                        <p:tav tm="100000">
                                          <p:val>
                                            <p:fltVal val="0"/>
                                          </p:val>
                                        </p:tav>
                                      </p:tavLst>
                                    </p:anim>
                                    <p:animEffect transition="in" filter="fade">
                                      <p:cBhvr>
                                        <p:cTn id="48" dur="1000"/>
                                        <p:tgtEl>
                                          <p:spTgt spid="17"/>
                                        </p:tgtEl>
                                      </p:cBhvr>
                                    </p:animEffect>
                                  </p:childTnLst>
                                </p:cTn>
                              </p:par>
                            </p:childTnLst>
                          </p:cTn>
                        </p:par>
                      </p:childTnLst>
                    </p:cTn>
                  </p:par>
                  <p:par>
                    <p:cTn id="49" fill="hold" nodeType="clickPar">
                      <p:stCondLst>
                        <p:cond delay="indefinite"/>
                      </p:stCondLst>
                      <p:childTnLst>
                        <p:par>
                          <p:cTn id="50" fill="hold" nodeType="after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p:cTn id="53" dur="500" fill="hold"/>
                                        <p:tgtEl>
                                          <p:spTgt spid="16"/>
                                        </p:tgtEl>
                                        <p:attrNameLst>
                                          <p:attrName>ppt_w</p:attrName>
                                        </p:attrNameLst>
                                      </p:cBhvr>
                                      <p:tavLst>
                                        <p:tav tm="0">
                                          <p:val>
                                            <p:fltVal val="0"/>
                                          </p:val>
                                        </p:tav>
                                        <p:tav tm="100000">
                                          <p:val>
                                            <p:strVal val="#ppt_w"/>
                                          </p:val>
                                        </p:tav>
                                      </p:tavLst>
                                    </p:anim>
                                    <p:anim calcmode="lin" valueType="num">
                                      <p:cBhvr>
                                        <p:cTn id="54" dur="500" fill="hold"/>
                                        <p:tgtEl>
                                          <p:spTgt spid="16"/>
                                        </p:tgtEl>
                                        <p:attrNameLst>
                                          <p:attrName>ppt_h</p:attrName>
                                        </p:attrNameLst>
                                      </p:cBhvr>
                                      <p:tavLst>
                                        <p:tav tm="0">
                                          <p:val>
                                            <p:fltVal val="0"/>
                                          </p:val>
                                        </p:tav>
                                        <p:tav tm="100000">
                                          <p:val>
                                            <p:strVal val="#ppt_h"/>
                                          </p:val>
                                        </p:tav>
                                      </p:tavLst>
                                    </p:anim>
                                    <p:animEffect transition="in" filter="fade">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1"/>
        </a:solidFill>
        <a:effectLst/>
      </p:bgPr>
    </p:bg>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83BEAF7-2F6C-4F85-8104-50E57CA9DB62}"/>
              </a:ext>
            </a:extLst>
          </p:cNvPr>
          <p:cNvGrpSpPr/>
          <p:nvPr userDrawn="1"/>
        </p:nvGrpSpPr>
        <p:grpSpPr>
          <a:xfrm>
            <a:off x="219635" y="175839"/>
            <a:ext cx="11752729" cy="6506322"/>
            <a:chOff x="286871" y="224118"/>
            <a:chExt cx="11564470" cy="6418729"/>
          </a:xfrm>
          <a:solidFill>
            <a:srgbClr val="F4D525"/>
          </a:solidFill>
        </p:grpSpPr>
        <p:sp>
          <p:nvSpPr>
            <p:cNvPr id="9" name="矩形 8">
              <a:extLst>
                <a:ext uri="{FF2B5EF4-FFF2-40B4-BE49-F238E27FC236}">
                  <a16:creationId xmlns:a16="http://schemas.microsoft.com/office/drawing/2014/main" id="{2CC31100-9760-48AC-9FA5-38055182E8AC}"/>
                </a:ext>
              </a:extLst>
            </p:cNvPr>
            <p:cNvSpPr/>
            <p:nvPr/>
          </p:nvSpPr>
          <p:spPr>
            <a:xfrm>
              <a:off x="286871" y="224118"/>
              <a:ext cx="11564470" cy="6418729"/>
            </a:xfrm>
            <a:prstGeom prst="rect">
              <a:avLst/>
            </a:prstGeom>
            <a:solidFill>
              <a:srgbClr val="F4D525"/>
            </a:solidFill>
            <a:ln w="38100">
              <a:solidFill>
                <a:srgbClr val="F4D5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1E3CC919-A01B-41B5-8D23-21991749988F}"/>
                </a:ext>
              </a:extLst>
            </p:cNvPr>
            <p:cNvSpPr/>
            <p:nvPr/>
          </p:nvSpPr>
          <p:spPr>
            <a:xfrm>
              <a:off x="421341" y="364374"/>
              <a:ext cx="11313458" cy="6141395"/>
            </a:xfrm>
            <a:prstGeom prst="rect">
              <a:avLst/>
            </a:prstGeom>
            <a:solidFill>
              <a:schemeClr val="bg1"/>
            </a:solidFill>
            <a:ln w="127000">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日期占位符 1">
            <a:extLst>
              <a:ext uri="{FF2B5EF4-FFF2-40B4-BE49-F238E27FC236}">
                <a16:creationId xmlns:a16="http://schemas.microsoft.com/office/drawing/2014/main" id="{D8420B61-C2E6-47E2-9F85-05743C65B373}"/>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3" name="页脚占位符 2">
            <a:extLst>
              <a:ext uri="{FF2B5EF4-FFF2-40B4-BE49-F238E27FC236}">
                <a16:creationId xmlns:a16="http://schemas.microsoft.com/office/drawing/2014/main" id="{4E7245EE-D9A5-4775-AAB6-AAE43CE4A4F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99E4618-2C13-4835-B8C1-365FBC7241E0}"/>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pic>
        <p:nvPicPr>
          <p:cNvPr id="11" name="图片 10">
            <a:extLst>
              <a:ext uri="{FF2B5EF4-FFF2-40B4-BE49-F238E27FC236}">
                <a16:creationId xmlns:a16="http://schemas.microsoft.com/office/drawing/2014/main" id="{C5A63FA0-A3E4-4051-8350-F1565EA91C8E}"/>
              </a:ext>
            </a:extLst>
          </p:cNvPr>
          <p:cNvPicPr>
            <a:picLocks noChangeAspect="1"/>
          </p:cNvPicPr>
          <p:nvPr userDrawn="1"/>
        </p:nvPicPr>
        <p:blipFill>
          <a:blip r:embed="rId1">
            <a:extLst>
              <a:ext uri="{28A0092B-C50C-407E-A947-70E740481C1C}">
                <a14:useLocalDpi val="0"/>
              </a:ext>
            </a:extLst>
          </a:blip>
          <a:stretch>
            <a:fillRect/>
          </a:stretch>
        </p:blipFill>
        <p:spPr>
          <a:xfrm rot="5400000" flipH="1">
            <a:off x="3031377" y="-2209800"/>
            <a:ext cx="6129250" cy="11277599"/>
          </a:xfrm>
          <a:prstGeom prst="rect">
            <a:avLst/>
          </a:prstGeom>
        </p:spPr>
      </p:pic>
      <p:sp>
        <p:nvSpPr>
          <p:cNvPr id="12" name="矩形 11">
            <a:extLst>
              <a:ext uri="{FF2B5EF4-FFF2-40B4-BE49-F238E27FC236}">
                <a16:creationId xmlns:a16="http://schemas.microsoft.com/office/drawing/2014/main" id="{5060BA77-EB29-413A-A7EC-26CCE065737D}"/>
              </a:ext>
            </a:extLst>
          </p:cNvPr>
          <p:cNvSpPr/>
          <p:nvPr userDrawn="1"/>
        </p:nvSpPr>
        <p:spPr>
          <a:xfrm>
            <a:off x="2032000" y="1501089"/>
            <a:ext cx="8305800" cy="42901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F603C675-BADB-40C6-B4F1-44F00C45F359}"/>
              </a:ext>
            </a:extLst>
          </p:cNvPr>
          <p:cNvSpPr/>
          <p:nvPr userDrawn="1"/>
        </p:nvSpPr>
        <p:spPr>
          <a:xfrm>
            <a:off x="3436596" y="561974"/>
            <a:ext cx="5318806" cy="798859"/>
          </a:xfrm>
          <a:prstGeom prst="rect">
            <a:avLst/>
          </a:prstGeom>
          <a:solidFill>
            <a:schemeClr val="bg1"/>
          </a:solidFill>
          <a:ln w="28575">
            <a:solidFill>
              <a:srgbClr val="9FD8E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52171625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033F8359-EE93-437D-990D-5BAA4AB227D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94C8447-1C41-4A79-9D9F-986F4CD773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6696352F-CEAA-4F8C-ADE1-FAC419A811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E66B786-F5C2-490E-B967-E6A64C88CCC7}"/>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6" name="页脚占位符 5">
            <a:extLst>
              <a:ext uri="{FF2B5EF4-FFF2-40B4-BE49-F238E27FC236}">
                <a16:creationId xmlns:a16="http://schemas.microsoft.com/office/drawing/2014/main" id="{F1867F6A-3C2A-4463-B0AE-CC0F3AB73C3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5EAB4BB-4568-49D8-BD18-716653E082C1}"/>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328375419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D090F237-3418-415D-AE57-707907FD9D6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0AB2EA5-F700-4972-91C0-E6015234AA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F8C8F1F-D65A-4271-A8FB-5CB9A6FB1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4DA0DFF2-5CEF-4E75-A789-B34C71FBCFFB}"/>
              </a:ext>
            </a:extLst>
          </p:cNvPr>
          <p:cNvSpPr>
            <a:spLocks noGrp="1"/>
          </p:cNvSpPr>
          <p:nvPr>
            <p:ph type="dt" sz="half" idx="10"/>
          </p:nvPr>
        </p:nvSpPr>
        <p:spPr/>
        <p:txBody>
          <a:bodyPr/>
          <a:lstStyle/>
          <a:p>
            <a:fld id="{4FBEE969-2527-4E10-A90F-32628B0F5F5E}" type="datetimeFigureOut">
              <a:rPr lang="zh-CN" altLang="en-US" smtClean="0"/>
              <a:t>2020/8/16</a:t>
            </a:fld>
            <a:endParaRPr lang="zh-CN" altLang="en-US"/>
          </a:p>
        </p:txBody>
      </p:sp>
      <p:sp>
        <p:nvSpPr>
          <p:cNvPr id="6" name="页脚占位符 5">
            <a:extLst>
              <a:ext uri="{FF2B5EF4-FFF2-40B4-BE49-F238E27FC236}">
                <a16:creationId xmlns:a16="http://schemas.microsoft.com/office/drawing/2014/main" id="{A8C34FF3-FAF8-4F35-873C-C53F9AA3975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7D2BAB6-4EE4-4B2D-80EA-7B89B504E50D}"/>
              </a:ext>
            </a:extLst>
          </p:cNvPr>
          <p:cNvSpPr>
            <a:spLocks noGrp="1"/>
          </p:cNvSpPr>
          <p:nvPr>
            <p:ph type="sldNum" sz="quarter" idx="12"/>
          </p:nvPr>
        </p:nvSpPr>
        <p:spPr/>
        <p:txBody>
          <a:bodyPr/>
          <a:lstStyle/>
          <a:p>
            <a:fld id="{ACF4FEA0-489E-4B0A-ABE6-540F9DE0B96B}" type="slidenum">
              <a:rPr lang="zh-CN" altLang="en-US" smtClean="0"/>
              <a:t>‹#›</a:t>
            </a:fld>
            <a:endParaRPr lang="zh-CN" altLang="en-US"/>
          </a:p>
        </p:txBody>
      </p:sp>
    </p:spTree>
    <p:extLst>
      <p:ext uri="{BB962C8B-B14F-4D97-AF65-F5344CB8AC3E}">
        <p14:creationId val="202765696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95DDF7"/>
        </a:solid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5264BBAD-0D68-4063-BEC1-784DEC87F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7CB0483-7DFA-47A2-A582-672D5D39EC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B987A26-BF5D-430D-8A4D-FFF39E64FB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EE969-2527-4E10-A90F-32628B0F5F5E}" type="datetimeFigureOut">
              <a:rPr lang="zh-CN" altLang="en-US" smtClean="0"/>
              <a:t>2020/8/16</a:t>
            </a:fld>
            <a:endParaRPr lang="zh-CN" altLang="en-US"/>
          </a:p>
        </p:txBody>
      </p:sp>
      <p:sp>
        <p:nvSpPr>
          <p:cNvPr id="5" name="页脚占位符 4">
            <a:extLst>
              <a:ext uri="{FF2B5EF4-FFF2-40B4-BE49-F238E27FC236}">
                <a16:creationId xmlns:a16="http://schemas.microsoft.com/office/drawing/2014/main" id="{9B5E53E2-998D-460F-84CD-0E176457BD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7EDA511-5EED-46AD-87B3-5D1ED46624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FEA0-489E-4B0A-ABE6-540F9DE0B96B}" type="slidenum">
              <a:rPr lang="zh-CN" altLang="en-US" smtClean="0"/>
              <a:t>‹#›</a:t>
            </a:fld>
            <a:endParaRPr lang="zh-CN" altLang="en-US"/>
          </a:p>
        </p:txBody>
      </p:sp>
    </p:spTree>
    <p:extLst>
      <p:ext uri="{BB962C8B-B14F-4D97-AF65-F5344CB8AC3E}">
        <p14:creationId val="141089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2020/8/16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3494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8.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4.jpeg" Type="http://schemas.openxmlformats.org/officeDocument/2006/relationships/image"/><Relationship Id="rId3" Target="../media/image15.jpeg" Type="http://schemas.openxmlformats.org/officeDocument/2006/relationships/image"/><Relationship Id="rId4" Target="../media/image16.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7.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4" name="组合 23">
            <a:extLst>
              <a:ext uri="{FF2B5EF4-FFF2-40B4-BE49-F238E27FC236}">
                <a16:creationId xmlns:a16="http://schemas.microsoft.com/office/drawing/2014/main" id="{250D2BBC-9389-4EE2-A1CC-5C66C558033D}"/>
              </a:ext>
            </a:extLst>
          </p:cNvPr>
          <p:cNvGrpSpPr/>
          <p:nvPr/>
        </p:nvGrpSpPr>
        <p:grpSpPr>
          <a:xfrm>
            <a:off x="140167" y="170908"/>
            <a:ext cx="11835933" cy="6532071"/>
            <a:chOff x="203667" y="170908"/>
            <a:chExt cx="11711641" cy="6532071"/>
          </a:xfrm>
          <a:solidFill>
            <a:srgbClr val="F4D525"/>
          </a:solidFill>
        </p:grpSpPr>
        <p:sp>
          <p:nvSpPr>
            <p:cNvPr id="22" name="矩形 21">
              <a:extLst>
                <a:ext uri="{FF2B5EF4-FFF2-40B4-BE49-F238E27FC236}">
                  <a16:creationId xmlns:a16="http://schemas.microsoft.com/office/drawing/2014/main" id="{EC82E3C7-9A50-4B79-B470-4E28EBBE16D2}"/>
                </a:ext>
              </a:extLst>
            </p:cNvPr>
            <p:cNvSpPr/>
            <p:nvPr/>
          </p:nvSpPr>
          <p:spPr>
            <a:xfrm>
              <a:off x="203667" y="170908"/>
              <a:ext cx="11711641" cy="6532071"/>
            </a:xfrm>
            <a:prstGeom prst="rect">
              <a:avLst/>
            </a:prstGeom>
            <a:solidFill>
              <a:srgbClr val="F4D525"/>
            </a:solidFill>
            <a:ln w="38100">
              <a:solidFill>
                <a:srgbClr val="F4D5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4BE5CCA1-5E57-49C1-AD94-EA27912F4074}"/>
                </a:ext>
              </a:extLst>
            </p:cNvPr>
            <p:cNvSpPr/>
            <p:nvPr/>
          </p:nvSpPr>
          <p:spPr>
            <a:xfrm>
              <a:off x="421341" y="364374"/>
              <a:ext cx="11313458" cy="6141395"/>
            </a:xfrm>
            <a:prstGeom prst="rect">
              <a:avLst/>
            </a:prstGeom>
            <a:solidFill>
              <a:schemeClr val="bg1"/>
            </a:solidFill>
            <a:ln w="127000">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0" name="图片 9">
            <a:extLst>
              <a:ext uri="{FF2B5EF4-FFF2-40B4-BE49-F238E27FC236}">
                <a16:creationId xmlns:a16="http://schemas.microsoft.com/office/drawing/2014/main" id="{E40C069D-F6C5-4805-8005-49C2DD5E4FED}"/>
              </a:ext>
            </a:extLst>
          </p:cNvPr>
          <p:cNvPicPr>
            <a:picLocks noChangeAspect="1"/>
          </p:cNvPicPr>
          <p:nvPr/>
        </p:nvPicPr>
        <p:blipFill>
          <a:blip r:embed="rId2">
            <a:extLst>
              <a:ext uri="{28A0092B-C50C-407E-A947-70E740481C1C}">
                <a14:useLocalDpi val="0"/>
              </a:ext>
            </a:extLst>
          </a:blip>
          <a:stretch>
            <a:fillRect/>
          </a:stretch>
        </p:blipFill>
        <p:spPr>
          <a:xfrm rot="16200000">
            <a:off x="3161771" y="-1353674"/>
            <a:ext cx="6129250" cy="9565347"/>
          </a:xfrm>
          <a:prstGeom prst="rect">
            <a:avLst/>
          </a:prstGeom>
        </p:spPr>
      </p:pic>
      <p:sp>
        <p:nvSpPr>
          <p:cNvPr id="6" name="等腰三角形 5">
            <a:extLst>
              <a:ext uri="{FF2B5EF4-FFF2-40B4-BE49-F238E27FC236}">
                <a16:creationId xmlns:a16="http://schemas.microsoft.com/office/drawing/2014/main" id="{6B4EE878-638A-47AC-A20A-97990DFB8710}"/>
              </a:ext>
            </a:extLst>
          </p:cNvPr>
          <p:cNvSpPr/>
          <p:nvPr/>
        </p:nvSpPr>
        <p:spPr>
          <a:xfrm rot="18996210">
            <a:off x="2505091" y="-325430"/>
            <a:ext cx="5729356" cy="5400574"/>
          </a:xfrm>
          <a:prstGeom prst="triangle">
            <a:avLst>
              <a:gd fmla="val 36186" name="adj"/>
            </a:avLst>
          </a:prstGeom>
          <a:pattFill prst="lgCheck">
            <a:fgClr>
              <a:srgbClr val="9FD8E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a:extLst>
              <a:ext uri="{FF2B5EF4-FFF2-40B4-BE49-F238E27FC236}">
                <a16:creationId xmlns:a16="http://schemas.microsoft.com/office/drawing/2014/main" id="{0AC11FEE-D011-4F43-A0A4-58B61B75A34C}"/>
              </a:ext>
            </a:extLst>
          </p:cNvPr>
          <p:cNvGrpSpPr/>
          <p:nvPr/>
        </p:nvGrpSpPr>
        <p:grpSpPr>
          <a:xfrm>
            <a:off x="2233123" y="1750055"/>
            <a:ext cx="7900036" cy="3301694"/>
            <a:chOff x="2996207" y="1988682"/>
            <a:chExt cx="5700010" cy="2382229"/>
          </a:xfrm>
        </p:grpSpPr>
        <p:sp>
          <p:nvSpPr>
            <p:cNvPr id="7" name="矩形 6">
              <a:extLst>
                <a:ext uri="{FF2B5EF4-FFF2-40B4-BE49-F238E27FC236}">
                  <a16:creationId xmlns:a16="http://schemas.microsoft.com/office/drawing/2014/main" id="{6A5C1D43-C011-46B0-9612-7D8AD459516B}"/>
                </a:ext>
              </a:extLst>
            </p:cNvPr>
            <p:cNvSpPr/>
            <p:nvPr/>
          </p:nvSpPr>
          <p:spPr>
            <a:xfrm rot="365569">
              <a:off x="3179903" y="2263703"/>
              <a:ext cx="5512552" cy="18789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235604D1-FF3C-4D38-A0E9-BEB139A83BDA}"/>
                </a:ext>
              </a:extLst>
            </p:cNvPr>
            <p:cNvSpPr/>
            <p:nvPr/>
          </p:nvSpPr>
          <p:spPr>
            <a:xfrm rot="365569">
              <a:off x="7337330" y="2491938"/>
              <a:ext cx="1358887" cy="1878973"/>
            </a:xfrm>
            <a:prstGeom prst="rect">
              <a:avLst/>
            </a:prstGeom>
            <a:solidFill>
              <a:schemeClr val="bg1"/>
            </a:solidFill>
            <a:ln w="28575">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7B82E955-EAF4-4F0A-8A0A-E32053175387}"/>
                </a:ext>
              </a:extLst>
            </p:cNvPr>
            <p:cNvSpPr/>
            <p:nvPr/>
          </p:nvSpPr>
          <p:spPr>
            <a:xfrm rot="365569">
              <a:off x="2996207" y="1988682"/>
              <a:ext cx="532971" cy="1878973"/>
            </a:xfrm>
            <a:prstGeom prst="rect">
              <a:avLst/>
            </a:prstGeom>
            <a:solidFill>
              <a:schemeClr val="bg1"/>
            </a:solidFill>
            <a:ln w="28575">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A4CB5D1A-5E8A-439E-BE25-072C7FD996E9}"/>
                </a:ext>
              </a:extLst>
            </p:cNvPr>
            <p:cNvSpPr/>
            <p:nvPr/>
          </p:nvSpPr>
          <p:spPr>
            <a:xfrm rot="291112">
              <a:off x="3456354" y="2073822"/>
              <a:ext cx="1109004" cy="623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a:extLst>
                <a:ext uri="{FF2B5EF4-FFF2-40B4-BE49-F238E27FC236}">
                  <a16:creationId xmlns:a16="http://schemas.microsoft.com/office/drawing/2014/main" id="{3556CEE5-7E88-4C34-BB33-56604543BA38}"/>
                </a:ext>
              </a:extLst>
            </p:cNvPr>
            <p:cNvSpPr/>
            <p:nvPr/>
          </p:nvSpPr>
          <p:spPr>
            <a:xfrm rot="291112">
              <a:off x="6686949" y="3655766"/>
              <a:ext cx="1109004" cy="623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矩形 7">
            <a:extLst>
              <a:ext uri="{FF2B5EF4-FFF2-40B4-BE49-F238E27FC236}">
                <a16:creationId xmlns:a16="http://schemas.microsoft.com/office/drawing/2014/main" id="{BFE5B1B7-9DA5-41B2-B5BF-721E49F91C27}"/>
              </a:ext>
            </a:extLst>
          </p:cNvPr>
          <p:cNvSpPr/>
          <p:nvPr/>
        </p:nvSpPr>
        <p:spPr>
          <a:xfrm>
            <a:off x="2622938" y="2172586"/>
            <a:ext cx="6914165" cy="2594745"/>
          </a:xfrm>
          <a:prstGeom prst="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72713086-F414-4018-B691-20E945B186E7}"/>
              </a:ext>
            </a:extLst>
          </p:cNvPr>
          <p:cNvSpPr/>
          <p:nvPr/>
        </p:nvSpPr>
        <p:spPr>
          <a:xfrm>
            <a:off x="2904789" y="2244496"/>
            <a:ext cx="6309076" cy="1188720"/>
          </a:xfrm>
          <a:prstGeom prst="rect">
            <a:avLst/>
          </a:prstGeom>
        </p:spPr>
        <p:txBody>
          <a:bodyPr wrap="square">
            <a:spAutoFit/>
          </a:bodyPr>
          <a:lstStyle/>
          <a:p>
            <a:pPr algn="dist"/>
            <a:r>
              <a:rPr altLang="en-US" b="1" lang="zh-CN" sz="7200">
                <a:solidFill>
                  <a:schemeClr val="tx1">
                    <a:lumMod val="95000"/>
                    <a:lumOff val="5000"/>
                  </a:schemeClr>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转正述职报告</a:t>
            </a:r>
          </a:p>
        </p:txBody>
      </p:sp>
      <p:sp>
        <p:nvSpPr>
          <p:cNvPr id="19" name="TextBox 42">
            <a:extLst>
              <a:ext uri="{FF2B5EF4-FFF2-40B4-BE49-F238E27FC236}">
                <a16:creationId xmlns:a16="http://schemas.microsoft.com/office/drawing/2014/main" id="{BB3CD5C0-2FA6-4FB2-A832-517507E17B1A}"/>
              </a:ext>
            </a:extLst>
          </p:cNvPr>
          <p:cNvSpPr txBox="1"/>
          <p:nvPr/>
        </p:nvSpPr>
        <p:spPr>
          <a:xfrm>
            <a:off x="3306743" y="4170783"/>
            <a:ext cx="5525516" cy="365760"/>
          </a:xfrm>
          <a:prstGeom prst="rect">
            <a:avLst/>
          </a:prstGeom>
          <a:noFill/>
        </p:spPr>
        <p:txBody>
          <a:bodyPr rtlCol="0" wrap="none">
            <a:spAutoFit/>
          </a:bodyPr>
          <a:lstStyle/>
          <a:p>
            <a:r>
              <a:rPr altLang="en-US" b="1" lang="zh-CN" spc="547">
                <a:solidFill>
                  <a:schemeClr val="tx1">
                    <a:lumMod val="95000"/>
                    <a:lumOff val="5000"/>
                  </a:schemeClr>
                </a:solidFill>
                <a:latin charset="-122" panose="020b0503020204020204" pitchFamily="34" typeface="微软雅黑"/>
                <a:ea charset="-122" panose="020b0503020204020204" pitchFamily="34" typeface="微软雅黑"/>
              </a:rPr>
              <a:t>这是一个全新的开始  开始一段新的旅程</a:t>
            </a:r>
          </a:p>
        </p:txBody>
      </p:sp>
      <p:sp>
        <p:nvSpPr>
          <p:cNvPr id="20" name="TextBox 43">
            <a:extLst>
              <a:ext uri="{FF2B5EF4-FFF2-40B4-BE49-F238E27FC236}">
                <a16:creationId xmlns:a16="http://schemas.microsoft.com/office/drawing/2014/main" id="{1C5BEAA5-8A9C-4ECD-B2F2-3FF1FFA36018}"/>
              </a:ext>
            </a:extLst>
          </p:cNvPr>
          <p:cNvSpPr txBox="1"/>
          <p:nvPr/>
        </p:nvSpPr>
        <p:spPr>
          <a:xfrm>
            <a:off x="7624721" y="5355130"/>
            <a:ext cx="2199005" cy="396240"/>
          </a:xfrm>
          <a:prstGeom prst="rect">
            <a:avLst/>
          </a:prstGeom>
          <a:noFill/>
        </p:spPr>
        <p:txBody>
          <a:bodyPr rtlCol="0" wrap="none">
            <a:spAutoFit/>
          </a:bodyPr>
          <a:lstStyle/>
          <a:p>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述职人：优页PPT</a:t>
            </a:r>
          </a:p>
        </p:txBody>
      </p:sp>
      <p:pic>
        <p:nvPicPr>
          <p:cNvPr id="12" name="图片 11">
            <a:extLst>
              <a:ext uri="{FF2B5EF4-FFF2-40B4-BE49-F238E27FC236}">
                <a16:creationId xmlns:a16="http://schemas.microsoft.com/office/drawing/2014/main" id="{F04604CC-7BE8-4D76-A9CD-70A3263130D6}"/>
              </a:ext>
            </a:extLst>
          </p:cNvPr>
          <p:cNvPicPr>
            <a:picLocks noChangeAspect="1"/>
          </p:cNvPicPr>
          <p:nvPr/>
        </p:nvPicPr>
        <p:blipFill>
          <a:blip r:embed="rId3">
            <a:extLst>
              <a:ext uri="{28A0092B-C50C-407E-A947-70E740481C1C}">
                <a14:useLocalDpi val="0"/>
              </a:ext>
            </a:extLst>
          </a:blip>
          <a:stretch>
            <a:fillRect/>
          </a:stretch>
        </p:blipFill>
        <p:spPr>
          <a:xfrm>
            <a:off x="580007" y="613040"/>
            <a:ext cx="1785947" cy="1581116"/>
          </a:xfrm>
          <a:prstGeom prst="rect">
            <a:avLst/>
          </a:prstGeom>
        </p:spPr>
      </p:pic>
      <p:pic>
        <p:nvPicPr>
          <p:cNvPr id="21" name="图片 20">
            <a:extLst>
              <a:ext uri="{FF2B5EF4-FFF2-40B4-BE49-F238E27FC236}">
                <a16:creationId xmlns:a16="http://schemas.microsoft.com/office/drawing/2014/main" id="{3A1E4DFB-7A7E-4771-B38F-D18C65CF7A8B}"/>
              </a:ext>
            </a:extLst>
          </p:cNvPr>
          <p:cNvPicPr>
            <a:picLocks noChangeAspect="1"/>
          </p:cNvPicPr>
          <p:nvPr/>
        </p:nvPicPr>
        <p:blipFill>
          <a:blip r:embed="rId3">
            <a:extLst>
              <a:ext uri="{28A0092B-C50C-407E-A947-70E740481C1C}">
                <a14:useLocalDpi val="0"/>
              </a:ext>
            </a:extLst>
          </a:blip>
          <a:stretch>
            <a:fillRect/>
          </a:stretch>
        </p:blipFill>
        <p:spPr>
          <a:xfrm>
            <a:off x="9819609" y="4822216"/>
            <a:ext cx="1785947" cy="1581116"/>
          </a:xfrm>
          <a:prstGeom prst="rect">
            <a:avLst/>
          </a:prstGeom>
        </p:spPr>
      </p:pic>
      <p:pic>
        <p:nvPicPr>
          <p:cNvPr id="26" name="图片 25">
            <a:extLst>
              <a:ext uri="{FF2B5EF4-FFF2-40B4-BE49-F238E27FC236}">
                <a16:creationId xmlns:a16="http://schemas.microsoft.com/office/drawing/2014/main" id="{0E9E56F8-3BC0-4104-B737-1791F125EC98}"/>
              </a:ext>
            </a:extLst>
          </p:cNvPr>
          <p:cNvPicPr>
            <a:picLocks noChangeAspect="1"/>
          </p:cNvPicPr>
          <p:nvPr/>
        </p:nvPicPr>
        <p:blipFill>
          <a:blip r:embed="rId4">
            <a:extLst>
              <a:ext uri="{28A0092B-C50C-407E-A947-70E740481C1C}">
                <a14:useLocalDpi val="0"/>
              </a:ext>
            </a:extLst>
          </a:blip>
          <a:stretch>
            <a:fillRect/>
          </a:stretch>
        </p:blipFill>
        <p:spPr>
          <a:xfrm flipH="1">
            <a:off x="1673355" y="4534417"/>
            <a:ext cx="849741" cy="849741"/>
          </a:xfrm>
          <a:prstGeom prst="rect">
            <a:avLst/>
          </a:prstGeom>
        </p:spPr>
      </p:pic>
      <p:pic>
        <p:nvPicPr>
          <p:cNvPr id="28" name="图片 27">
            <a:extLst>
              <a:ext uri="{FF2B5EF4-FFF2-40B4-BE49-F238E27FC236}">
                <a16:creationId xmlns:a16="http://schemas.microsoft.com/office/drawing/2014/main" id="{9DBA7995-B23E-4C77-A1A4-D7B2FD446F19}"/>
              </a:ext>
            </a:extLst>
          </p:cNvPr>
          <p:cNvPicPr>
            <a:picLocks noChangeAspect="1"/>
          </p:cNvPicPr>
          <p:nvPr/>
        </p:nvPicPr>
        <p:blipFill>
          <a:blip r:embed="rId5">
            <a:extLst>
              <a:ext uri="{28A0092B-C50C-407E-A947-70E740481C1C}">
                <a14:useLocalDpi val="0"/>
              </a:ext>
            </a:extLst>
          </a:blip>
          <a:stretch>
            <a:fillRect/>
          </a:stretch>
        </p:blipFill>
        <p:spPr>
          <a:xfrm rot="16926264">
            <a:off x="8726022" y="504028"/>
            <a:ext cx="2264711" cy="2264711"/>
          </a:xfrm>
          <a:prstGeom prst="rect">
            <a:avLst/>
          </a:prstGeom>
        </p:spPr>
      </p:pic>
      <p:sp>
        <p:nvSpPr>
          <p:cNvPr id="25" name="TextBox 507">
            <a:extLst>
              <a:ext uri="{FF2B5EF4-FFF2-40B4-BE49-F238E27FC236}">
                <a16:creationId xmlns:a16="http://schemas.microsoft.com/office/drawing/2014/main" id="{BBB0FCD4-2D55-4C70-BAEB-A0487C3BCD05}"/>
              </a:ext>
            </a:extLst>
          </p:cNvPr>
          <p:cNvSpPr txBox="1"/>
          <p:nvPr/>
        </p:nvSpPr>
        <p:spPr>
          <a:xfrm>
            <a:off x="4859006" y="802523"/>
            <a:ext cx="1241742"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Powerpoint</a:t>
            </a:r>
          </a:p>
        </p:txBody>
      </p:sp>
      <p:sp>
        <p:nvSpPr>
          <p:cNvPr id="27" name="TextBox 508">
            <a:extLst>
              <a:ext uri="{FF2B5EF4-FFF2-40B4-BE49-F238E27FC236}">
                <a16:creationId xmlns:a16="http://schemas.microsoft.com/office/drawing/2014/main" id="{EE8BB344-2CEA-40F3-9126-5F8EDB93E819}"/>
              </a:ext>
            </a:extLst>
          </p:cNvPr>
          <p:cNvSpPr txBox="1"/>
          <p:nvPr/>
        </p:nvSpPr>
        <p:spPr>
          <a:xfrm>
            <a:off x="6768738" y="802523"/>
            <a:ext cx="1005205"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Keynote</a:t>
            </a:r>
          </a:p>
        </p:txBody>
      </p:sp>
      <p:sp>
        <p:nvSpPr>
          <p:cNvPr id="31" name="TextBox 509">
            <a:extLst>
              <a:ext uri="{FF2B5EF4-FFF2-40B4-BE49-F238E27FC236}">
                <a16:creationId xmlns:a16="http://schemas.microsoft.com/office/drawing/2014/main" id="{3C370D44-46F7-4280-B2A8-DA457B3CB12F}"/>
              </a:ext>
            </a:extLst>
          </p:cNvPr>
          <p:cNvSpPr txBox="1"/>
          <p:nvPr/>
        </p:nvSpPr>
        <p:spPr>
          <a:xfrm>
            <a:off x="8439621" y="802523"/>
            <a:ext cx="1459230"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Google Slides</a:t>
            </a:r>
          </a:p>
        </p:txBody>
      </p:sp>
      <p:sp>
        <p:nvSpPr>
          <p:cNvPr id="29" name="TextBox 42">
            <a:extLst>
              <a:ext uri="{FF2B5EF4-FFF2-40B4-BE49-F238E27FC236}">
                <a16:creationId xmlns:a16="http://schemas.microsoft.com/office/drawing/2014/main" id="{23C41A6F-2EA1-40C5-A849-C77AECA53086}"/>
              </a:ext>
            </a:extLst>
          </p:cNvPr>
          <p:cNvSpPr txBox="1"/>
          <p:nvPr/>
        </p:nvSpPr>
        <p:spPr>
          <a:xfrm>
            <a:off x="3188244" y="3459732"/>
            <a:ext cx="5777337" cy="426720"/>
          </a:xfrm>
          <a:prstGeom prst="rect">
            <a:avLst/>
          </a:prstGeom>
          <a:noFill/>
        </p:spPr>
        <p:txBody>
          <a:bodyPr rtlCol="0" wrap="square">
            <a:spAutoFit/>
          </a:bodyPr>
          <a:lstStyle/>
          <a:p>
            <a:pPr algn="ctr"/>
            <a:r>
              <a:rPr altLang="zh-CN" lang="en-US" spc="300" sz="1100"/>
              <a:t>Please enter the titlePlease enter the titlePlease enter the titlePlease enter the titlePlease enter the title</a:t>
            </a:r>
          </a:p>
        </p:txBody>
      </p:sp>
    </p:spTree>
    <p:extLst>
      <p:ext uri="{BB962C8B-B14F-4D97-AF65-F5344CB8AC3E}">
        <p14:creationId val="4274309281"/>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4"/>
                                        </p:tgtEl>
                                        <p:attrNameLst>
                                          <p:attrName>style.visibility</p:attrName>
                                        </p:attrNameLst>
                                      </p:cBhvr>
                                      <p:to>
                                        <p:strVal val="visible"/>
                                      </p:to>
                                    </p:set>
                                    <p:anim calcmode="lin" valueType="num">
                                      <p:cBhvr>
                                        <p:cTn dur="1000" fill="hold" id="7"/>
                                        <p:tgtEl>
                                          <p:spTgt spid="24"/>
                                        </p:tgtEl>
                                        <p:attrNameLst>
                                          <p:attrName>ppt_w</p:attrName>
                                        </p:attrNameLst>
                                      </p:cBhvr>
                                      <p:tavLst>
                                        <p:tav tm="0">
                                          <p:val>
                                            <p:fltVal val="0"/>
                                          </p:val>
                                        </p:tav>
                                        <p:tav tm="100000">
                                          <p:val>
                                            <p:strVal val="#ppt_w"/>
                                          </p:val>
                                        </p:tav>
                                      </p:tavLst>
                                    </p:anim>
                                    <p:anim calcmode="lin" valueType="num">
                                      <p:cBhvr>
                                        <p:cTn dur="1000" fill="hold" id="8"/>
                                        <p:tgtEl>
                                          <p:spTgt spid="24"/>
                                        </p:tgtEl>
                                        <p:attrNameLst>
                                          <p:attrName>ppt_h</p:attrName>
                                        </p:attrNameLst>
                                      </p:cBhvr>
                                      <p:tavLst>
                                        <p:tav tm="0">
                                          <p:val>
                                            <p:fltVal val="0"/>
                                          </p:val>
                                        </p:tav>
                                        <p:tav tm="100000">
                                          <p:val>
                                            <p:strVal val="#ppt_h"/>
                                          </p:val>
                                        </p:tav>
                                      </p:tavLst>
                                    </p:anim>
                                    <p:animEffect filter="fade" transition="in">
                                      <p:cBhvr>
                                        <p:cTn dur="1000" id="9"/>
                                        <p:tgtEl>
                                          <p:spTgt spid="2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31" presetSubtype="0">
                                  <p:stCondLst>
                                    <p:cond delay="0"/>
                                  </p:stCondLst>
                                  <p:childTnLst>
                                    <p:set>
                                      <p:cBhvr>
                                        <p:cTn dur="1" fill="hold" id="13">
                                          <p:stCondLst>
                                            <p:cond delay="0"/>
                                          </p:stCondLst>
                                        </p:cTn>
                                        <p:tgtEl>
                                          <p:spTgt spid="21"/>
                                        </p:tgtEl>
                                        <p:attrNameLst>
                                          <p:attrName>style.visibility</p:attrName>
                                        </p:attrNameLst>
                                      </p:cBhvr>
                                      <p:to>
                                        <p:strVal val="visible"/>
                                      </p:to>
                                    </p:set>
                                    <p:anim calcmode="lin" valueType="num">
                                      <p:cBhvr>
                                        <p:cTn dur="1000" fill="hold" id="14"/>
                                        <p:tgtEl>
                                          <p:spTgt spid="21"/>
                                        </p:tgtEl>
                                        <p:attrNameLst>
                                          <p:attrName>ppt_w</p:attrName>
                                        </p:attrNameLst>
                                      </p:cBhvr>
                                      <p:tavLst>
                                        <p:tav tm="0">
                                          <p:val>
                                            <p:fltVal val="0"/>
                                          </p:val>
                                        </p:tav>
                                        <p:tav tm="100000">
                                          <p:val>
                                            <p:strVal val="#ppt_w"/>
                                          </p:val>
                                        </p:tav>
                                      </p:tavLst>
                                    </p:anim>
                                    <p:anim calcmode="lin" valueType="num">
                                      <p:cBhvr>
                                        <p:cTn dur="1000" fill="hold" id="15"/>
                                        <p:tgtEl>
                                          <p:spTgt spid="21"/>
                                        </p:tgtEl>
                                        <p:attrNameLst>
                                          <p:attrName>ppt_h</p:attrName>
                                        </p:attrNameLst>
                                      </p:cBhvr>
                                      <p:tavLst>
                                        <p:tav tm="0">
                                          <p:val>
                                            <p:fltVal val="0"/>
                                          </p:val>
                                        </p:tav>
                                        <p:tav tm="100000">
                                          <p:val>
                                            <p:strVal val="#ppt_h"/>
                                          </p:val>
                                        </p:tav>
                                      </p:tavLst>
                                    </p:anim>
                                    <p:anim calcmode="lin" valueType="num">
                                      <p:cBhvr>
                                        <p:cTn dur="1000" fill="hold" id="16"/>
                                        <p:tgtEl>
                                          <p:spTgt spid="21"/>
                                        </p:tgtEl>
                                        <p:attrNameLst>
                                          <p:attrName>style.rotation</p:attrName>
                                        </p:attrNameLst>
                                      </p:cBhvr>
                                      <p:tavLst>
                                        <p:tav tm="0">
                                          <p:val>
                                            <p:fltVal val="90"/>
                                          </p:val>
                                        </p:tav>
                                        <p:tav tm="100000">
                                          <p:val>
                                            <p:fltVal val="0"/>
                                          </p:val>
                                        </p:tav>
                                      </p:tavLst>
                                    </p:anim>
                                    <p:animEffect filter="fade" transition="in">
                                      <p:cBhvr>
                                        <p:cTn dur="1000" id="17"/>
                                        <p:tgtEl>
                                          <p:spTgt spid="21"/>
                                        </p:tgtEl>
                                      </p:cBhvr>
                                    </p:animEffect>
                                  </p:childTnLst>
                                </p:cTn>
                              </p:par>
                              <p:par>
                                <p:cTn fill="hold" id="18" nodeType="withEffect" presetClass="entr" presetID="31" presetSubtype="0">
                                  <p:stCondLst>
                                    <p:cond delay="0"/>
                                  </p:stCondLst>
                                  <p:childTnLst>
                                    <p:set>
                                      <p:cBhvr>
                                        <p:cTn dur="1" fill="hold" id="19">
                                          <p:stCondLst>
                                            <p:cond delay="0"/>
                                          </p:stCondLst>
                                        </p:cTn>
                                        <p:tgtEl>
                                          <p:spTgt spid="12"/>
                                        </p:tgtEl>
                                        <p:attrNameLst>
                                          <p:attrName>style.visibility</p:attrName>
                                        </p:attrNameLst>
                                      </p:cBhvr>
                                      <p:to>
                                        <p:strVal val="visible"/>
                                      </p:to>
                                    </p:set>
                                    <p:anim calcmode="lin" valueType="num">
                                      <p:cBhvr>
                                        <p:cTn dur="1000" fill="hold" id="20"/>
                                        <p:tgtEl>
                                          <p:spTgt spid="12"/>
                                        </p:tgtEl>
                                        <p:attrNameLst>
                                          <p:attrName>ppt_w</p:attrName>
                                        </p:attrNameLst>
                                      </p:cBhvr>
                                      <p:tavLst>
                                        <p:tav tm="0">
                                          <p:val>
                                            <p:fltVal val="0"/>
                                          </p:val>
                                        </p:tav>
                                        <p:tav tm="100000">
                                          <p:val>
                                            <p:strVal val="#ppt_w"/>
                                          </p:val>
                                        </p:tav>
                                      </p:tavLst>
                                    </p:anim>
                                    <p:anim calcmode="lin" valueType="num">
                                      <p:cBhvr>
                                        <p:cTn dur="1000" fill="hold" id="21"/>
                                        <p:tgtEl>
                                          <p:spTgt spid="12"/>
                                        </p:tgtEl>
                                        <p:attrNameLst>
                                          <p:attrName>ppt_h</p:attrName>
                                        </p:attrNameLst>
                                      </p:cBhvr>
                                      <p:tavLst>
                                        <p:tav tm="0">
                                          <p:val>
                                            <p:fltVal val="0"/>
                                          </p:val>
                                        </p:tav>
                                        <p:tav tm="100000">
                                          <p:val>
                                            <p:strVal val="#ppt_h"/>
                                          </p:val>
                                        </p:tav>
                                      </p:tavLst>
                                    </p:anim>
                                    <p:anim calcmode="lin" valueType="num">
                                      <p:cBhvr>
                                        <p:cTn dur="1000" fill="hold" id="22"/>
                                        <p:tgtEl>
                                          <p:spTgt spid="12"/>
                                        </p:tgtEl>
                                        <p:attrNameLst>
                                          <p:attrName>style.rotation</p:attrName>
                                        </p:attrNameLst>
                                      </p:cBhvr>
                                      <p:tavLst>
                                        <p:tav tm="0">
                                          <p:val>
                                            <p:fltVal val="90"/>
                                          </p:val>
                                        </p:tav>
                                        <p:tav tm="100000">
                                          <p:val>
                                            <p:fltVal val="0"/>
                                          </p:val>
                                        </p:tav>
                                      </p:tavLst>
                                    </p:anim>
                                    <p:animEffect filter="fade" transition="in">
                                      <p:cBhvr>
                                        <p:cTn dur="1000" id="23"/>
                                        <p:tgtEl>
                                          <p:spTgt spid="12"/>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14" presetSubtype="10">
                                  <p:stCondLst>
                                    <p:cond delay="0"/>
                                  </p:stCondLst>
                                  <p:childTnLst>
                                    <p:set>
                                      <p:cBhvr>
                                        <p:cTn dur="1" fill="hold" id="27">
                                          <p:stCondLst>
                                            <p:cond delay="0"/>
                                          </p:stCondLst>
                                        </p:cTn>
                                        <p:tgtEl>
                                          <p:spTgt spid="10"/>
                                        </p:tgtEl>
                                        <p:attrNameLst>
                                          <p:attrName>style.visibility</p:attrName>
                                        </p:attrNameLst>
                                      </p:cBhvr>
                                      <p:to>
                                        <p:strVal val="visible"/>
                                      </p:to>
                                    </p:set>
                                    <p:animEffect filter="randombar(horizontal)" transition="in">
                                      <p:cBhvr>
                                        <p:cTn dur="1000" id="28"/>
                                        <p:tgtEl>
                                          <p:spTgt spid="10"/>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10" presetSubtype="0">
                                  <p:stCondLst>
                                    <p:cond delay="0"/>
                                  </p:stCondLst>
                                  <p:childTnLst>
                                    <p:set>
                                      <p:cBhvr>
                                        <p:cTn dur="1" fill="hold" id="32">
                                          <p:stCondLst>
                                            <p:cond delay="0"/>
                                          </p:stCondLst>
                                        </p:cTn>
                                        <p:tgtEl>
                                          <p:spTgt spid="26"/>
                                        </p:tgtEl>
                                        <p:attrNameLst>
                                          <p:attrName>style.visibility</p:attrName>
                                        </p:attrNameLst>
                                      </p:cBhvr>
                                      <p:to>
                                        <p:strVal val="visible"/>
                                      </p:to>
                                    </p:set>
                                    <p:animEffect filter="fade" transition="in">
                                      <p:cBhvr>
                                        <p:cTn dur="1000" id="33"/>
                                        <p:tgtEl>
                                          <p:spTgt spid="26"/>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31" presetSubtype="0">
                                  <p:stCondLst>
                                    <p:cond delay="0"/>
                                  </p:stCondLst>
                                  <p:childTnLst>
                                    <p:set>
                                      <p:cBhvr>
                                        <p:cTn dur="1" fill="hold" id="37">
                                          <p:stCondLst>
                                            <p:cond delay="0"/>
                                          </p:stCondLst>
                                        </p:cTn>
                                        <p:tgtEl>
                                          <p:spTgt spid="6"/>
                                        </p:tgtEl>
                                        <p:attrNameLst>
                                          <p:attrName>style.visibility</p:attrName>
                                        </p:attrNameLst>
                                      </p:cBhvr>
                                      <p:to>
                                        <p:strVal val="visible"/>
                                      </p:to>
                                    </p:set>
                                    <p:anim calcmode="lin" valueType="num">
                                      <p:cBhvr>
                                        <p:cTn dur="1000" fill="hold" id="38"/>
                                        <p:tgtEl>
                                          <p:spTgt spid="6"/>
                                        </p:tgtEl>
                                        <p:attrNameLst>
                                          <p:attrName>ppt_w</p:attrName>
                                        </p:attrNameLst>
                                      </p:cBhvr>
                                      <p:tavLst>
                                        <p:tav tm="0">
                                          <p:val>
                                            <p:fltVal val="0"/>
                                          </p:val>
                                        </p:tav>
                                        <p:tav tm="100000">
                                          <p:val>
                                            <p:strVal val="#ppt_w"/>
                                          </p:val>
                                        </p:tav>
                                      </p:tavLst>
                                    </p:anim>
                                    <p:anim calcmode="lin" valueType="num">
                                      <p:cBhvr>
                                        <p:cTn dur="1000" fill="hold" id="39"/>
                                        <p:tgtEl>
                                          <p:spTgt spid="6"/>
                                        </p:tgtEl>
                                        <p:attrNameLst>
                                          <p:attrName>ppt_h</p:attrName>
                                        </p:attrNameLst>
                                      </p:cBhvr>
                                      <p:tavLst>
                                        <p:tav tm="0">
                                          <p:val>
                                            <p:fltVal val="0"/>
                                          </p:val>
                                        </p:tav>
                                        <p:tav tm="100000">
                                          <p:val>
                                            <p:strVal val="#ppt_h"/>
                                          </p:val>
                                        </p:tav>
                                      </p:tavLst>
                                    </p:anim>
                                    <p:anim calcmode="lin" valueType="num">
                                      <p:cBhvr>
                                        <p:cTn dur="1000" fill="hold" id="40"/>
                                        <p:tgtEl>
                                          <p:spTgt spid="6"/>
                                        </p:tgtEl>
                                        <p:attrNameLst>
                                          <p:attrName>style.rotation</p:attrName>
                                        </p:attrNameLst>
                                      </p:cBhvr>
                                      <p:tavLst>
                                        <p:tav tm="0">
                                          <p:val>
                                            <p:fltVal val="90"/>
                                          </p:val>
                                        </p:tav>
                                        <p:tav tm="100000">
                                          <p:val>
                                            <p:fltVal val="0"/>
                                          </p:val>
                                        </p:tav>
                                      </p:tavLst>
                                    </p:anim>
                                    <p:animEffect filter="fade" transition="in">
                                      <p:cBhvr>
                                        <p:cTn dur="1000" id="41"/>
                                        <p:tgtEl>
                                          <p:spTgt spid="6"/>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53" presetSubtype="0">
                                  <p:stCondLst>
                                    <p:cond delay="0"/>
                                  </p:stCondLst>
                                  <p:childTnLst>
                                    <p:set>
                                      <p:cBhvr>
                                        <p:cTn dur="1" fill="hold" id="45">
                                          <p:stCondLst>
                                            <p:cond delay="0"/>
                                          </p:stCondLst>
                                        </p:cTn>
                                        <p:tgtEl>
                                          <p:spTgt spid="8"/>
                                        </p:tgtEl>
                                        <p:attrNameLst>
                                          <p:attrName>style.visibility</p:attrName>
                                        </p:attrNameLst>
                                      </p:cBhvr>
                                      <p:to>
                                        <p:strVal val="visible"/>
                                      </p:to>
                                    </p:set>
                                    <p:anim calcmode="lin" valueType="num">
                                      <p:cBhvr>
                                        <p:cTn dur="1000" fill="hold" id="46"/>
                                        <p:tgtEl>
                                          <p:spTgt spid="8"/>
                                        </p:tgtEl>
                                        <p:attrNameLst>
                                          <p:attrName>ppt_w</p:attrName>
                                        </p:attrNameLst>
                                      </p:cBhvr>
                                      <p:tavLst>
                                        <p:tav tm="0">
                                          <p:val>
                                            <p:fltVal val="0"/>
                                          </p:val>
                                        </p:tav>
                                        <p:tav tm="100000">
                                          <p:val>
                                            <p:strVal val="#ppt_w"/>
                                          </p:val>
                                        </p:tav>
                                      </p:tavLst>
                                    </p:anim>
                                    <p:anim calcmode="lin" valueType="num">
                                      <p:cBhvr>
                                        <p:cTn dur="1000" fill="hold" id="47"/>
                                        <p:tgtEl>
                                          <p:spTgt spid="8"/>
                                        </p:tgtEl>
                                        <p:attrNameLst>
                                          <p:attrName>ppt_h</p:attrName>
                                        </p:attrNameLst>
                                      </p:cBhvr>
                                      <p:tavLst>
                                        <p:tav tm="0">
                                          <p:val>
                                            <p:fltVal val="0"/>
                                          </p:val>
                                        </p:tav>
                                        <p:tav tm="100000">
                                          <p:val>
                                            <p:strVal val="#ppt_h"/>
                                          </p:val>
                                        </p:tav>
                                      </p:tavLst>
                                    </p:anim>
                                    <p:animEffect filter="fade" transition="in">
                                      <p:cBhvr>
                                        <p:cTn dur="1000" id="48"/>
                                        <p:tgtEl>
                                          <p:spTgt spid="8"/>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id="51" nodeType="clickEffect" presetClass="entr" presetID="14" presetSubtype="10">
                                  <p:stCondLst>
                                    <p:cond delay="0"/>
                                  </p:stCondLst>
                                  <p:childTnLst>
                                    <p:set>
                                      <p:cBhvr>
                                        <p:cTn dur="1" fill="hold" id="52">
                                          <p:stCondLst>
                                            <p:cond delay="0"/>
                                          </p:stCondLst>
                                        </p:cTn>
                                        <p:tgtEl>
                                          <p:spTgt spid="17"/>
                                        </p:tgtEl>
                                        <p:attrNameLst>
                                          <p:attrName>style.visibility</p:attrName>
                                        </p:attrNameLst>
                                      </p:cBhvr>
                                      <p:to>
                                        <p:strVal val="visible"/>
                                      </p:to>
                                    </p:set>
                                    <p:animEffect filter="randombar(horizontal)" transition="in">
                                      <p:cBhvr>
                                        <p:cTn dur="1000" id="53"/>
                                        <p:tgtEl>
                                          <p:spTgt spid="17"/>
                                        </p:tgtEl>
                                      </p:cBhvr>
                                    </p:animEffect>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43" presetSubtype="0">
                                  <p:stCondLst>
                                    <p:cond delay="0"/>
                                  </p:stCondLst>
                                  <p:childTnLst>
                                    <p:set>
                                      <p:cBhvr>
                                        <p:cTn dur="1" fill="hold" id="57">
                                          <p:stCondLst>
                                            <p:cond delay="0"/>
                                          </p:stCondLst>
                                        </p:cTn>
                                        <p:tgtEl>
                                          <p:spTgt spid="28"/>
                                        </p:tgtEl>
                                        <p:attrNameLst>
                                          <p:attrName>style.visibility</p:attrName>
                                        </p:attrNameLst>
                                      </p:cBhvr>
                                      <p:to>
                                        <p:strVal val="visible"/>
                                      </p:to>
                                    </p:set>
                                    <p:animEffect filter="fade" transition="in">
                                      <p:cBhvr>
                                        <p:cTn dur="100" id="58"/>
                                        <p:tgtEl>
                                          <p:spTgt spid="28"/>
                                        </p:tgtEl>
                                      </p:cBhvr>
                                    </p:animEffect>
                                    <p:anim calcmode="lin" valueType="num">
                                      <p:cBhvr>
                                        <p:cTn dur="400" fill="hold" id="59"/>
                                        <p:tgtEl>
                                          <p:spTgt spid="28"/>
                                        </p:tgtEl>
                                        <p:attrNameLst>
                                          <p:attrName>ppt_x</p:attrName>
                                        </p:attrNameLst>
                                      </p:cBhvr>
                                      <p:tavLst>
                                        <p:tav tm="0">
                                          <p:val>
                                            <p:strVal val="#ppt_x"/>
                                          </p:val>
                                        </p:tav>
                                        <p:tav tm="100000">
                                          <p:val>
                                            <p:strVal val="#ppt_x"/>
                                          </p:val>
                                        </p:tav>
                                      </p:tavLst>
                                    </p:anim>
                                    <p:anim calcmode="lin" valueType="num">
                                      <p:cBhvr>
                                        <p:cTn dur="400" fill="hold" id="60"/>
                                        <p:tgtEl>
                                          <p:spTgt spid="28"/>
                                        </p:tgtEl>
                                        <p:attrNameLst>
                                          <p:attrName>ppt_y</p:attrName>
                                        </p:attrNameLst>
                                      </p:cBhvr>
                                      <p:tavLst>
                                        <p:tav tm="0">
                                          <p:val>
                                            <p:strVal val="#ppt_y+0.31"/>
                                          </p:val>
                                        </p:tav>
                                        <p:tav tm="100000">
                                          <p:val>
                                            <p:strVal val="#ppt_y+0.31"/>
                                          </p:val>
                                        </p:tav>
                                      </p:tavLst>
                                    </p:anim>
                                    <p:anim calcmode="lin" valueType="num">
                                      <p:cBhvr>
                                        <p:cTn decel="50000" dur="600" fill="hold" id="61">
                                          <p:stCondLst>
                                            <p:cond delay="400"/>
                                          </p:stCondLst>
                                        </p:cTn>
                                        <p:tgtEl>
                                          <p:spTgt spid="2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decel="50000" dur="600" fill="hold" id="62">
                                          <p:stCondLst>
                                            <p:cond delay="400"/>
                                          </p:stCondLst>
                                        </p:cTn>
                                        <p:tgtEl>
                                          <p:spTgt spid="2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fill="hold" id="63" nodeType="clickPar">
                      <p:stCondLst>
                        <p:cond delay="indefinite"/>
                      </p:stCondLst>
                      <p:childTnLst>
                        <p:par>
                          <p:cTn fill="hold" id="64" nodeType="afterGroup">
                            <p:stCondLst>
                              <p:cond delay="0"/>
                            </p:stCondLst>
                            <p:childTnLst>
                              <p:par>
                                <p:cTn fill="hold" grpId="0" id="65" nodeType="clickEffect" presetClass="entr" presetID="56" presetSubtype="0">
                                  <p:stCondLst>
                                    <p:cond delay="0"/>
                                  </p:stCondLst>
                                  <p:iterate type="lt">
                                    <p:tmPct val="10000"/>
                                  </p:iterate>
                                  <p:childTnLst>
                                    <p:set>
                                      <p:cBhvr>
                                        <p:cTn dur="1" fill="hold" id="66">
                                          <p:stCondLst>
                                            <p:cond delay="0"/>
                                          </p:stCondLst>
                                        </p:cTn>
                                        <p:tgtEl>
                                          <p:spTgt spid="18">
                                            <p:txEl>
                                              <p:pRg end="0" st="0"/>
                                            </p:txEl>
                                          </p:spTgt>
                                        </p:tgtEl>
                                        <p:attrNameLst>
                                          <p:attrName>style.visibility</p:attrName>
                                        </p:attrNameLst>
                                      </p:cBhvr>
                                      <p:to>
                                        <p:strVal val="visible"/>
                                      </p:to>
                                    </p:set>
                                    <p:anim by="(-#ppt_w*2)" calcmode="lin" valueType="num">
                                      <p:cBhvr rctx="PPT">
                                        <p:cTn autoRev="1" dur="500" fill="hold" id="67">
                                          <p:stCondLst>
                                            <p:cond delay="0"/>
                                          </p:stCondLst>
                                        </p:cTn>
                                        <p:tgtEl>
                                          <p:spTgt spid="18">
                                            <p:txEl>
                                              <p:pRg end="0" st="0"/>
                                            </p:txEl>
                                          </p:spTgt>
                                        </p:tgtEl>
                                        <p:attrNameLst>
                                          <p:attrName>ppt_w</p:attrName>
                                        </p:attrNameLst>
                                      </p:cBhvr>
                                    </p:anim>
                                    <p:anim by="(#ppt_w*0.50)" calcmode="lin" valueType="num">
                                      <p:cBhvr>
                                        <p:cTn autoRev="1" decel="50000" dur="500" fill="hold" id="68">
                                          <p:stCondLst>
                                            <p:cond delay="0"/>
                                          </p:stCondLst>
                                        </p:cTn>
                                        <p:tgtEl>
                                          <p:spTgt spid="18">
                                            <p:txEl>
                                              <p:pRg end="0" st="0"/>
                                            </p:txEl>
                                          </p:spTgt>
                                        </p:tgtEl>
                                        <p:attrNameLst>
                                          <p:attrName>ppt_x</p:attrName>
                                        </p:attrNameLst>
                                      </p:cBhvr>
                                    </p:anim>
                                    <p:anim calcmode="lin" from="(-#ppt_h/2)" to="(#ppt_y)" valueType="num">
                                      <p:cBhvr>
                                        <p:cTn dur="1000" fill="hold" id="69">
                                          <p:stCondLst>
                                            <p:cond delay="0"/>
                                          </p:stCondLst>
                                        </p:cTn>
                                        <p:tgtEl>
                                          <p:spTgt spid="18">
                                            <p:txEl>
                                              <p:pRg end="0" st="0"/>
                                            </p:txEl>
                                          </p:spTgt>
                                        </p:tgtEl>
                                        <p:attrNameLst>
                                          <p:attrName>ppt_y</p:attrName>
                                        </p:attrNameLst>
                                      </p:cBhvr>
                                    </p:anim>
                                    <p:animRot by="21600000">
                                      <p:cBhvr>
                                        <p:cTn dur="1000" fill="hold" id="70">
                                          <p:stCondLst>
                                            <p:cond delay="0"/>
                                          </p:stCondLst>
                                        </p:cTn>
                                        <p:tgtEl>
                                          <p:spTgt spid="18">
                                            <p:txEl>
                                              <p:pRg end="0" st="0"/>
                                            </p:txEl>
                                          </p:spTgt>
                                        </p:tgtEl>
                                        <p:attrNameLst>
                                          <p:attrName>r</p:attrName>
                                        </p:attrNameLst>
                                      </p:cBhvr>
                                    </p:animRot>
                                  </p:childTnLst>
                                </p:cTn>
                              </p:par>
                            </p:childTnLst>
                          </p:cTn>
                        </p:par>
                      </p:childTnLst>
                    </p:cTn>
                  </p:par>
                  <p:par>
                    <p:cTn fill="hold" id="71" nodeType="clickPar">
                      <p:stCondLst>
                        <p:cond delay="indefinite"/>
                      </p:stCondLst>
                      <p:childTnLst>
                        <p:par>
                          <p:cTn fill="hold" id="72" nodeType="afterGroup">
                            <p:stCondLst>
                              <p:cond delay="0"/>
                            </p:stCondLst>
                            <p:childTnLst>
                              <p:par>
                                <p:cTn fill="hold" grpId="0" id="73" nodeType="clickEffect" presetClass="entr" presetID="42" presetSubtype="0">
                                  <p:stCondLst>
                                    <p:cond delay="0"/>
                                  </p:stCondLst>
                                  <p:childTnLst>
                                    <p:set>
                                      <p:cBhvr>
                                        <p:cTn dur="1" fill="hold" id="74">
                                          <p:stCondLst>
                                            <p:cond delay="0"/>
                                          </p:stCondLst>
                                        </p:cTn>
                                        <p:tgtEl>
                                          <p:spTgt spid="19"/>
                                        </p:tgtEl>
                                        <p:attrNameLst>
                                          <p:attrName>style.visibility</p:attrName>
                                        </p:attrNameLst>
                                      </p:cBhvr>
                                      <p:to>
                                        <p:strVal val="visible"/>
                                      </p:to>
                                    </p:set>
                                    <p:animEffect filter="fade" transition="in">
                                      <p:cBhvr>
                                        <p:cTn dur="1000" id="75"/>
                                        <p:tgtEl>
                                          <p:spTgt spid="19"/>
                                        </p:tgtEl>
                                      </p:cBhvr>
                                    </p:animEffect>
                                    <p:anim calcmode="lin" valueType="num">
                                      <p:cBhvr>
                                        <p:cTn dur="1000" fill="hold" id="76"/>
                                        <p:tgtEl>
                                          <p:spTgt spid="19"/>
                                        </p:tgtEl>
                                        <p:attrNameLst>
                                          <p:attrName>ppt_x</p:attrName>
                                        </p:attrNameLst>
                                      </p:cBhvr>
                                      <p:tavLst>
                                        <p:tav tm="0">
                                          <p:val>
                                            <p:strVal val="#ppt_x"/>
                                          </p:val>
                                        </p:tav>
                                        <p:tav tm="100000">
                                          <p:val>
                                            <p:strVal val="#ppt_x"/>
                                          </p:val>
                                        </p:tav>
                                      </p:tavLst>
                                    </p:anim>
                                    <p:anim calcmode="lin" valueType="num">
                                      <p:cBhvr>
                                        <p:cTn dur="1000" fill="hold" id="77"/>
                                        <p:tgtEl>
                                          <p:spTgt spid="19"/>
                                        </p:tgtEl>
                                        <p:attrNameLst>
                                          <p:attrName>ppt_y</p:attrName>
                                        </p:attrNameLst>
                                      </p:cBhvr>
                                      <p:tavLst>
                                        <p:tav tm="0">
                                          <p:val>
                                            <p:strVal val="#ppt_y+.1"/>
                                          </p:val>
                                        </p:tav>
                                        <p:tav tm="100000">
                                          <p:val>
                                            <p:strVal val="#ppt_y"/>
                                          </p:val>
                                        </p:tav>
                                      </p:tavLst>
                                    </p:anim>
                                  </p:childTnLst>
                                </p:cTn>
                              </p:par>
                            </p:childTnLst>
                          </p:cTn>
                        </p:par>
                      </p:childTnLst>
                    </p:cTn>
                  </p:par>
                  <p:par>
                    <p:cTn fill="hold" id="78" nodeType="clickPar">
                      <p:stCondLst>
                        <p:cond delay="indefinite"/>
                      </p:stCondLst>
                      <p:childTnLst>
                        <p:par>
                          <p:cTn fill="hold" id="79" nodeType="afterGroup">
                            <p:stCondLst>
                              <p:cond delay="0"/>
                            </p:stCondLst>
                            <p:childTnLst>
                              <p:par>
                                <p:cTn fill="hold" grpId="0" id="80" nodeType="clickEffect" presetClass="entr" presetID="22" presetSubtype="8">
                                  <p:stCondLst>
                                    <p:cond delay="0"/>
                                  </p:stCondLst>
                                  <p:childTnLst>
                                    <p:set>
                                      <p:cBhvr>
                                        <p:cTn dur="1" fill="hold" id="81">
                                          <p:stCondLst>
                                            <p:cond delay="0"/>
                                          </p:stCondLst>
                                        </p:cTn>
                                        <p:tgtEl>
                                          <p:spTgt spid="20"/>
                                        </p:tgtEl>
                                        <p:attrNameLst>
                                          <p:attrName>style.visibility</p:attrName>
                                        </p:attrNameLst>
                                      </p:cBhvr>
                                      <p:to>
                                        <p:strVal val="visible"/>
                                      </p:to>
                                    </p:set>
                                    <p:animEffect filter="wipe(left)" transition="in">
                                      <p:cBhvr>
                                        <p:cTn dur="1000" id="82"/>
                                        <p:tgtEl>
                                          <p:spTgt spid="20"/>
                                        </p:tgtEl>
                                      </p:cBhvr>
                                    </p:animEffect>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10" presetSubtype="0">
                                  <p:stCondLst>
                                    <p:cond delay="0"/>
                                  </p:stCondLst>
                                  <p:childTnLst>
                                    <p:set>
                                      <p:cBhvr>
                                        <p:cTn dur="1" fill="hold" id="86">
                                          <p:stCondLst>
                                            <p:cond delay="0"/>
                                          </p:stCondLst>
                                        </p:cTn>
                                        <p:tgtEl>
                                          <p:spTgt spid="25"/>
                                        </p:tgtEl>
                                        <p:attrNameLst>
                                          <p:attrName>style.visibility</p:attrName>
                                        </p:attrNameLst>
                                      </p:cBhvr>
                                      <p:to>
                                        <p:strVal val="visible"/>
                                      </p:to>
                                    </p:set>
                                    <p:animEffect filter="fade" transition="in">
                                      <p:cBhvr>
                                        <p:cTn dur="500" id="87"/>
                                        <p:tgtEl>
                                          <p:spTgt spid="25"/>
                                        </p:tgtEl>
                                      </p:cBhvr>
                                    </p:animEffect>
                                  </p:childTnLst>
                                </p:cTn>
                              </p:par>
                              <p:par>
                                <p:cTn fill="hold" grpId="0" id="88" nodeType="withEffect" presetClass="entr" presetID="10" presetSubtype="0">
                                  <p:stCondLst>
                                    <p:cond delay="0"/>
                                  </p:stCondLst>
                                  <p:childTnLst>
                                    <p:set>
                                      <p:cBhvr>
                                        <p:cTn dur="1" fill="hold" id="89">
                                          <p:stCondLst>
                                            <p:cond delay="0"/>
                                          </p:stCondLst>
                                        </p:cTn>
                                        <p:tgtEl>
                                          <p:spTgt spid="27"/>
                                        </p:tgtEl>
                                        <p:attrNameLst>
                                          <p:attrName>style.visibility</p:attrName>
                                        </p:attrNameLst>
                                      </p:cBhvr>
                                      <p:to>
                                        <p:strVal val="visible"/>
                                      </p:to>
                                    </p:set>
                                    <p:animEffect filter="fade" transition="in">
                                      <p:cBhvr>
                                        <p:cTn dur="500" id="90"/>
                                        <p:tgtEl>
                                          <p:spTgt spid="27"/>
                                        </p:tgtEl>
                                      </p:cBhvr>
                                    </p:animEffect>
                                  </p:childTnLst>
                                </p:cTn>
                              </p:par>
                              <p:par>
                                <p:cTn fill="hold" grpId="0" id="91" nodeType="withEffect" presetClass="entr" presetID="10" presetSubtype="0">
                                  <p:stCondLst>
                                    <p:cond delay="0"/>
                                  </p:stCondLst>
                                  <p:childTnLst>
                                    <p:set>
                                      <p:cBhvr>
                                        <p:cTn dur="1" fill="hold" id="92">
                                          <p:stCondLst>
                                            <p:cond delay="0"/>
                                          </p:stCondLst>
                                        </p:cTn>
                                        <p:tgtEl>
                                          <p:spTgt spid="31"/>
                                        </p:tgtEl>
                                        <p:attrNameLst>
                                          <p:attrName>style.visibility</p:attrName>
                                        </p:attrNameLst>
                                      </p:cBhvr>
                                      <p:to>
                                        <p:strVal val="visible"/>
                                      </p:to>
                                    </p:set>
                                    <p:animEffect filter="fade" transition="in">
                                      <p:cBhvr>
                                        <p:cTn dur="500" id="93"/>
                                        <p:tgtEl>
                                          <p:spTgt spid="31"/>
                                        </p:tgtEl>
                                      </p:cBhvr>
                                    </p:animEffect>
                                  </p:childTnLst>
                                </p:cTn>
                              </p:par>
                            </p:childTnLst>
                          </p:cTn>
                        </p:par>
                      </p:childTnLst>
                    </p:cTn>
                  </p:par>
                  <p:par>
                    <p:cTn fill="hold" id="94" nodeType="clickPar">
                      <p:stCondLst>
                        <p:cond delay="indefinite"/>
                      </p:stCondLst>
                      <p:childTnLst>
                        <p:par>
                          <p:cTn fill="hold" id="95" nodeType="afterGroup">
                            <p:stCondLst>
                              <p:cond delay="0"/>
                            </p:stCondLst>
                            <p:childTnLst>
                              <p:par>
                                <p:cTn fill="hold" grpId="0" id="96" nodeType="clickEffect" presetClass="entr" presetID="42" presetSubtype="0">
                                  <p:stCondLst>
                                    <p:cond delay="0"/>
                                  </p:stCondLst>
                                  <p:childTnLst>
                                    <p:set>
                                      <p:cBhvr>
                                        <p:cTn dur="1" fill="hold" id="97">
                                          <p:stCondLst>
                                            <p:cond delay="0"/>
                                          </p:stCondLst>
                                        </p:cTn>
                                        <p:tgtEl>
                                          <p:spTgt spid="29"/>
                                        </p:tgtEl>
                                        <p:attrNameLst>
                                          <p:attrName>style.visibility</p:attrName>
                                        </p:attrNameLst>
                                      </p:cBhvr>
                                      <p:to>
                                        <p:strVal val="visible"/>
                                      </p:to>
                                    </p:set>
                                    <p:animEffect filter="fade" transition="in">
                                      <p:cBhvr>
                                        <p:cTn dur="1000" id="98"/>
                                        <p:tgtEl>
                                          <p:spTgt spid="29"/>
                                        </p:tgtEl>
                                      </p:cBhvr>
                                    </p:animEffect>
                                    <p:anim calcmode="lin" valueType="num">
                                      <p:cBhvr>
                                        <p:cTn dur="1000" fill="hold" id="99"/>
                                        <p:tgtEl>
                                          <p:spTgt spid="29"/>
                                        </p:tgtEl>
                                        <p:attrNameLst>
                                          <p:attrName>ppt_x</p:attrName>
                                        </p:attrNameLst>
                                      </p:cBhvr>
                                      <p:tavLst>
                                        <p:tav tm="0">
                                          <p:val>
                                            <p:strVal val="#ppt_x"/>
                                          </p:val>
                                        </p:tav>
                                        <p:tav tm="100000">
                                          <p:val>
                                            <p:strVal val="#ppt_x"/>
                                          </p:val>
                                        </p:tav>
                                      </p:tavLst>
                                    </p:anim>
                                    <p:anim calcmode="lin" valueType="num">
                                      <p:cBhvr>
                                        <p:cTn dur="1000" fill="hold" id="100"/>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
      <p:bldP build="allAtOnce" grpId="0" spid="18"/>
      <p:bldP grpId="0" spid="19"/>
      <p:bldP grpId="0" spid="20"/>
      <p:bldP grpId="0" spid="25"/>
      <p:bldP grpId="0" spid="27"/>
      <p:bldP grpId="0" spid="31"/>
      <p:bldP grpId="0" spid="2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文本框 30">
            <a:extLst>
              <a:ext uri="{FF2B5EF4-FFF2-40B4-BE49-F238E27FC236}">
                <a16:creationId xmlns:a16="http://schemas.microsoft.com/office/drawing/2014/main" id="{4EC71463-2744-498E-B58E-04099C07E670}"/>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自身缺点</a:t>
            </a:r>
          </a:p>
        </p:txBody>
      </p:sp>
      <p:grpSp>
        <p:nvGrpSpPr>
          <p:cNvPr id="3" name="组合 2">
            <a:extLst>
              <a:ext uri="{FF2B5EF4-FFF2-40B4-BE49-F238E27FC236}">
                <a16:creationId xmlns:a16="http://schemas.microsoft.com/office/drawing/2014/main" id="{BB256DDD-C922-470F-BD62-EAD1EC02CD31}"/>
              </a:ext>
            </a:extLst>
          </p:cNvPr>
          <p:cNvGrpSpPr/>
          <p:nvPr/>
        </p:nvGrpSpPr>
        <p:grpSpPr>
          <a:xfrm>
            <a:off x="8557155" y="1578577"/>
            <a:ext cx="2254248" cy="2254250"/>
            <a:chOff x="768366" y="1765300"/>
            <a:chExt cx="2992140" cy="2992141"/>
          </a:xfrm>
        </p:grpSpPr>
        <p:sp>
          <p:nvSpPr>
            <p:cNvPr id="4" name="椭圆 3">
              <a:extLst>
                <a:ext uri="{FF2B5EF4-FFF2-40B4-BE49-F238E27FC236}">
                  <a16:creationId xmlns:a16="http://schemas.microsoft.com/office/drawing/2014/main" id="{B81ABB4B-4DAB-4A69-A6C4-5A0302806F05}"/>
                </a:ext>
              </a:extLst>
            </p:cNvPr>
            <p:cNvSpPr/>
            <p:nvPr/>
          </p:nvSpPr>
          <p:spPr bwMode="auto">
            <a:xfrm>
              <a:off x="768366" y="1765300"/>
              <a:ext cx="2992140" cy="2992141"/>
            </a:xfrm>
            <a:prstGeom prst="ellipse">
              <a:avLst/>
            </a:prstGeom>
            <a:solidFill>
              <a:srgbClr val="45BBCE"/>
            </a:solid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sp>
          <p:nvSpPr>
            <p:cNvPr id="5" name="椭圆 4">
              <a:extLst>
                <a:ext uri="{FF2B5EF4-FFF2-40B4-BE49-F238E27FC236}">
                  <a16:creationId xmlns:a16="http://schemas.microsoft.com/office/drawing/2014/main" id="{8854E38E-A3C5-4152-B52C-73368332D6AC}"/>
                </a:ext>
              </a:extLst>
            </p:cNvPr>
            <p:cNvSpPr/>
            <p:nvPr/>
          </p:nvSpPr>
          <p:spPr bwMode="auto">
            <a:xfrm>
              <a:off x="920832" y="1917765"/>
              <a:ext cx="2687208" cy="2687211"/>
            </a:xfrm>
            <a:prstGeom prst="ellipse">
              <a:avLst/>
            </a:prstGeom>
            <a:blipFill>
              <a:blip r:embed="rId3"/>
              <a:stretch>
                <a:fillRect/>
              </a:stretch>
            </a:blip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grpSp>
      <p:grpSp>
        <p:nvGrpSpPr>
          <p:cNvPr id="6" name="组合 5">
            <a:extLst>
              <a:ext uri="{FF2B5EF4-FFF2-40B4-BE49-F238E27FC236}">
                <a16:creationId xmlns:a16="http://schemas.microsoft.com/office/drawing/2014/main" id="{DADF3765-B336-4C04-81A8-A51626DFEAE7}"/>
              </a:ext>
            </a:extLst>
          </p:cNvPr>
          <p:cNvGrpSpPr/>
          <p:nvPr/>
        </p:nvGrpSpPr>
        <p:grpSpPr>
          <a:xfrm>
            <a:off x="4882113" y="1578577"/>
            <a:ext cx="2254248" cy="2254248"/>
            <a:chOff x="768366" y="1765300"/>
            <a:chExt cx="2992140" cy="2992140"/>
          </a:xfrm>
        </p:grpSpPr>
        <p:sp>
          <p:nvSpPr>
            <p:cNvPr id="7" name="椭圆 6">
              <a:extLst>
                <a:ext uri="{FF2B5EF4-FFF2-40B4-BE49-F238E27FC236}">
                  <a16:creationId xmlns:a16="http://schemas.microsoft.com/office/drawing/2014/main" id="{880C4BBC-358A-41B6-B096-5E8CE3F6E217}"/>
                </a:ext>
              </a:extLst>
            </p:cNvPr>
            <p:cNvSpPr/>
            <p:nvPr/>
          </p:nvSpPr>
          <p:spPr bwMode="auto">
            <a:xfrm>
              <a:off x="768366" y="1765300"/>
              <a:ext cx="2992140" cy="2992140"/>
            </a:xfrm>
            <a:prstGeom prst="ellipse">
              <a:avLst/>
            </a:prstGeom>
            <a:solidFill>
              <a:srgbClr val="45BBCE"/>
            </a:solid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sp>
          <p:nvSpPr>
            <p:cNvPr id="8" name="椭圆 7">
              <a:extLst>
                <a:ext uri="{FF2B5EF4-FFF2-40B4-BE49-F238E27FC236}">
                  <a16:creationId xmlns:a16="http://schemas.microsoft.com/office/drawing/2014/main" id="{051C5852-F5D4-4700-8A32-969985295FA6}"/>
                </a:ext>
              </a:extLst>
            </p:cNvPr>
            <p:cNvSpPr/>
            <p:nvPr/>
          </p:nvSpPr>
          <p:spPr bwMode="auto">
            <a:xfrm>
              <a:off x="920832" y="1917766"/>
              <a:ext cx="2687208" cy="2687208"/>
            </a:xfrm>
            <a:prstGeom prst="ellipse">
              <a:avLst/>
            </a:prstGeom>
            <a:blipFill>
              <a:blip r:embed="rId4"/>
              <a:stretch>
                <a:fillRect/>
              </a:stretch>
            </a:blip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grpSp>
      <p:grpSp>
        <p:nvGrpSpPr>
          <p:cNvPr id="9" name="组合 8">
            <a:extLst>
              <a:ext uri="{FF2B5EF4-FFF2-40B4-BE49-F238E27FC236}">
                <a16:creationId xmlns:a16="http://schemas.microsoft.com/office/drawing/2014/main" id="{2C1F0D22-FEAA-49AB-B426-40AFC7780430}"/>
              </a:ext>
            </a:extLst>
          </p:cNvPr>
          <p:cNvGrpSpPr/>
          <p:nvPr/>
        </p:nvGrpSpPr>
        <p:grpSpPr>
          <a:xfrm>
            <a:off x="1388146" y="1578577"/>
            <a:ext cx="2254250" cy="2255845"/>
            <a:chOff x="768366" y="1765300"/>
            <a:chExt cx="2992140" cy="2992140"/>
          </a:xfrm>
        </p:grpSpPr>
        <p:sp>
          <p:nvSpPr>
            <p:cNvPr id="10" name="椭圆 9">
              <a:extLst>
                <a:ext uri="{FF2B5EF4-FFF2-40B4-BE49-F238E27FC236}">
                  <a16:creationId xmlns:a16="http://schemas.microsoft.com/office/drawing/2014/main" id="{5FD300CA-2015-4628-B11C-54C6349E5653}"/>
                </a:ext>
              </a:extLst>
            </p:cNvPr>
            <p:cNvSpPr/>
            <p:nvPr/>
          </p:nvSpPr>
          <p:spPr bwMode="auto">
            <a:xfrm>
              <a:off x="768366" y="1765300"/>
              <a:ext cx="2992140" cy="2992140"/>
            </a:xfrm>
            <a:prstGeom prst="ellipse">
              <a:avLst/>
            </a:prstGeom>
            <a:solidFill>
              <a:srgbClr val="45BBCE"/>
            </a:solid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sp>
          <p:nvSpPr>
            <p:cNvPr id="11" name="椭圆 10">
              <a:extLst>
                <a:ext uri="{FF2B5EF4-FFF2-40B4-BE49-F238E27FC236}">
                  <a16:creationId xmlns:a16="http://schemas.microsoft.com/office/drawing/2014/main" id="{8C356481-58BF-48AE-B89C-3E3DBAFE91F8}"/>
                </a:ext>
              </a:extLst>
            </p:cNvPr>
            <p:cNvSpPr/>
            <p:nvPr/>
          </p:nvSpPr>
          <p:spPr bwMode="auto">
            <a:xfrm>
              <a:off x="920832" y="1917658"/>
              <a:ext cx="2687209" cy="2687424"/>
            </a:xfrm>
            <a:prstGeom prst="ellipse">
              <a:avLst/>
            </a:prstGeom>
            <a:blipFill>
              <a:blip r:embed="rId5"/>
              <a:stretch>
                <a:fillRect/>
              </a:stretch>
            </a:blipFill>
            <a:ln algn="ctr" cap="flat" cmpd="sng" w="9525">
              <a:noFill/>
              <a:prstDash val="solid"/>
              <a:round/>
              <a:headEnd len="med" type="none" w="med"/>
              <a:tailEnd len="med" type="none" w="med"/>
            </a:ln>
            <a:effectLst/>
          </p:spPr>
          <p:txBody>
            <a:bodyPr/>
            <a:lstStyle/>
            <a:p>
              <a:pPr defTabSz="914133">
                <a:defRPr/>
              </a:pPr>
              <a:endParaRPr altLang="en-US" kern="0" lang="zh-CN" sz="1467">
                <a:solidFill>
                  <a:prstClr val="black"/>
                </a:solidFill>
                <a:latin panose="020f0502020204030204" typeface="Calibri"/>
                <a:ea typeface="微软雅黑"/>
              </a:endParaRPr>
            </a:p>
          </p:txBody>
        </p:sp>
      </p:grpSp>
      <p:sp>
        <p:nvSpPr>
          <p:cNvPr id="18" name="矩形 50">
            <a:extLst>
              <a:ext uri="{FF2B5EF4-FFF2-40B4-BE49-F238E27FC236}">
                <a16:creationId xmlns:a16="http://schemas.microsoft.com/office/drawing/2014/main" id="{0C292719-9596-4AA3-8194-06849BD8054C}"/>
              </a:ext>
            </a:extLst>
          </p:cNvPr>
          <p:cNvSpPr>
            <a:spLocks noChangeArrowheads="1"/>
          </p:cNvSpPr>
          <p:nvPr/>
        </p:nvSpPr>
        <p:spPr bwMode="auto">
          <a:xfrm>
            <a:off x="1010517" y="3949288"/>
            <a:ext cx="3009508" cy="457200"/>
          </a:xfrm>
          <a:prstGeom prst="rect">
            <a:avLst/>
          </a:prstGeom>
          <a:noFill/>
        </p:spPr>
        <p:txBody>
          <a:bodyPr rtlCol="0" wrap="square">
            <a:spAutoFit/>
          </a:bodyPr>
          <a:lstStyle/>
          <a:p>
            <a:pPr algn="ct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缺乏自信</a:t>
            </a:r>
          </a:p>
        </p:txBody>
      </p:sp>
      <p:sp>
        <p:nvSpPr>
          <p:cNvPr id="19" name="矩形 59">
            <a:extLst>
              <a:ext uri="{FF2B5EF4-FFF2-40B4-BE49-F238E27FC236}">
                <a16:creationId xmlns:a16="http://schemas.microsoft.com/office/drawing/2014/main" id="{4914F553-44AA-4F19-8219-3CCE5BB814FE}"/>
              </a:ext>
            </a:extLst>
          </p:cNvPr>
          <p:cNvSpPr>
            <a:spLocks noChangeArrowheads="1"/>
          </p:cNvSpPr>
          <p:nvPr/>
        </p:nvSpPr>
        <p:spPr bwMode="auto">
          <a:xfrm>
            <a:off x="4595020" y="4020049"/>
            <a:ext cx="3009508" cy="457200"/>
          </a:xfrm>
          <a:prstGeom prst="rect">
            <a:avLst/>
          </a:prstGeom>
          <a:noFill/>
        </p:spPr>
        <p:txBody>
          <a:bodyPr rtlCol="0" wrap="square">
            <a:spAutoFit/>
          </a:bodyPr>
          <a:lstStyle/>
          <a:p>
            <a:pPr algn="ct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脾气狂暴</a:t>
            </a:r>
          </a:p>
        </p:txBody>
      </p:sp>
      <p:sp>
        <p:nvSpPr>
          <p:cNvPr id="20" name="矩形 62">
            <a:extLst>
              <a:ext uri="{FF2B5EF4-FFF2-40B4-BE49-F238E27FC236}">
                <a16:creationId xmlns:a16="http://schemas.microsoft.com/office/drawing/2014/main" id="{0489CD60-80E8-46A4-A68B-E4EE26001B78}"/>
              </a:ext>
            </a:extLst>
          </p:cNvPr>
          <p:cNvSpPr>
            <a:spLocks noChangeArrowheads="1"/>
          </p:cNvSpPr>
          <p:nvPr/>
        </p:nvSpPr>
        <p:spPr bwMode="auto">
          <a:xfrm>
            <a:off x="8179524" y="4010582"/>
            <a:ext cx="3009508" cy="457200"/>
          </a:xfrm>
          <a:prstGeom prst="rect">
            <a:avLst/>
          </a:prstGeom>
          <a:noFill/>
        </p:spPr>
        <p:txBody>
          <a:bodyPr rtlCol="0" wrap="square">
            <a:spAutoFit/>
          </a:bodyPr>
          <a:lstStyle/>
          <a:p>
            <a:pPr algn="ct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性格内向</a:t>
            </a:r>
          </a:p>
        </p:txBody>
      </p:sp>
      <p:sp>
        <p:nvSpPr>
          <p:cNvPr id="21" name="矩形 20">
            <a:extLst>
              <a:ext uri="{FF2B5EF4-FFF2-40B4-BE49-F238E27FC236}">
                <a16:creationId xmlns:a16="http://schemas.microsoft.com/office/drawing/2014/main" id="{DBC0F002-023A-4D07-8C82-5DD0FF0B17E0}"/>
              </a:ext>
            </a:extLst>
          </p:cNvPr>
          <p:cNvSpPr/>
          <p:nvPr/>
        </p:nvSpPr>
        <p:spPr>
          <a:xfrm>
            <a:off x="1542432" y="4744045"/>
            <a:ext cx="2183200" cy="1325880"/>
          </a:xfrm>
          <a:prstGeom prst="rect">
            <a:avLst/>
          </a:prstGeom>
        </p:spPr>
        <p:txBody>
          <a:bodyPr wrap="square">
            <a:spAutoFit/>
          </a:bodyPr>
          <a:lstStyle/>
          <a:p>
            <a:pPr algn="just">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对于自己缺乏自信，有时思考太多反而会贻误最佳时机</a:t>
            </a:r>
          </a:p>
        </p:txBody>
      </p:sp>
      <p:sp>
        <p:nvSpPr>
          <p:cNvPr id="22" name="矩形 21">
            <a:extLst>
              <a:ext uri="{FF2B5EF4-FFF2-40B4-BE49-F238E27FC236}">
                <a16:creationId xmlns:a16="http://schemas.microsoft.com/office/drawing/2014/main" id="{CE532102-EC23-4A25-AC08-9570BE790C52}"/>
              </a:ext>
            </a:extLst>
          </p:cNvPr>
          <p:cNvSpPr/>
          <p:nvPr/>
        </p:nvSpPr>
        <p:spPr>
          <a:xfrm>
            <a:off x="4591245" y="4689771"/>
            <a:ext cx="3009507" cy="1325880"/>
          </a:xfrm>
          <a:prstGeom prst="rect">
            <a:avLst/>
          </a:prstGeom>
        </p:spPr>
        <p:txBody>
          <a:bodyPr wrap="square">
            <a:spAutoFit/>
          </a:bodyPr>
          <a:lstStyle/>
          <a:p>
            <a:pPr algn="just">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有时难易很好的控制自己的情绪，致使一些本无恶意的话，让对方听着很不舒服</a:t>
            </a:r>
          </a:p>
        </p:txBody>
      </p:sp>
      <p:sp>
        <p:nvSpPr>
          <p:cNvPr id="23" name="矩形 22">
            <a:extLst>
              <a:ext uri="{FF2B5EF4-FFF2-40B4-BE49-F238E27FC236}">
                <a16:creationId xmlns:a16="http://schemas.microsoft.com/office/drawing/2014/main" id="{55520D0F-1C7D-4863-B2D8-4D9CA1E659F2}"/>
              </a:ext>
            </a:extLst>
          </p:cNvPr>
          <p:cNvSpPr/>
          <p:nvPr/>
        </p:nvSpPr>
        <p:spPr>
          <a:xfrm>
            <a:off x="8120402" y="4737903"/>
            <a:ext cx="3296898" cy="1325880"/>
          </a:xfrm>
          <a:prstGeom prst="rect">
            <a:avLst/>
          </a:prstGeom>
        </p:spPr>
        <p:txBody>
          <a:bodyPr wrap="square">
            <a:spAutoFit/>
          </a:bodyPr>
          <a:lstStyle/>
          <a:p>
            <a:pPr algn="just">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内向的我，缺乏一种“推销”自己的意识，不善于展示自己，让自己在陌生场合成为焦点</a:t>
            </a:r>
          </a:p>
        </p:txBody>
      </p:sp>
    </p:spTree>
    <p:extLst>
      <p:ext uri="{BB962C8B-B14F-4D97-AF65-F5344CB8AC3E}">
        <p14:creationId val="1088591878"/>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1000" id="7"/>
                                        <p:tgtEl>
                                          <p:spTgt spid="31"/>
                                        </p:tgtEl>
                                      </p:cBhvr>
                                    </p:animEffect>
                                  </p:childTnLst>
                                </p:cTn>
                              </p:par>
                            </p:childTnLst>
                          </p:cTn>
                        </p:par>
                        <p:par>
                          <p:cTn fill="hold" id="8" nodeType="afterGroup">
                            <p:stCondLst>
                              <p:cond delay="1000"/>
                            </p:stCondLst>
                            <p:childTnLst>
                              <p:par>
                                <p:cTn fill="hold" id="9" nodeType="afterEffect" presetClass="entr" presetID="42" presetSubtype="0">
                                  <p:stCondLst>
                                    <p:cond delay="0"/>
                                  </p:stCondLst>
                                  <p:childTnLst>
                                    <p:set>
                                      <p:cBhvr>
                                        <p:cTn dur="1" fill="hold" id="10">
                                          <p:stCondLst>
                                            <p:cond delay="0"/>
                                          </p:stCondLst>
                                        </p:cTn>
                                        <p:tgtEl>
                                          <p:spTgt spid="9"/>
                                        </p:tgtEl>
                                        <p:attrNameLst>
                                          <p:attrName>style.visibility</p:attrName>
                                        </p:attrNameLst>
                                      </p:cBhvr>
                                      <p:to>
                                        <p:strVal val="visible"/>
                                      </p:to>
                                    </p:set>
                                    <p:animEffect filter="fade" transition="in">
                                      <p:cBhvr>
                                        <p:cTn dur="500" id="11"/>
                                        <p:tgtEl>
                                          <p:spTgt spid="9"/>
                                        </p:tgtEl>
                                      </p:cBhvr>
                                    </p:animEffect>
                                    <p:anim calcmode="lin" valueType="num">
                                      <p:cBhvr>
                                        <p:cTn dur="500" fill="hold" id="12"/>
                                        <p:tgtEl>
                                          <p:spTgt spid="9"/>
                                        </p:tgtEl>
                                        <p:attrNameLst>
                                          <p:attrName>ppt_x</p:attrName>
                                        </p:attrNameLst>
                                      </p:cBhvr>
                                      <p:tavLst>
                                        <p:tav tm="0">
                                          <p:val>
                                            <p:strVal val="#ppt_x"/>
                                          </p:val>
                                        </p:tav>
                                        <p:tav tm="100000">
                                          <p:val>
                                            <p:strVal val="#ppt_x"/>
                                          </p:val>
                                        </p:tav>
                                      </p:tavLst>
                                    </p:anim>
                                    <p:anim calcmode="lin" valueType="num">
                                      <p:cBhvr>
                                        <p:cTn dur="500" fill="hold" id="13"/>
                                        <p:tgtEl>
                                          <p:spTgt spid="9"/>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47" presetSubtype="0">
                                  <p:stCondLst>
                                    <p:cond delay="0"/>
                                  </p:stCondLst>
                                  <p:childTnLst>
                                    <p:set>
                                      <p:cBhvr>
                                        <p:cTn dur="1" fill="hold" id="16">
                                          <p:stCondLst>
                                            <p:cond delay="0"/>
                                          </p:stCondLst>
                                        </p:cTn>
                                        <p:tgtEl>
                                          <p:spTgt spid="6"/>
                                        </p:tgtEl>
                                        <p:attrNameLst>
                                          <p:attrName>style.visibility</p:attrName>
                                        </p:attrNameLst>
                                      </p:cBhvr>
                                      <p:to>
                                        <p:strVal val="visible"/>
                                      </p:to>
                                    </p:set>
                                    <p:animEffect filter="fade" transition="in">
                                      <p:cBhvr>
                                        <p:cTn dur="500" id="17"/>
                                        <p:tgtEl>
                                          <p:spTgt spid="6"/>
                                        </p:tgtEl>
                                      </p:cBhvr>
                                    </p:animEffect>
                                    <p:anim calcmode="lin" valueType="num">
                                      <p:cBhvr>
                                        <p:cTn dur="500" fill="hold" id="18"/>
                                        <p:tgtEl>
                                          <p:spTgt spid="6"/>
                                        </p:tgtEl>
                                        <p:attrNameLst>
                                          <p:attrName>ppt_x</p:attrName>
                                        </p:attrNameLst>
                                      </p:cBhvr>
                                      <p:tavLst>
                                        <p:tav tm="0">
                                          <p:val>
                                            <p:strVal val="#ppt_x"/>
                                          </p:val>
                                        </p:tav>
                                        <p:tav tm="100000">
                                          <p:val>
                                            <p:strVal val="#ppt_x"/>
                                          </p:val>
                                        </p:tav>
                                      </p:tavLst>
                                    </p:anim>
                                    <p:anim calcmode="lin" valueType="num">
                                      <p:cBhvr>
                                        <p:cTn dur="500" fill="hold" id="19"/>
                                        <p:tgtEl>
                                          <p:spTgt spid="6"/>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000"/>
                            </p:stCondLst>
                            <p:childTnLst>
                              <p:par>
                                <p:cTn fill="hold" id="21" nodeType="afterEffect" presetClass="entr" presetID="42" presetSubtype="0">
                                  <p:stCondLst>
                                    <p:cond delay="0"/>
                                  </p:stCondLst>
                                  <p:childTnLst>
                                    <p:set>
                                      <p:cBhvr>
                                        <p:cTn dur="1" fill="hold" id="22">
                                          <p:stCondLst>
                                            <p:cond delay="0"/>
                                          </p:stCondLst>
                                        </p:cTn>
                                        <p:tgtEl>
                                          <p:spTgt spid="3"/>
                                        </p:tgtEl>
                                        <p:attrNameLst>
                                          <p:attrName>style.visibility</p:attrName>
                                        </p:attrNameLst>
                                      </p:cBhvr>
                                      <p:to>
                                        <p:strVal val="visible"/>
                                      </p:to>
                                    </p:set>
                                    <p:animEffect filter="fade" transition="in">
                                      <p:cBhvr>
                                        <p:cTn dur="500" id="23"/>
                                        <p:tgtEl>
                                          <p:spTgt spid="3"/>
                                        </p:tgtEl>
                                      </p:cBhvr>
                                    </p:animEffect>
                                    <p:anim calcmode="lin" valueType="num">
                                      <p:cBhvr>
                                        <p:cTn dur="500" fill="hold" id="24"/>
                                        <p:tgtEl>
                                          <p:spTgt spid="3"/>
                                        </p:tgtEl>
                                        <p:attrNameLst>
                                          <p:attrName>ppt_x</p:attrName>
                                        </p:attrNameLst>
                                      </p:cBhvr>
                                      <p:tavLst>
                                        <p:tav tm="0">
                                          <p:val>
                                            <p:strVal val="#ppt_x"/>
                                          </p:val>
                                        </p:tav>
                                        <p:tav tm="100000">
                                          <p:val>
                                            <p:strVal val="#ppt_x"/>
                                          </p:val>
                                        </p:tav>
                                      </p:tavLst>
                                    </p:anim>
                                    <p:anim calcmode="lin" valueType="num">
                                      <p:cBhvr>
                                        <p:cTn dur="500" fill="hold" id="25"/>
                                        <p:tgtEl>
                                          <p:spTgt spid="3"/>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500"/>
                            </p:stCondLst>
                            <p:childTnLst>
                              <p:par>
                                <p:cTn fill="hold" grpId="0" id="27" nodeType="afterEffect" presetClass="entr" presetID="42" presetSubtype="0">
                                  <p:stCondLst>
                                    <p:cond delay="0"/>
                                  </p:stCondLst>
                                  <p:childTnLst>
                                    <p:set>
                                      <p:cBhvr>
                                        <p:cTn dur="1" fill="hold" id="28">
                                          <p:stCondLst>
                                            <p:cond delay="0"/>
                                          </p:stCondLst>
                                        </p:cTn>
                                        <p:tgtEl>
                                          <p:spTgt spid="18"/>
                                        </p:tgtEl>
                                        <p:attrNameLst>
                                          <p:attrName>style.visibility</p:attrName>
                                        </p:attrNameLst>
                                      </p:cBhvr>
                                      <p:to>
                                        <p:strVal val="visible"/>
                                      </p:to>
                                    </p:set>
                                    <p:animEffect filter="">
                                      <p:cBhvr>
                                        <p:cTn dur="750" id="29"/>
                                        <p:tgtEl>
                                          <p:spTgt spid="18"/>
                                        </p:tgtEl>
                                      </p:cBhvr>
                                    </p:animEffect>
                                    <p:anim calcmode="lin" valueType="num">
                                      <p:cBhvr>
                                        <p:cTn dur="750" fill="hold" id="30"/>
                                        <p:tgtEl>
                                          <p:spTgt spid="18"/>
                                        </p:tgtEl>
                                        <p:attrNameLst>
                                          <p:attrName>ppt_x</p:attrName>
                                        </p:attrNameLst>
                                      </p:cBhvr>
                                      <p:tavLst>
                                        <p:tav tm="0">
                                          <p:val>
                                            <p:strVal val="#ppt_x"/>
                                          </p:val>
                                        </p:tav>
                                        <p:tav tm="100000">
                                          <p:val>
                                            <p:strVal val="#ppt_x"/>
                                          </p:val>
                                        </p:tav>
                                      </p:tavLst>
                                    </p:anim>
                                    <p:anim calcmode="lin" valueType="num">
                                      <p:cBhvr>
                                        <p:cTn dur="750" fill="hold" id="31"/>
                                        <p:tgtEl>
                                          <p:spTgt spid="18"/>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250"/>
                            </p:stCondLst>
                            <p:childTnLst>
                              <p:par>
                                <p:cTn fill="hold" grpId="0" id="33" nodeType="afterEffect" presetClass="entr" presetID="42" presetSubtype="0">
                                  <p:stCondLst>
                                    <p:cond delay="0"/>
                                  </p:stCondLst>
                                  <p:childTnLst>
                                    <p:set>
                                      <p:cBhvr>
                                        <p:cTn dur="1" fill="hold" id="34">
                                          <p:stCondLst>
                                            <p:cond delay="0"/>
                                          </p:stCondLst>
                                        </p:cTn>
                                        <p:tgtEl>
                                          <p:spTgt spid="19"/>
                                        </p:tgtEl>
                                        <p:attrNameLst>
                                          <p:attrName>style.visibility</p:attrName>
                                        </p:attrNameLst>
                                      </p:cBhvr>
                                      <p:to>
                                        <p:strVal val="visible"/>
                                      </p:to>
                                    </p:set>
                                    <p:animEffect filter="">
                                      <p:cBhvr>
                                        <p:cTn dur="750" id="35"/>
                                        <p:tgtEl>
                                          <p:spTgt spid="19"/>
                                        </p:tgtEl>
                                      </p:cBhvr>
                                    </p:animEffect>
                                    <p:anim calcmode="lin" valueType="num">
                                      <p:cBhvr>
                                        <p:cTn dur="750" fill="hold" id="36"/>
                                        <p:tgtEl>
                                          <p:spTgt spid="19"/>
                                        </p:tgtEl>
                                        <p:attrNameLst>
                                          <p:attrName>ppt_x</p:attrName>
                                        </p:attrNameLst>
                                      </p:cBhvr>
                                      <p:tavLst>
                                        <p:tav tm="0">
                                          <p:val>
                                            <p:strVal val="#ppt_x"/>
                                          </p:val>
                                        </p:tav>
                                        <p:tav tm="100000">
                                          <p:val>
                                            <p:strVal val="#ppt_x"/>
                                          </p:val>
                                        </p:tav>
                                      </p:tavLst>
                                    </p:anim>
                                    <p:anim calcmode="lin" valueType="num">
                                      <p:cBhvr>
                                        <p:cTn dur="750" fill="hold" id="37"/>
                                        <p:tgtEl>
                                          <p:spTgt spid="19"/>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4000"/>
                            </p:stCondLst>
                            <p:childTnLst>
                              <p:par>
                                <p:cTn fill="hold" grpId="0" id="39" nodeType="afterEffect" presetClass="entr" presetID="42" presetSubtype="0">
                                  <p:stCondLst>
                                    <p:cond delay="0"/>
                                  </p:stCondLst>
                                  <p:childTnLst>
                                    <p:set>
                                      <p:cBhvr>
                                        <p:cTn dur="1" fill="hold" id="40">
                                          <p:stCondLst>
                                            <p:cond delay="0"/>
                                          </p:stCondLst>
                                        </p:cTn>
                                        <p:tgtEl>
                                          <p:spTgt spid="20"/>
                                        </p:tgtEl>
                                        <p:attrNameLst>
                                          <p:attrName>style.visibility</p:attrName>
                                        </p:attrNameLst>
                                      </p:cBhvr>
                                      <p:to>
                                        <p:strVal val="visible"/>
                                      </p:to>
                                    </p:set>
                                    <p:animEffect filter="">
                                      <p:cBhvr>
                                        <p:cTn dur="750" id="41"/>
                                        <p:tgtEl>
                                          <p:spTgt spid="20"/>
                                        </p:tgtEl>
                                      </p:cBhvr>
                                    </p:animEffect>
                                    <p:anim calcmode="lin" valueType="num">
                                      <p:cBhvr>
                                        <p:cTn dur="750" fill="hold" id="42"/>
                                        <p:tgtEl>
                                          <p:spTgt spid="20"/>
                                        </p:tgtEl>
                                        <p:attrNameLst>
                                          <p:attrName>ppt_x</p:attrName>
                                        </p:attrNameLst>
                                      </p:cBhvr>
                                      <p:tavLst>
                                        <p:tav tm="0">
                                          <p:val>
                                            <p:strVal val="#ppt_x"/>
                                          </p:val>
                                        </p:tav>
                                        <p:tav tm="100000">
                                          <p:val>
                                            <p:strVal val="#ppt_x"/>
                                          </p:val>
                                        </p:tav>
                                      </p:tavLst>
                                    </p:anim>
                                    <p:anim calcmode="lin" valueType="num">
                                      <p:cBhvr>
                                        <p:cTn dur="750" fill="hold" id="43"/>
                                        <p:tgtEl>
                                          <p:spTgt spid="20"/>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4750"/>
                            </p:stCondLst>
                            <p:childTnLst>
                              <p:par>
                                <p:cTn fill="hold" grpId="0" id="45" nodeType="afterEffect" presetClass="entr" presetID="53" presetSubtype="0">
                                  <p:stCondLst>
                                    <p:cond delay="0"/>
                                  </p:stCondLst>
                                  <p:childTnLst>
                                    <p:set>
                                      <p:cBhvr>
                                        <p:cTn dur="1" fill="hold" id="46">
                                          <p:stCondLst>
                                            <p:cond delay="0"/>
                                          </p:stCondLst>
                                        </p:cTn>
                                        <p:tgtEl>
                                          <p:spTgt spid="21"/>
                                        </p:tgtEl>
                                        <p:attrNameLst>
                                          <p:attrName>style.visibility</p:attrName>
                                        </p:attrNameLst>
                                      </p:cBhvr>
                                      <p:to>
                                        <p:strVal val="visible"/>
                                      </p:to>
                                    </p:set>
                                    <p:anim calcmode="lin" valueType="num">
                                      <p:cBhvr>
                                        <p:cTn dur="1000" fill="hold" id="47"/>
                                        <p:tgtEl>
                                          <p:spTgt spid="21"/>
                                        </p:tgtEl>
                                        <p:attrNameLst>
                                          <p:attrName>ppt_w</p:attrName>
                                        </p:attrNameLst>
                                      </p:cBhvr>
                                      <p:tavLst>
                                        <p:tav tm="0">
                                          <p:val>
                                            <p:fltVal val="0"/>
                                          </p:val>
                                        </p:tav>
                                        <p:tav tm="100000">
                                          <p:val>
                                            <p:strVal val="#ppt_w"/>
                                          </p:val>
                                        </p:tav>
                                      </p:tavLst>
                                    </p:anim>
                                    <p:anim calcmode="lin" valueType="num">
                                      <p:cBhvr>
                                        <p:cTn dur="1000" fill="hold" id="48"/>
                                        <p:tgtEl>
                                          <p:spTgt spid="21"/>
                                        </p:tgtEl>
                                        <p:attrNameLst>
                                          <p:attrName>ppt_h</p:attrName>
                                        </p:attrNameLst>
                                      </p:cBhvr>
                                      <p:tavLst>
                                        <p:tav tm="0">
                                          <p:val>
                                            <p:fltVal val="0"/>
                                          </p:val>
                                        </p:tav>
                                        <p:tav tm="100000">
                                          <p:val>
                                            <p:strVal val="#ppt_h"/>
                                          </p:val>
                                        </p:tav>
                                      </p:tavLst>
                                    </p:anim>
                                    <p:animEffect filter="fade" transition="in">
                                      <p:cBhvr>
                                        <p:cTn dur="1000" id="49"/>
                                        <p:tgtEl>
                                          <p:spTgt spid="21"/>
                                        </p:tgtEl>
                                      </p:cBhvr>
                                    </p:animEffect>
                                  </p:childTnLst>
                                </p:cTn>
                              </p:par>
                            </p:childTnLst>
                          </p:cTn>
                        </p:par>
                        <p:par>
                          <p:cTn fill="hold" id="50" nodeType="afterGroup">
                            <p:stCondLst>
                              <p:cond delay="5750"/>
                            </p:stCondLst>
                            <p:childTnLst>
                              <p:par>
                                <p:cTn fill="hold" grpId="0" id="51" nodeType="afterEffect" presetClass="entr" presetID="53" presetSubtype="0">
                                  <p:stCondLst>
                                    <p:cond delay="0"/>
                                  </p:stCondLst>
                                  <p:childTnLst>
                                    <p:set>
                                      <p:cBhvr>
                                        <p:cTn dur="1" fill="hold" id="52">
                                          <p:stCondLst>
                                            <p:cond delay="0"/>
                                          </p:stCondLst>
                                        </p:cTn>
                                        <p:tgtEl>
                                          <p:spTgt spid="22"/>
                                        </p:tgtEl>
                                        <p:attrNameLst>
                                          <p:attrName>style.visibility</p:attrName>
                                        </p:attrNameLst>
                                      </p:cBhvr>
                                      <p:to>
                                        <p:strVal val="visible"/>
                                      </p:to>
                                    </p:set>
                                    <p:anim calcmode="lin" valueType="num">
                                      <p:cBhvr>
                                        <p:cTn dur="1000" fill="hold" id="53"/>
                                        <p:tgtEl>
                                          <p:spTgt spid="22"/>
                                        </p:tgtEl>
                                        <p:attrNameLst>
                                          <p:attrName>ppt_w</p:attrName>
                                        </p:attrNameLst>
                                      </p:cBhvr>
                                      <p:tavLst>
                                        <p:tav tm="0">
                                          <p:val>
                                            <p:fltVal val="0"/>
                                          </p:val>
                                        </p:tav>
                                        <p:tav tm="100000">
                                          <p:val>
                                            <p:strVal val="#ppt_w"/>
                                          </p:val>
                                        </p:tav>
                                      </p:tavLst>
                                    </p:anim>
                                    <p:anim calcmode="lin" valueType="num">
                                      <p:cBhvr>
                                        <p:cTn dur="1000" fill="hold" id="54"/>
                                        <p:tgtEl>
                                          <p:spTgt spid="22"/>
                                        </p:tgtEl>
                                        <p:attrNameLst>
                                          <p:attrName>ppt_h</p:attrName>
                                        </p:attrNameLst>
                                      </p:cBhvr>
                                      <p:tavLst>
                                        <p:tav tm="0">
                                          <p:val>
                                            <p:fltVal val="0"/>
                                          </p:val>
                                        </p:tav>
                                        <p:tav tm="100000">
                                          <p:val>
                                            <p:strVal val="#ppt_h"/>
                                          </p:val>
                                        </p:tav>
                                      </p:tavLst>
                                    </p:anim>
                                    <p:animEffect filter="fade" transition="in">
                                      <p:cBhvr>
                                        <p:cTn dur="1000" id="55"/>
                                        <p:tgtEl>
                                          <p:spTgt spid="22"/>
                                        </p:tgtEl>
                                      </p:cBhvr>
                                    </p:animEffect>
                                  </p:childTnLst>
                                </p:cTn>
                              </p:par>
                            </p:childTnLst>
                          </p:cTn>
                        </p:par>
                        <p:par>
                          <p:cTn fill="hold" id="56" nodeType="afterGroup">
                            <p:stCondLst>
                              <p:cond delay="6750"/>
                            </p:stCondLst>
                            <p:childTnLst>
                              <p:par>
                                <p:cTn fill="hold" grpId="0" id="57" nodeType="afterEffect" presetClass="entr" presetID="53" presetSubtype="0">
                                  <p:stCondLst>
                                    <p:cond delay="0"/>
                                  </p:stCondLst>
                                  <p:childTnLst>
                                    <p:set>
                                      <p:cBhvr>
                                        <p:cTn dur="1" fill="hold" id="58">
                                          <p:stCondLst>
                                            <p:cond delay="0"/>
                                          </p:stCondLst>
                                        </p:cTn>
                                        <p:tgtEl>
                                          <p:spTgt spid="23"/>
                                        </p:tgtEl>
                                        <p:attrNameLst>
                                          <p:attrName>style.visibility</p:attrName>
                                        </p:attrNameLst>
                                      </p:cBhvr>
                                      <p:to>
                                        <p:strVal val="visible"/>
                                      </p:to>
                                    </p:set>
                                    <p:anim calcmode="lin" valueType="num">
                                      <p:cBhvr>
                                        <p:cTn dur="1000" fill="hold" id="59"/>
                                        <p:tgtEl>
                                          <p:spTgt spid="23"/>
                                        </p:tgtEl>
                                        <p:attrNameLst>
                                          <p:attrName>ppt_w</p:attrName>
                                        </p:attrNameLst>
                                      </p:cBhvr>
                                      <p:tavLst>
                                        <p:tav tm="0">
                                          <p:val>
                                            <p:fltVal val="0"/>
                                          </p:val>
                                        </p:tav>
                                        <p:tav tm="100000">
                                          <p:val>
                                            <p:strVal val="#ppt_w"/>
                                          </p:val>
                                        </p:tav>
                                      </p:tavLst>
                                    </p:anim>
                                    <p:anim calcmode="lin" valueType="num">
                                      <p:cBhvr>
                                        <p:cTn dur="1000" fill="hold" id="60"/>
                                        <p:tgtEl>
                                          <p:spTgt spid="23"/>
                                        </p:tgtEl>
                                        <p:attrNameLst>
                                          <p:attrName>ppt_h</p:attrName>
                                        </p:attrNameLst>
                                      </p:cBhvr>
                                      <p:tavLst>
                                        <p:tav tm="0">
                                          <p:val>
                                            <p:fltVal val="0"/>
                                          </p:val>
                                        </p:tav>
                                        <p:tav tm="100000">
                                          <p:val>
                                            <p:strVal val="#ppt_h"/>
                                          </p:val>
                                        </p:tav>
                                      </p:tavLst>
                                    </p:anim>
                                    <p:animEffect filter="fade" transition="in">
                                      <p:cBhvr>
                                        <p:cTn dur="1000" id="61"/>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18"/>
      <p:bldP grpId="0" spid="19"/>
      <p:bldP grpId="0" spid="20"/>
      <p:bldP grpId="0" spid="21"/>
      <p:bldP grpId="0" spid="22"/>
      <p:bldP grpId="0" spid="2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AD657596-3B36-4BDF-90C3-6BD2B02FD547}"/>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信条信念</a:t>
            </a:r>
          </a:p>
        </p:txBody>
      </p:sp>
      <p:sp>
        <p:nvSpPr>
          <p:cNvPr id="3" name="矩形 2">
            <a:extLst>
              <a:ext uri="{FF2B5EF4-FFF2-40B4-BE49-F238E27FC236}">
                <a16:creationId xmlns:a16="http://schemas.microsoft.com/office/drawing/2014/main" id="{6CDD6CA9-684E-4F35-99F6-F420860D7014}"/>
              </a:ext>
            </a:extLst>
          </p:cNvPr>
          <p:cNvSpPr/>
          <p:nvPr/>
        </p:nvSpPr>
        <p:spPr>
          <a:xfrm>
            <a:off x="199383" y="2235200"/>
            <a:ext cx="11696700" cy="2971800"/>
          </a:xfrm>
          <a:prstGeom prst="rect">
            <a:avLst/>
          </a:prstGeom>
          <a:solidFill>
            <a:srgbClr val="F4D5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a:extLst>
              <a:ext uri="{FF2B5EF4-FFF2-40B4-BE49-F238E27FC236}">
                <a16:creationId xmlns:a16="http://schemas.microsoft.com/office/drawing/2014/main" id="{3C29232D-3806-4F1D-A353-E95BBEFBF896}"/>
              </a:ext>
            </a:extLst>
          </p:cNvPr>
          <p:cNvSpPr/>
          <p:nvPr/>
        </p:nvSpPr>
        <p:spPr>
          <a:xfrm>
            <a:off x="5851685" y="2414012"/>
            <a:ext cx="5800404" cy="2286000"/>
          </a:xfrm>
          <a:prstGeom prst="rect">
            <a:avLst/>
          </a:prstGeom>
        </p:spPr>
        <p:txBody>
          <a:bodyPr wrap="square">
            <a:spAutoFit/>
          </a:bodyPr>
          <a:lstStyle/>
          <a:p>
            <a:pPr>
              <a:lnSpc>
                <a:spcPct val="20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我一直信奉一句：认准前方就只有前方！</a:t>
            </a:r>
          </a:p>
          <a:p>
            <a:pPr>
              <a:lnSpc>
                <a:spcPct val="20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我坚信除非自己倒下，否则没有谁能将我打到。没一件事情是一帆风顺的，风雨过后才能出彩虹。困难是必须的，只要我们坚定了信念，认准前方，一定能够成功。</a:t>
            </a:r>
          </a:p>
        </p:txBody>
      </p:sp>
      <p:pic>
        <p:nvPicPr>
          <p:cNvPr id="5" name="图片 4">
            <a:extLst>
              <a:ext uri="{FF2B5EF4-FFF2-40B4-BE49-F238E27FC236}">
                <a16:creationId xmlns:a16="http://schemas.microsoft.com/office/drawing/2014/main" id="{092A6D83-5B86-40E0-8437-5DB4286D384E}"/>
              </a:ext>
            </a:extLst>
          </p:cNvPr>
          <p:cNvPicPr>
            <a:picLocks noChangeAspect="1"/>
          </p:cNvPicPr>
          <p:nvPr/>
        </p:nvPicPr>
        <p:blipFill>
          <a:blip r:embed="rId2">
            <a:extLst>
              <a:ext uri="{28A0092B-C50C-407E-A947-70E740481C1C}">
                <a14:useLocalDpi val="0"/>
              </a:ext>
            </a:extLst>
          </a:blip>
          <a:stretch>
            <a:fillRect/>
          </a:stretch>
        </p:blipFill>
        <p:spPr>
          <a:xfrm>
            <a:off x="971176" y="1873267"/>
            <a:ext cx="4641975" cy="3675440"/>
          </a:xfrm>
          <a:prstGeom prst="rect">
            <a:avLst/>
          </a:prstGeom>
          <a:ln w="57150">
            <a:solidFill>
              <a:schemeClr val="bg1">
                <a:lumMod val="75000"/>
              </a:schemeClr>
            </a:solidFill>
          </a:ln>
        </p:spPr>
      </p:pic>
    </p:spTree>
    <p:extLst>
      <p:ext uri="{BB962C8B-B14F-4D97-AF65-F5344CB8AC3E}">
        <p14:creationId val="4251760171"/>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3"/>
                                        </p:tgtEl>
                                        <p:attrNameLst>
                                          <p:attrName>style.visibility</p:attrName>
                                        </p:attrNameLst>
                                      </p:cBhvr>
                                      <p:to>
                                        <p:strVal val="visible"/>
                                      </p:to>
                                    </p:set>
                                    <p:animEffect filter="randombar(horizontal)" transition="in">
                                      <p:cBhvr>
                                        <p:cTn dur="500" id="12"/>
                                        <p:tgtEl>
                                          <p:spTgt spid="3"/>
                                        </p:tgtEl>
                                      </p:cBhvr>
                                    </p:animEffect>
                                  </p:childTnLst>
                                </p:cTn>
                              </p:par>
                            </p:childTnLst>
                          </p:cTn>
                        </p:par>
                        <p:par>
                          <p:cTn fill="hold" id="13" nodeType="afterGroup">
                            <p:stCondLst>
                              <p:cond delay="500"/>
                            </p:stCondLst>
                            <p:childTnLst>
                              <p:par>
                                <p:cTn fill="hold" id="14" nodeType="afterEffect" presetClass="entr" presetID="42" presetSubtype="0">
                                  <p:stCondLst>
                                    <p:cond delay="0"/>
                                  </p:stCondLst>
                                  <p:childTnLst>
                                    <p:set>
                                      <p:cBhvr>
                                        <p:cTn dur="1" fill="hold" id="15">
                                          <p:stCondLst>
                                            <p:cond delay="0"/>
                                          </p:stCondLst>
                                        </p:cTn>
                                        <p:tgtEl>
                                          <p:spTgt spid="5"/>
                                        </p:tgtEl>
                                        <p:attrNameLst>
                                          <p:attrName>style.visibility</p:attrName>
                                        </p:attrNameLst>
                                      </p:cBhvr>
                                      <p:to>
                                        <p:strVal val="visible"/>
                                      </p:to>
                                    </p:set>
                                    <p:animEffect filter="fade" transition="in">
                                      <p:cBhvr>
                                        <p:cTn dur="1000" id="16"/>
                                        <p:tgtEl>
                                          <p:spTgt spid="5"/>
                                        </p:tgtEl>
                                      </p:cBhvr>
                                    </p:animEffect>
                                    <p:anim calcmode="lin" valueType="num">
                                      <p:cBhvr>
                                        <p:cTn dur="1000" fill="hold" id="17"/>
                                        <p:tgtEl>
                                          <p:spTgt spid="5"/>
                                        </p:tgtEl>
                                        <p:attrNameLst>
                                          <p:attrName>ppt_x</p:attrName>
                                        </p:attrNameLst>
                                      </p:cBhvr>
                                      <p:tavLst>
                                        <p:tav tm="0">
                                          <p:val>
                                            <p:strVal val="#ppt_x"/>
                                          </p:val>
                                        </p:tav>
                                        <p:tav tm="100000">
                                          <p:val>
                                            <p:strVal val="#ppt_x"/>
                                          </p:val>
                                        </p:tav>
                                      </p:tavLst>
                                    </p:anim>
                                    <p:anim calcmode="lin" valueType="num">
                                      <p:cBhvr>
                                        <p:cTn dur="1000" fill="hold" id="18"/>
                                        <p:tgtEl>
                                          <p:spTgt spid="5"/>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p:cTn dur="1000" fill="hold" id="22"/>
                                        <p:tgtEl>
                                          <p:spTgt spid="4"/>
                                        </p:tgtEl>
                                        <p:attrNameLst>
                                          <p:attrName>ppt_w</p:attrName>
                                        </p:attrNameLst>
                                      </p:cBhvr>
                                      <p:tavLst>
                                        <p:tav tm="0">
                                          <p:val>
                                            <p:fltVal val="0"/>
                                          </p:val>
                                        </p:tav>
                                        <p:tav tm="100000">
                                          <p:val>
                                            <p:strVal val="#ppt_w"/>
                                          </p:val>
                                        </p:tav>
                                      </p:tavLst>
                                    </p:anim>
                                    <p:anim calcmode="lin" valueType="num">
                                      <p:cBhvr>
                                        <p:cTn dur="1000" fill="hold" id="23"/>
                                        <p:tgtEl>
                                          <p:spTgt spid="4"/>
                                        </p:tgtEl>
                                        <p:attrNameLst>
                                          <p:attrName>ppt_h</p:attrName>
                                        </p:attrNameLst>
                                      </p:cBhvr>
                                      <p:tavLst>
                                        <p:tav tm="0">
                                          <p:val>
                                            <p:fltVal val="0"/>
                                          </p:val>
                                        </p:tav>
                                        <p:tav tm="100000">
                                          <p:val>
                                            <p:strVal val="#ppt_h"/>
                                          </p:val>
                                        </p:tav>
                                      </p:tavLst>
                                    </p:anim>
                                    <p:animEffect filter="fade" transition="in">
                                      <p:cBhvr>
                                        <p:cTn dur="1000" id="24"/>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72713086-F414-4018-B691-20E945B186E7}"/>
              </a:ext>
            </a:extLst>
          </p:cNvPr>
          <p:cNvSpPr/>
          <p:nvPr/>
        </p:nvSpPr>
        <p:spPr>
          <a:xfrm>
            <a:off x="3003370" y="2828835"/>
            <a:ext cx="6112235" cy="1188720"/>
          </a:xfrm>
          <a:prstGeom prst="rect">
            <a:avLst/>
          </a:prstGeom>
          <a:solidFill>
            <a:schemeClr val="bg1"/>
          </a:solidFill>
        </p:spPr>
        <p:txBody>
          <a:bodyPr wrap="square">
            <a:spAutoFit/>
          </a:bodyPr>
          <a:lstStyle/>
          <a:p>
            <a:pPr algn="dist"/>
            <a:r>
              <a:rPr altLang="en-US" b="1" lang="zh-CN" sz="72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工作体会</a:t>
            </a:r>
          </a:p>
        </p:txBody>
      </p:sp>
    </p:spTree>
    <p:extLst>
      <p:ext uri="{BB962C8B-B14F-4D97-AF65-F5344CB8AC3E}">
        <p14:creationId val="1927768845"/>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5"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1000" fill="hold" id="7"/>
                                        <p:tgtEl>
                                          <p:spTgt spid="18"/>
                                        </p:tgtEl>
                                        <p:attrNameLst>
                                          <p:attrName>ppt_w</p:attrName>
                                        </p:attrNameLst>
                                      </p:cBhvr>
                                      <p:tavLst>
                                        <p:tav tm="0">
                                          <p:val>
                                            <p:strVal val="#ppt_w*0.70"/>
                                          </p:val>
                                        </p:tav>
                                        <p:tav tm="100000">
                                          <p:val>
                                            <p:strVal val="#ppt_w"/>
                                          </p:val>
                                        </p:tav>
                                      </p:tavLst>
                                    </p:anim>
                                    <p:anim calcmode="lin" valueType="num">
                                      <p:cBhvr>
                                        <p:cTn dur="1000" fill="hold" id="8"/>
                                        <p:tgtEl>
                                          <p:spTgt spid="18"/>
                                        </p:tgtEl>
                                        <p:attrNameLst>
                                          <p:attrName>ppt_h</p:attrName>
                                        </p:attrNameLst>
                                      </p:cBhvr>
                                      <p:tavLst>
                                        <p:tav tm="0">
                                          <p:val>
                                            <p:strVal val="#ppt_h"/>
                                          </p:val>
                                        </p:tav>
                                        <p:tav tm="100000">
                                          <p:val>
                                            <p:strVal val="#ppt_h"/>
                                          </p:val>
                                        </p:tav>
                                      </p:tavLst>
                                    </p:anim>
                                    <p:animEffect filter="fade" transition="in">
                                      <p:cBhvr>
                                        <p:cTn dur="1000" id="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6B9CE2F7-EE80-46E2-80BF-77D6BA657551}"/>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工作心得</a:t>
            </a:r>
          </a:p>
        </p:txBody>
      </p:sp>
      <p:sp>
        <p:nvSpPr>
          <p:cNvPr id="4" name="矩形 3">
            <a:extLst>
              <a:ext uri="{FF2B5EF4-FFF2-40B4-BE49-F238E27FC236}">
                <a16:creationId xmlns:a16="http://schemas.microsoft.com/office/drawing/2014/main" id="{41DF666B-7010-4BA8-B1B1-218241127C5B}"/>
              </a:ext>
            </a:extLst>
          </p:cNvPr>
          <p:cNvSpPr/>
          <p:nvPr/>
        </p:nvSpPr>
        <p:spPr>
          <a:xfrm>
            <a:off x="199383" y="2235200"/>
            <a:ext cx="11696700" cy="2971800"/>
          </a:xfrm>
          <a:prstGeom prst="rect">
            <a:avLst/>
          </a:prstGeom>
          <a:solidFill>
            <a:srgbClr val="F4D5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4684A38F-DF59-4F2A-AA96-6E5086E2E657}"/>
              </a:ext>
            </a:extLst>
          </p:cNvPr>
          <p:cNvSpPr/>
          <p:nvPr/>
        </p:nvSpPr>
        <p:spPr>
          <a:xfrm>
            <a:off x="432510" y="2255102"/>
            <a:ext cx="7204717" cy="2971801"/>
          </a:xfrm>
          <a:prstGeom prst="rect">
            <a:avLst/>
          </a:prstGeom>
        </p:spPr>
        <p:txBody>
          <a:bodyPr wrap="square">
            <a:spAutoFit/>
          </a:bodyPr>
          <a:lstStyle/>
          <a:p>
            <a:pPr algn="just">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        这是我的第一份真正意义的工作，对我来说意义重大，是我的一转折点。这是我正式步入社会的入口，从此以后我不在是一名象牙塔里的学生，我要用我所学的知识去创造财富，为自己，为公司，为社会。</a:t>
            </a:r>
          </a:p>
          <a:p>
            <a:pPr algn="just">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工作之中，我更是深深地体会到团队合作的重要，我们就如螺丝钉，任何一个掉队都有可能导致机器的瘫痪，只有我们协同合作，才能实现我们价值，并且创造更大价值。</a:t>
            </a:r>
          </a:p>
        </p:txBody>
      </p:sp>
      <p:pic>
        <p:nvPicPr>
          <p:cNvPr id="6" name="图片 5">
            <a:extLst>
              <a:ext uri="{FF2B5EF4-FFF2-40B4-BE49-F238E27FC236}">
                <a16:creationId xmlns:a16="http://schemas.microsoft.com/office/drawing/2014/main" id="{9FAC6F8E-60C0-42F1-B555-8479FF840515}"/>
              </a:ext>
            </a:extLst>
          </p:cNvPr>
          <p:cNvPicPr>
            <a:picLocks noChangeAspect="1"/>
          </p:cNvPicPr>
          <p:nvPr/>
        </p:nvPicPr>
        <p:blipFill>
          <a:blip r:embed="rId2">
            <a:extLst>
              <a:ext uri="{28A0092B-C50C-407E-A947-70E740481C1C}">
                <a14:useLocalDpi val="0"/>
              </a:ext>
            </a:extLst>
          </a:blip>
          <a:stretch>
            <a:fillRect/>
          </a:stretch>
        </p:blipFill>
        <p:spPr>
          <a:xfrm flipH="1">
            <a:off x="7870354" y="1767832"/>
            <a:ext cx="3724575" cy="3926437"/>
          </a:xfrm>
          <a:prstGeom prst="rect">
            <a:avLst/>
          </a:prstGeom>
          <a:solidFill>
            <a:srgbClr val="FFFFFF">
              <a:shade val="85000"/>
            </a:srgbClr>
          </a:solidFill>
          <a:ln cap="sq" w="88900">
            <a:solidFill>
              <a:srgbClr val="FFFFFF"/>
            </a:solidFill>
            <a:miter lim="800000"/>
          </a:ln>
          <a:effectLst>
            <a:outerShdw algn="tl" blurRad="55000" dir="5400000" dist="18000" rotWithShape="0">
              <a:srgbClr val="000000">
                <a:alpha val="40000"/>
              </a:srgbClr>
            </a:outerShdw>
          </a:effectLst>
          <a:scene3d>
            <a:camera prst="orthographicFront"/>
            <a:lightRig dir="t" rig="twoPt">
              <a:rot lat="0" lon="0" rev="7200000"/>
            </a:lightRig>
          </a:scene3d>
          <a:sp3d>
            <a:bevelT h="19050" w="25400"/>
            <a:contourClr>
              <a:srgbClr val="FFFFFF"/>
            </a:contourClr>
          </a:sp3d>
        </p:spPr>
      </p:pic>
    </p:spTree>
    <p:extLst>
      <p:ext uri="{BB962C8B-B14F-4D97-AF65-F5344CB8AC3E}">
        <p14:creationId val="427879837"/>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4"/>
                                        </p:tgtEl>
                                        <p:attrNameLst>
                                          <p:attrName>style.visibility</p:attrName>
                                        </p:attrNameLst>
                                      </p:cBhvr>
                                      <p:to>
                                        <p:strVal val="visible"/>
                                      </p:to>
                                    </p:set>
                                    <p:animEffect filter="randombar(horizontal)" transition="in">
                                      <p:cBhvr>
                                        <p:cTn dur="500" id="12"/>
                                        <p:tgtEl>
                                          <p:spTgt spid="4"/>
                                        </p:tgtEl>
                                      </p:cBhvr>
                                    </p:animEffect>
                                  </p:childTnLst>
                                </p:cTn>
                              </p:par>
                            </p:childTnLst>
                          </p:cTn>
                        </p:par>
                        <p:par>
                          <p:cTn fill="hold" id="13" nodeType="afterGroup">
                            <p:stCondLst>
                              <p:cond delay="500"/>
                            </p:stCondLst>
                            <p:childTnLst>
                              <p:par>
                                <p:cTn fill="hold" id="14" nodeType="afterEffect" presetClass="entr" presetID="42"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fade" transition="in">
                                      <p:cBhvr>
                                        <p:cTn dur="1000" id="16"/>
                                        <p:tgtEl>
                                          <p:spTgt spid="6"/>
                                        </p:tgtEl>
                                      </p:cBhvr>
                                    </p:animEffect>
                                    <p:anim calcmode="lin" valueType="num">
                                      <p:cBhvr>
                                        <p:cTn dur="1000" fill="hold" id="17"/>
                                        <p:tgtEl>
                                          <p:spTgt spid="6"/>
                                        </p:tgtEl>
                                        <p:attrNameLst>
                                          <p:attrName>ppt_x</p:attrName>
                                        </p:attrNameLst>
                                      </p:cBhvr>
                                      <p:tavLst>
                                        <p:tav tm="0">
                                          <p:val>
                                            <p:strVal val="#ppt_x"/>
                                          </p:val>
                                        </p:tav>
                                        <p:tav tm="100000">
                                          <p:val>
                                            <p:strVal val="#ppt_x"/>
                                          </p:val>
                                        </p:tav>
                                      </p:tavLst>
                                    </p:anim>
                                    <p:anim calcmode="lin" valueType="num">
                                      <p:cBhvr>
                                        <p:cTn dur="1000" fill="hold" id="18"/>
                                        <p:tgtEl>
                                          <p:spTgt spid="6"/>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5"/>
                                        </p:tgtEl>
                                        <p:attrNameLst>
                                          <p:attrName>style.visibility</p:attrName>
                                        </p:attrNameLst>
                                      </p:cBhvr>
                                      <p:to>
                                        <p:strVal val="visible"/>
                                      </p:to>
                                    </p:set>
                                    <p:anim calcmode="lin" valueType="num">
                                      <p:cBhvr>
                                        <p:cTn dur="1000" fill="hold" id="22"/>
                                        <p:tgtEl>
                                          <p:spTgt spid="5"/>
                                        </p:tgtEl>
                                        <p:attrNameLst>
                                          <p:attrName>ppt_w</p:attrName>
                                        </p:attrNameLst>
                                      </p:cBhvr>
                                      <p:tavLst>
                                        <p:tav tm="0">
                                          <p:val>
                                            <p:fltVal val="0"/>
                                          </p:val>
                                        </p:tav>
                                        <p:tav tm="100000">
                                          <p:val>
                                            <p:strVal val="#ppt_w"/>
                                          </p:val>
                                        </p:tav>
                                      </p:tavLst>
                                    </p:anim>
                                    <p:anim calcmode="lin" valueType="num">
                                      <p:cBhvr>
                                        <p:cTn dur="1000" fill="hold" id="23"/>
                                        <p:tgtEl>
                                          <p:spTgt spid="5"/>
                                        </p:tgtEl>
                                        <p:attrNameLst>
                                          <p:attrName>ppt_h</p:attrName>
                                        </p:attrNameLst>
                                      </p:cBhvr>
                                      <p:tavLst>
                                        <p:tav tm="0">
                                          <p:val>
                                            <p:fltVal val="0"/>
                                          </p:val>
                                        </p:tav>
                                        <p:tav tm="100000">
                                          <p:val>
                                            <p:strVal val="#ppt_h"/>
                                          </p:val>
                                        </p:tav>
                                      </p:tavLst>
                                    </p:anim>
                                    <p:animEffect filter="fade" transition="in">
                                      <p:cBhvr>
                                        <p:cTn dur="1000" id="24"/>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6B9CE2F7-EE80-46E2-80BF-77D6BA657551}"/>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工作心得</a:t>
            </a:r>
          </a:p>
        </p:txBody>
      </p:sp>
      <p:sp>
        <p:nvSpPr>
          <p:cNvPr id="4" name="Freeform 6">
            <a:extLst>
              <a:ext uri="{FF2B5EF4-FFF2-40B4-BE49-F238E27FC236}">
                <a16:creationId xmlns:a16="http://schemas.microsoft.com/office/drawing/2014/main" id="{21A96C19-61A8-4C38-B398-21F22587954E}"/>
              </a:ext>
            </a:extLst>
          </p:cNvPr>
          <p:cNvSpPr/>
          <p:nvPr/>
        </p:nvSpPr>
        <p:spPr bwMode="auto">
          <a:xfrm>
            <a:off x="0" y="3319867"/>
            <a:ext cx="12192000" cy="3538133"/>
          </a:xfrm>
          <a:custGeom>
            <a:gdLst>
              <a:gd fmla="*/ 3078 w 4268" name="T0"/>
              <a:gd fmla="*/ 3 h 1326" name="T1"/>
              <a:gd fmla="*/ 3355 w 4268" name="T2"/>
              <a:gd fmla="*/ 18 h 1326" name="T3"/>
              <a:gd fmla="*/ 3647 w 4268" name="T4"/>
              <a:gd fmla="*/ 50 h 1326" name="T5"/>
              <a:gd fmla="*/ 3951 w 4268" name="T6"/>
              <a:gd fmla="*/ 100 h 1326" name="T7"/>
              <a:gd fmla="*/ 4268 w 4268" name="T8"/>
              <a:gd fmla="*/ 168 h 1326" name="T9"/>
              <a:gd fmla="*/ 4106 w 4268" name="T10"/>
              <a:gd fmla="*/ 140 h 1326" name="T11"/>
              <a:gd fmla="*/ 3795 w 4268" name="T12"/>
              <a:gd fmla="*/ 80 h 1326" name="T13"/>
              <a:gd fmla="*/ 3499 w 4268" name="T14"/>
              <a:gd fmla="*/ 40 h 1326" name="T15"/>
              <a:gd fmla="*/ 3215 w 4268" name="T16"/>
              <a:gd fmla="*/ 16 h 1326" name="T17"/>
              <a:gd fmla="*/ 2943 w 4268" name="T18"/>
              <a:gd fmla="*/ 9 h 1326" name="T19"/>
              <a:gd fmla="*/ 2636 w 4268" name="T20"/>
              <a:gd fmla="*/ 18 h 1326" name="T21"/>
              <a:gd fmla="*/ 2348 w 4268" name="T22"/>
              <a:gd fmla="*/ 48 h 1326" name="T23"/>
              <a:gd fmla="*/ 2077 w 4268" name="T24"/>
              <a:gd fmla="*/ 93 h 1326" name="T25"/>
              <a:gd fmla="*/ 1825 w 4268" name="T26"/>
              <a:gd fmla="*/ 153 h 1326" name="T27"/>
              <a:gd fmla="*/ 1589 w 4268" name="T28"/>
              <a:gd fmla="*/ 225 h 1326" name="T29"/>
              <a:gd fmla="*/ 1370 w 4268" name="T30"/>
              <a:gd fmla="*/ 308 h 1326" name="T31"/>
              <a:gd fmla="*/ 1169 w 4268" name="T32"/>
              <a:gd fmla="*/ 398 h 1326" name="T33"/>
              <a:gd fmla="*/ 985 w 4268" name="T34"/>
              <a:gd fmla="*/ 494 h 1326" name="T35"/>
              <a:gd fmla="*/ 817 w 4268" name="T36"/>
              <a:gd fmla="*/ 595 h 1326" name="T37"/>
              <a:gd fmla="*/ 666 w 4268" name="T38"/>
              <a:gd fmla="*/ 696 h 1326" name="T39"/>
              <a:gd fmla="*/ 531 w 4268" name="T40"/>
              <a:gd fmla="*/ 797 h 1326" name="T41"/>
              <a:gd fmla="*/ 412 w 4268" name="T42"/>
              <a:gd fmla="*/ 895 h 1326" name="T43"/>
              <a:gd fmla="*/ 308 w 4268" name="T44"/>
              <a:gd fmla="*/ 988 h 1326" name="T45"/>
              <a:gd fmla="*/ 221 w 4268" name="T46"/>
              <a:gd fmla="*/ 1075 h 1326" name="T47"/>
              <a:gd fmla="*/ 149 w 4268" name="T48"/>
              <a:gd fmla="*/ 1151 h 1326" name="T49"/>
              <a:gd fmla="*/ 91 w 4268" name="T50"/>
              <a:gd fmla="*/ 1217 h 1326" name="T51"/>
              <a:gd fmla="*/ 49 w 4268" name="T52"/>
              <a:gd fmla="*/ 1269 h 1326" name="T53"/>
              <a:gd fmla="*/ 22 w 4268" name="T54"/>
              <a:gd fmla="*/ 1305 h 1326" name="T55"/>
              <a:gd fmla="*/ 8 w 4268" name="T56"/>
              <a:gd fmla="*/ 1323 h 1326" name="T57"/>
              <a:gd fmla="*/ 6 w 4268" name="T58"/>
              <a:gd fmla="*/ 1326 h 1326" name="T59"/>
              <a:gd fmla="*/ 1 w 4268" name="T60"/>
              <a:gd fmla="*/ 1318 h 1326" name="T61"/>
              <a:gd fmla="*/ 17 w 4268" name="T62"/>
              <a:gd fmla="*/ 1298 h 1326" name="T63"/>
              <a:gd fmla="*/ 47 w 4268" name="T64"/>
              <a:gd fmla="*/ 1259 h 1326" name="T65"/>
              <a:gd fmla="*/ 93 w 4268" name="T66"/>
              <a:gd fmla="*/ 1203 h 1326" name="T67"/>
              <a:gd fmla="*/ 154 w 4268" name="T68"/>
              <a:gd fmla="*/ 1135 h 1326" name="T69"/>
              <a:gd fmla="*/ 230 w 4268" name="T70"/>
              <a:gd fmla="*/ 1053 h 1326" name="T71"/>
              <a:gd fmla="*/ 324 w 4268" name="T72"/>
              <a:gd fmla="*/ 964 h 1326" name="T73"/>
              <a:gd fmla="*/ 434 w 4268" name="T74"/>
              <a:gd fmla="*/ 867 h 1326" name="T75"/>
              <a:gd fmla="*/ 561 w 4268" name="T76"/>
              <a:gd fmla="*/ 765 h 1326" name="T77"/>
              <a:gd fmla="*/ 703 w 4268" name="T78"/>
              <a:gd fmla="*/ 661 h 1326" name="T79"/>
              <a:gd fmla="*/ 864 w 4268" name="T80"/>
              <a:gd fmla="*/ 556 h 1326" name="T81"/>
              <a:gd fmla="*/ 1040 w 4268" name="T82"/>
              <a:gd fmla="*/ 455 h 1326" name="T83"/>
              <a:gd fmla="*/ 1235 w 4268" name="T84"/>
              <a:gd fmla="*/ 358 h 1326" name="T85"/>
              <a:gd fmla="*/ 1448 w 4268" name="T86"/>
              <a:gd fmla="*/ 268 h 1326" name="T87"/>
              <a:gd fmla="*/ 1678 w 4268" name="T88"/>
              <a:gd fmla="*/ 188 h 1326" name="T89"/>
              <a:gd fmla="*/ 1927 w 4268" name="T90"/>
              <a:gd fmla="*/ 119 h 1326" name="T91"/>
              <a:gd fmla="*/ 2194 w 4268" name="T92"/>
              <a:gd fmla="*/ 63 h 1326" name="T93"/>
              <a:gd fmla="*/ 2480 w 4268" name="T94"/>
              <a:gd fmla="*/ 23 h 1326" name="T95"/>
              <a:gd fmla="*/ 2784 w 4268" name="T96"/>
              <a:gd fmla="*/ 3 h 132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26" w="4268">
                <a:moveTo>
                  <a:pt x="2943" y="0"/>
                </a:moveTo>
                <a:lnTo>
                  <a:pt x="3078" y="3"/>
                </a:lnTo>
                <a:lnTo>
                  <a:pt x="3215" y="8"/>
                </a:lnTo>
                <a:lnTo>
                  <a:pt x="3355" y="18"/>
                </a:lnTo>
                <a:lnTo>
                  <a:pt x="3500" y="31"/>
                </a:lnTo>
                <a:lnTo>
                  <a:pt x="3647" y="50"/>
                </a:lnTo>
                <a:lnTo>
                  <a:pt x="3797" y="72"/>
                </a:lnTo>
                <a:lnTo>
                  <a:pt x="3951" y="100"/>
                </a:lnTo>
                <a:lnTo>
                  <a:pt x="4109" y="132"/>
                </a:lnTo>
                <a:lnTo>
                  <a:pt x="4268" y="168"/>
                </a:lnTo>
                <a:lnTo>
                  <a:pt x="4267" y="176"/>
                </a:lnTo>
                <a:lnTo>
                  <a:pt x="4106" y="140"/>
                </a:lnTo>
                <a:lnTo>
                  <a:pt x="3950" y="107"/>
                </a:lnTo>
                <a:lnTo>
                  <a:pt x="3795" y="80"/>
                </a:lnTo>
                <a:lnTo>
                  <a:pt x="3645" y="58"/>
                </a:lnTo>
                <a:lnTo>
                  <a:pt x="3499" y="40"/>
                </a:lnTo>
                <a:lnTo>
                  <a:pt x="3355" y="26"/>
                </a:lnTo>
                <a:lnTo>
                  <a:pt x="3215" y="16"/>
                </a:lnTo>
                <a:lnTo>
                  <a:pt x="3078" y="10"/>
                </a:lnTo>
                <a:lnTo>
                  <a:pt x="2943" y="9"/>
                </a:lnTo>
                <a:lnTo>
                  <a:pt x="2788" y="12"/>
                </a:lnTo>
                <a:lnTo>
                  <a:pt x="2636" y="18"/>
                </a:lnTo>
                <a:lnTo>
                  <a:pt x="2490" y="31"/>
                </a:lnTo>
                <a:lnTo>
                  <a:pt x="2348" y="48"/>
                </a:lnTo>
                <a:lnTo>
                  <a:pt x="2210" y="69"/>
                </a:lnTo>
                <a:lnTo>
                  <a:pt x="2077" y="93"/>
                </a:lnTo>
                <a:lnTo>
                  <a:pt x="1949" y="122"/>
                </a:lnTo>
                <a:lnTo>
                  <a:pt x="1825" y="153"/>
                </a:lnTo>
                <a:lnTo>
                  <a:pt x="1704" y="188"/>
                </a:lnTo>
                <a:lnTo>
                  <a:pt x="1589" y="225"/>
                </a:lnTo>
                <a:lnTo>
                  <a:pt x="1478" y="265"/>
                </a:lnTo>
                <a:lnTo>
                  <a:pt x="1370" y="308"/>
                </a:lnTo>
                <a:lnTo>
                  <a:pt x="1268" y="352"/>
                </a:lnTo>
                <a:lnTo>
                  <a:pt x="1169" y="398"/>
                </a:lnTo>
                <a:lnTo>
                  <a:pt x="1075" y="446"/>
                </a:lnTo>
                <a:lnTo>
                  <a:pt x="985" y="494"/>
                </a:lnTo>
                <a:lnTo>
                  <a:pt x="899" y="545"/>
                </a:lnTo>
                <a:lnTo>
                  <a:pt x="817" y="595"/>
                </a:lnTo>
                <a:lnTo>
                  <a:pt x="739" y="646"/>
                </a:lnTo>
                <a:lnTo>
                  <a:pt x="666" y="696"/>
                </a:lnTo>
                <a:lnTo>
                  <a:pt x="597" y="748"/>
                </a:lnTo>
                <a:lnTo>
                  <a:pt x="531" y="797"/>
                </a:lnTo>
                <a:lnTo>
                  <a:pt x="470" y="847"/>
                </a:lnTo>
                <a:lnTo>
                  <a:pt x="412" y="895"/>
                </a:lnTo>
                <a:lnTo>
                  <a:pt x="359" y="943"/>
                </a:lnTo>
                <a:lnTo>
                  <a:pt x="308" y="988"/>
                </a:lnTo>
                <a:lnTo>
                  <a:pt x="263" y="1032"/>
                </a:lnTo>
                <a:lnTo>
                  <a:pt x="221" y="1075"/>
                </a:lnTo>
                <a:lnTo>
                  <a:pt x="183" y="1115"/>
                </a:lnTo>
                <a:lnTo>
                  <a:pt x="149" y="1151"/>
                </a:lnTo>
                <a:lnTo>
                  <a:pt x="118" y="1186"/>
                </a:lnTo>
                <a:lnTo>
                  <a:pt x="91" y="1217"/>
                </a:lnTo>
                <a:lnTo>
                  <a:pt x="69" y="1246"/>
                </a:lnTo>
                <a:lnTo>
                  <a:pt x="49" y="1269"/>
                </a:lnTo>
                <a:lnTo>
                  <a:pt x="34" y="1288"/>
                </a:lnTo>
                <a:lnTo>
                  <a:pt x="22" y="1305"/>
                </a:lnTo>
                <a:lnTo>
                  <a:pt x="13" y="1317"/>
                </a:lnTo>
                <a:lnTo>
                  <a:pt x="8" y="1323"/>
                </a:lnTo>
                <a:lnTo>
                  <a:pt x="6" y="1326"/>
                </a:lnTo>
                <a:lnTo>
                  <a:pt x="6" y="1326"/>
                </a:lnTo>
                <a:lnTo>
                  <a:pt x="0" y="1321"/>
                </a:lnTo>
                <a:lnTo>
                  <a:pt x="1" y="1318"/>
                </a:lnTo>
                <a:lnTo>
                  <a:pt x="8" y="1310"/>
                </a:lnTo>
                <a:lnTo>
                  <a:pt x="17" y="1298"/>
                </a:lnTo>
                <a:lnTo>
                  <a:pt x="30" y="1281"/>
                </a:lnTo>
                <a:lnTo>
                  <a:pt x="47" y="1259"/>
                </a:lnTo>
                <a:lnTo>
                  <a:pt x="67" y="1233"/>
                </a:lnTo>
                <a:lnTo>
                  <a:pt x="93" y="1203"/>
                </a:lnTo>
                <a:lnTo>
                  <a:pt x="122" y="1171"/>
                </a:lnTo>
                <a:lnTo>
                  <a:pt x="154" y="1135"/>
                </a:lnTo>
                <a:lnTo>
                  <a:pt x="190" y="1094"/>
                </a:lnTo>
                <a:lnTo>
                  <a:pt x="230" y="1053"/>
                </a:lnTo>
                <a:lnTo>
                  <a:pt x="276" y="1009"/>
                </a:lnTo>
                <a:lnTo>
                  <a:pt x="324" y="964"/>
                </a:lnTo>
                <a:lnTo>
                  <a:pt x="377" y="916"/>
                </a:lnTo>
                <a:lnTo>
                  <a:pt x="434" y="867"/>
                </a:lnTo>
                <a:lnTo>
                  <a:pt x="495" y="816"/>
                </a:lnTo>
                <a:lnTo>
                  <a:pt x="561" y="765"/>
                </a:lnTo>
                <a:lnTo>
                  <a:pt x="629" y="713"/>
                </a:lnTo>
                <a:lnTo>
                  <a:pt x="703" y="661"/>
                </a:lnTo>
                <a:lnTo>
                  <a:pt x="781" y="609"/>
                </a:lnTo>
                <a:lnTo>
                  <a:pt x="864" y="556"/>
                </a:lnTo>
                <a:lnTo>
                  <a:pt x="949" y="506"/>
                </a:lnTo>
                <a:lnTo>
                  <a:pt x="1040" y="455"/>
                </a:lnTo>
                <a:lnTo>
                  <a:pt x="1136" y="406"/>
                </a:lnTo>
                <a:lnTo>
                  <a:pt x="1235" y="358"/>
                </a:lnTo>
                <a:lnTo>
                  <a:pt x="1339" y="312"/>
                </a:lnTo>
                <a:lnTo>
                  <a:pt x="1448" y="268"/>
                </a:lnTo>
                <a:lnTo>
                  <a:pt x="1560" y="226"/>
                </a:lnTo>
                <a:lnTo>
                  <a:pt x="1678" y="188"/>
                </a:lnTo>
                <a:lnTo>
                  <a:pt x="1800" y="151"/>
                </a:lnTo>
                <a:lnTo>
                  <a:pt x="1927" y="119"/>
                </a:lnTo>
                <a:lnTo>
                  <a:pt x="2058" y="89"/>
                </a:lnTo>
                <a:lnTo>
                  <a:pt x="2194" y="63"/>
                </a:lnTo>
                <a:lnTo>
                  <a:pt x="2335" y="41"/>
                </a:lnTo>
                <a:lnTo>
                  <a:pt x="2480" y="23"/>
                </a:lnTo>
                <a:lnTo>
                  <a:pt x="2630" y="12"/>
                </a:lnTo>
                <a:lnTo>
                  <a:pt x="2784" y="3"/>
                </a:lnTo>
                <a:lnTo>
                  <a:pt x="2943" y="0"/>
                </a:lnTo>
                <a:close/>
              </a:path>
            </a:pathLst>
          </a:custGeom>
          <a:solidFill>
            <a:srgbClr val="969696"/>
          </a:solidFill>
          <a:ln w="28575">
            <a:solidFill>
              <a:schemeClr val="tx1">
                <a:lumMod val="65000"/>
                <a:lumOff val="35000"/>
              </a:schemeClr>
            </a:solidFill>
            <a:prstDash val="solid"/>
            <a:round/>
          </a:ln>
        </p:spPr>
        <p:txBody>
          <a:bodyPr anchor="t" anchorCtr="0" bIns="65455" compatLnSpc="1" lIns="130911" numCol="1" rIns="130911" tIns="65455" vert="horz" wrap="square">
            <a:prstTxWarp prst="textNoShape">
              <a:avLst/>
            </a:prstTxWarp>
          </a:bodyPr>
          <a:lstStyle/>
          <a:p>
            <a:pPr algn="ctr" fontAlgn="base">
              <a:spcBef>
                <a:spcPct val="0"/>
              </a:spcBef>
              <a:spcAft>
                <a:spcPct val="0"/>
              </a:spcAft>
              <a:defRPr/>
            </a:pPr>
            <a:endParaRPr kern="0" lang="en-US" sz="2933">
              <a:solidFill>
                <a:srgbClr val="000000"/>
              </a:solidFill>
              <a:latin typeface="微软雅黑"/>
              <a:ea typeface="微软雅黑"/>
              <a:sym charset="0" typeface="Gill Sans"/>
            </a:endParaRPr>
          </a:p>
        </p:txBody>
      </p:sp>
      <p:sp>
        <p:nvSpPr>
          <p:cNvPr id="5" name="Oval Callout 10">
            <a:extLst>
              <a:ext uri="{FF2B5EF4-FFF2-40B4-BE49-F238E27FC236}">
                <a16:creationId xmlns:a16="http://schemas.microsoft.com/office/drawing/2014/main" id="{4C74062D-6251-444B-B8DD-45BC42A57296}"/>
              </a:ext>
            </a:extLst>
          </p:cNvPr>
          <p:cNvSpPr/>
          <p:nvPr/>
        </p:nvSpPr>
        <p:spPr bwMode="auto">
          <a:xfrm rot="19660752">
            <a:off x="246741" y="3431335"/>
            <a:ext cx="1597209" cy="1547589"/>
          </a:xfrm>
          <a:prstGeom prst="wedgeEllipseCallout">
            <a:avLst/>
          </a:prstGeom>
          <a:solidFill>
            <a:srgbClr val="9FD8EC"/>
          </a:solidFill>
          <a:ln algn="ctr" cap="flat" cmpd="sng" w="25400">
            <a:no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chemeClr val="bg1"/>
              </a:solidFill>
              <a:latin typeface="微软雅黑"/>
              <a:ea typeface="微软雅黑"/>
              <a:sym charset="0" typeface="Gill Sans"/>
            </a:endParaRPr>
          </a:p>
        </p:txBody>
      </p:sp>
      <p:sp>
        <p:nvSpPr>
          <p:cNvPr id="6" name="Oval 9">
            <a:extLst>
              <a:ext uri="{FF2B5EF4-FFF2-40B4-BE49-F238E27FC236}">
                <a16:creationId xmlns:a16="http://schemas.microsoft.com/office/drawing/2014/main" id="{E7E6189B-2572-49E2-8DBE-C0D1C04BC945}"/>
              </a:ext>
            </a:extLst>
          </p:cNvPr>
          <p:cNvSpPr/>
          <p:nvPr/>
        </p:nvSpPr>
        <p:spPr bwMode="auto">
          <a:xfrm>
            <a:off x="1183219" y="5355669"/>
            <a:ext cx="363983" cy="359524"/>
          </a:xfrm>
          <a:prstGeom prst="ellipse">
            <a:avLst/>
          </a:prstGeom>
          <a:solidFill>
            <a:srgbClr val="9FD8EC"/>
          </a:solidFill>
          <a:ln algn="ctr" cap="flat" cmpd="sng" w="25400">
            <a:solidFill>
              <a:schemeClr val="bg1">
                <a:lumMod val="75000"/>
              </a:schemeClr>
            </a:solid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rgbClr val="000000"/>
              </a:solidFill>
              <a:latin typeface="微软雅黑"/>
              <a:ea typeface="微软雅黑"/>
              <a:sym charset="0" typeface="Gill Sans"/>
            </a:endParaRPr>
          </a:p>
        </p:txBody>
      </p:sp>
      <p:sp>
        <p:nvSpPr>
          <p:cNvPr id="7" name="Oval Callout 85">
            <a:extLst>
              <a:ext uri="{FF2B5EF4-FFF2-40B4-BE49-F238E27FC236}">
                <a16:creationId xmlns:a16="http://schemas.microsoft.com/office/drawing/2014/main" id="{22EF3926-B810-4127-8421-36C1B45EBEA2}"/>
              </a:ext>
            </a:extLst>
          </p:cNvPr>
          <p:cNvSpPr/>
          <p:nvPr/>
        </p:nvSpPr>
        <p:spPr bwMode="auto">
          <a:xfrm rot="8037644">
            <a:off x="3335700" y="4632974"/>
            <a:ext cx="1577644" cy="1566779"/>
          </a:xfrm>
          <a:prstGeom prst="wedgeEllipseCallout">
            <a:avLst/>
          </a:prstGeom>
          <a:solidFill>
            <a:srgbClr val="F4D525"/>
          </a:solidFill>
          <a:ln algn="ctr" cap="flat" cmpd="sng" w="25400">
            <a:no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chemeClr val="bg1"/>
              </a:solidFill>
              <a:latin typeface="微软雅黑"/>
              <a:ea typeface="微软雅黑"/>
              <a:sym charset="0" typeface="Gill Sans"/>
            </a:endParaRPr>
          </a:p>
        </p:txBody>
      </p:sp>
      <p:sp>
        <p:nvSpPr>
          <p:cNvPr id="8" name="Oval 86">
            <a:extLst>
              <a:ext uri="{FF2B5EF4-FFF2-40B4-BE49-F238E27FC236}">
                <a16:creationId xmlns:a16="http://schemas.microsoft.com/office/drawing/2014/main" id="{46012CBC-E4F4-4034-B339-94103339E676}"/>
              </a:ext>
            </a:extLst>
          </p:cNvPr>
          <p:cNvSpPr/>
          <p:nvPr/>
        </p:nvSpPr>
        <p:spPr bwMode="auto">
          <a:xfrm rot="8637565">
            <a:off x="3325760" y="4085931"/>
            <a:ext cx="363983" cy="359524"/>
          </a:xfrm>
          <a:prstGeom prst="ellipse">
            <a:avLst/>
          </a:prstGeom>
          <a:solidFill>
            <a:srgbClr val="F4D525"/>
          </a:solidFill>
          <a:ln algn="ctr" cap="flat" cmpd="sng" w="25400">
            <a:solidFill>
              <a:schemeClr val="bg1">
                <a:lumMod val="75000"/>
              </a:schemeClr>
            </a:solid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rgbClr val="000000"/>
              </a:solidFill>
              <a:latin typeface="微软雅黑"/>
              <a:ea typeface="微软雅黑"/>
              <a:sym charset="0" typeface="Gill Sans"/>
            </a:endParaRPr>
          </a:p>
        </p:txBody>
      </p:sp>
      <p:sp>
        <p:nvSpPr>
          <p:cNvPr id="9" name="Oval 94">
            <a:extLst>
              <a:ext uri="{FF2B5EF4-FFF2-40B4-BE49-F238E27FC236}">
                <a16:creationId xmlns:a16="http://schemas.microsoft.com/office/drawing/2014/main" id="{761A755D-977E-4C91-A861-46075EFDCEEC}"/>
              </a:ext>
            </a:extLst>
          </p:cNvPr>
          <p:cNvSpPr/>
          <p:nvPr/>
        </p:nvSpPr>
        <p:spPr bwMode="auto">
          <a:xfrm rot="9824873">
            <a:off x="7982773" y="3112906"/>
            <a:ext cx="363983" cy="359524"/>
          </a:xfrm>
          <a:prstGeom prst="ellipse">
            <a:avLst/>
          </a:prstGeom>
          <a:solidFill>
            <a:srgbClr val="F4D525"/>
          </a:solidFill>
          <a:ln algn="ctr" cap="flat" cmpd="sng" w="25400">
            <a:solidFill>
              <a:schemeClr val="bg1">
                <a:lumMod val="75000"/>
              </a:schemeClr>
            </a:solid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rgbClr val="000000"/>
              </a:solidFill>
              <a:latin typeface="微软雅黑"/>
              <a:ea typeface="微软雅黑"/>
              <a:sym charset="0" typeface="Gill Sans"/>
            </a:endParaRPr>
          </a:p>
        </p:txBody>
      </p:sp>
      <p:sp>
        <p:nvSpPr>
          <p:cNvPr id="10" name="Oval 99">
            <a:extLst>
              <a:ext uri="{FF2B5EF4-FFF2-40B4-BE49-F238E27FC236}">
                <a16:creationId xmlns:a16="http://schemas.microsoft.com/office/drawing/2014/main" id="{B1E85DE3-2986-405C-B879-2C8EFF653785}"/>
              </a:ext>
            </a:extLst>
          </p:cNvPr>
          <p:cNvSpPr/>
          <p:nvPr/>
        </p:nvSpPr>
        <p:spPr bwMode="auto">
          <a:xfrm>
            <a:off x="5639499" y="3376738"/>
            <a:ext cx="363983" cy="359524"/>
          </a:xfrm>
          <a:prstGeom prst="ellipse">
            <a:avLst/>
          </a:prstGeom>
          <a:solidFill>
            <a:srgbClr val="9FD8EC"/>
          </a:solidFill>
          <a:ln algn="ctr" cap="flat" cmpd="sng" w="25400">
            <a:solidFill>
              <a:schemeClr val="bg1">
                <a:lumMod val="75000"/>
              </a:schemeClr>
            </a:solid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rgbClr val="000000"/>
              </a:solidFill>
              <a:latin typeface="微软雅黑"/>
              <a:ea typeface="微软雅黑"/>
              <a:sym charset="0" typeface="Gill Sans"/>
            </a:endParaRPr>
          </a:p>
        </p:txBody>
      </p:sp>
      <p:sp>
        <p:nvSpPr>
          <p:cNvPr id="11" name="Oval Callout 10">
            <a:extLst>
              <a:ext uri="{FF2B5EF4-FFF2-40B4-BE49-F238E27FC236}">
                <a16:creationId xmlns:a16="http://schemas.microsoft.com/office/drawing/2014/main" id="{F3A12759-A974-4F09-B53F-DFAD7AF0C67B}"/>
              </a:ext>
            </a:extLst>
          </p:cNvPr>
          <p:cNvSpPr/>
          <p:nvPr/>
        </p:nvSpPr>
        <p:spPr bwMode="auto">
          <a:xfrm rot="19660752">
            <a:off x="4807108" y="1377862"/>
            <a:ext cx="1597209" cy="1547589"/>
          </a:xfrm>
          <a:prstGeom prst="wedgeEllipseCallout">
            <a:avLst/>
          </a:prstGeom>
          <a:solidFill>
            <a:srgbClr val="9FD8EC"/>
          </a:solidFill>
          <a:ln algn="ctr" cap="flat" cmpd="sng" w="25400">
            <a:no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chemeClr val="bg1"/>
              </a:solidFill>
              <a:latin typeface="微软雅黑"/>
              <a:ea typeface="微软雅黑"/>
              <a:sym charset="0" typeface="Gill Sans"/>
            </a:endParaRPr>
          </a:p>
        </p:txBody>
      </p:sp>
      <p:sp>
        <p:nvSpPr>
          <p:cNvPr id="12" name="Oval 99">
            <a:extLst>
              <a:ext uri="{FF2B5EF4-FFF2-40B4-BE49-F238E27FC236}">
                <a16:creationId xmlns:a16="http://schemas.microsoft.com/office/drawing/2014/main" id="{F8B3304B-CB99-4B09-A30A-8F2F5CDAB9C3}"/>
              </a:ext>
            </a:extLst>
          </p:cNvPr>
          <p:cNvSpPr/>
          <p:nvPr/>
        </p:nvSpPr>
        <p:spPr bwMode="auto">
          <a:xfrm>
            <a:off x="10167980" y="3322039"/>
            <a:ext cx="363983" cy="359524"/>
          </a:xfrm>
          <a:prstGeom prst="ellipse">
            <a:avLst/>
          </a:prstGeom>
          <a:solidFill>
            <a:srgbClr val="9FD8EC"/>
          </a:solidFill>
          <a:ln algn="ctr" cap="flat" cmpd="sng" w="25400">
            <a:solidFill>
              <a:schemeClr val="bg1">
                <a:lumMod val="75000"/>
              </a:schemeClr>
            </a:solid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rgbClr val="000000"/>
              </a:solidFill>
              <a:latin typeface="微软雅黑"/>
              <a:ea typeface="微软雅黑"/>
              <a:sym charset="0" typeface="Gill Sans"/>
            </a:endParaRPr>
          </a:p>
        </p:txBody>
      </p:sp>
      <p:sp>
        <p:nvSpPr>
          <p:cNvPr id="13" name="Oval Callout 85">
            <a:extLst>
              <a:ext uri="{FF2B5EF4-FFF2-40B4-BE49-F238E27FC236}">
                <a16:creationId xmlns:a16="http://schemas.microsoft.com/office/drawing/2014/main" id="{B1AF4338-6B94-4A75-BC96-2968E1C57A21}"/>
              </a:ext>
            </a:extLst>
          </p:cNvPr>
          <p:cNvSpPr/>
          <p:nvPr/>
        </p:nvSpPr>
        <p:spPr bwMode="auto">
          <a:xfrm rot="9305715">
            <a:off x="7523369" y="3831790"/>
            <a:ext cx="1577403" cy="1567019"/>
          </a:xfrm>
          <a:prstGeom prst="wedgeEllipseCallout">
            <a:avLst/>
          </a:prstGeom>
          <a:solidFill>
            <a:srgbClr val="F4D525"/>
          </a:solidFill>
          <a:ln algn="ctr" cap="flat" cmpd="sng" w="25400">
            <a:no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chemeClr val="bg1"/>
              </a:solidFill>
              <a:latin typeface="微软雅黑"/>
              <a:ea typeface="微软雅黑"/>
              <a:sym charset="0" typeface="Gill Sans"/>
            </a:endParaRPr>
          </a:p>
        </p:txBody>
      </p:sp>
      <p:sp>
        <p:nvSpPr>
          <p:cNvPr id="14" name="Oval Callout 10">
            <a:extLst>
              <a:ext uri="{FF2B5EF4-FFF2-40B4-BE49-F238E27FC236}">
                <a16:creationId xmlns:a16="http://schemas.microsoft.com/office/drawing/2014/main" id="{5E58932B-6EC7-4E53-B2D2-E3977E10CC3C}"/>
              </a:ext>
            </a:extLst>
          </p:cNvPr>
          <p:cNvSpPr/>
          <p:nvPr/>
        </p:nvSpPr>
        <p:spPr bwMode="auto">
          <a:xfrm rot="20704326">
            <a:off x="9637586" y="1346390"/>
            <a:ext cx="1597209" cy="1547589"/>
          </a:xfrm>
          <a:prstGeom prst="wedgeEllipseCallout">
            <a:avLst/>
          </a:prstGeom>
          <a:solidFill>
            <a:srgbClr val="9FD8EC"/>
          </a:solidFill>
          <a:ln algn="ctr" cap="flat" cmpd="sng" w="25400">
            <a:noFill/>
            <a:prstDash val="solid"/>
            <a:round/>
            <a:headEnd len="med" type="none" w="med"/>
            <a:tailEnd len="med" type="none" w="med"/>
          </a:ln>
          <a:effectLst/>
        </p:spPr>
        <p:txBody>
          <a:bodyPr anchor="t" anchorCtr="0" bIns="65455" compatLnSpc="1" lIns="130911" numCol="1" rIns="130911" rtlCol="0" tIns="65455" vert="horz" wrap="square">
            <a:prstTxWarp prst="textNoShape">
              <a:avLst/>
            </a:prstTxWarp>
          </a:bodyPr>
          <a:lstStyle/>
          <a:p>
            <a:pPr algn="ctr" defTabSz="1309071" fontAlgn="base">
              <a:spcBef>
                <a:spcPct val="0"/>
              </a:spcBef>
              <a:spcAft>
                <a:spcPct val="0"/>
              </a:spcAft>
              <a:defRPr/>
            </a:pPr>
            <a:endParaRPr kern="0" lang="en-US" sz="8000">
              <a:solidFill>
                <a:schemeClr val="bg1"/>
              </a:solidFill>
              <a:latin typeface="微软雅黑"/>
              <a:ea typeface="微软雅黑"/>
              <a:sym charset="0" typeface="Gill Sans"/>
            </a:endParaRPr>
          </a:p>
        </p:txBody>
      </p:sp>
      <p:sp>
        <p:nvSpPr>
          <p:cNvPr id="15" name="TextBox 25">
            <a:extLst>
              <a:ext uri="{FF2B5EF4-FFF2-40B4-BE49-F238E27FC236}">
                <a16:creationId xmlns:a16="http://schemas.microsoft.com/office/drawing/2014/main" id="{16C2CC6F-626F-44E5-B20D-1A21E3AFFF10}"/>
              </a:ext>
            </a:extLst>
          </p:cNvPr>
          <p:cNvSpPr txBox="1"/>
          <p:nvPr/>
        </p:nvSpPr>
        <p:spPr>
          <a:xfrm>
            <a:off x="644765" y="3909294"/>
            <a:ext cx="758662" cy="645394"/>
          </a:xfrm>
          <a:prstGeom prst="rect">
            <a:avLst/>
          </a:prstGeom>
          <a:noFill/>
        </p:spPr>
        <p:txBody>
          <a:bodyPr bIns="48377" lIns="96756" rIns="96756" rtlCol="0" tIns="48377" wrap="none">
            <a:spAutoFit/>
          </a:bodyPr>
          <a:lstStyle/>
          <a:p>
            <a:pPr defTabSz="1245312"/>
            <a:r>
              <a:rPr altLang="zh-CN" b="1" lang="en-US" sz="3600">
                <a:solidFill>
                  <a:schemeClr val="tx1">
                    <a:lumMod val="75000"/>
                    <a:lumOff val="25000"/>
                  </a:schemeClr>
                </a:solidFill>
                <a:latin charset="-122" panose="020b0503020204020204" pitchFamily="34" typeface="微软雅黑"/>
                <a:ea charset="-122" panose="020b0503020204020204" pitchFamily="34" typeface="微软雅黑"/>
              </a:rPr>
              <a:t>01</a:t>
            </a:r>
          </a:p>
        </p:txBody>
      </p:sp>
      <p:sp>
        <p:nvSpPr>
          <p:cNvPr id="16" name="TextBox 26">
            <a:extLst>
              <a:ext uri="{FF2B5EF4-FFF2-40B4-BE49-F238E27FC236}">
                <a16:creationId xmlns:a16="http://schemas.microsoft.com/office/drawing/2014/main" id="{6B05434E-B5F3-4B4E-AB46-8125534601B6}"/>
              </a:ext>
            </a:extLst>
          </p:cNvPr>
          <p:cNvSpPr txBox="1"/>
          <p:nvPr/>
        </p:nvSpPr>
        <p:spPr>
          <a:xfrm>
            <a:off x="3723941" y="5118247"/>
            <a:ext cx="758662" cy="645394"/>
          </a:xfrm>
          <a:prstGeom prst="rect">
            <a:avLst/>
          </a:prstGeom>
          <a:noFill/>
        </p:spPr>
        <p:txBody>
          <a:bodyPr bIns="48377" lIns="96756" rIns="96756" rtlCol="0" tIns="48377" wrap="none">
            <a:spAutoFit/>
          </a:bodyPr>
          <a:lstStyle/>
          <a:p>
            <a:pPr defTabSz="1245312"/>
            <a:r>
              <a:rPr altLang="zh-CN" b="1" lang="en-US" sz="3600">
                <a:solidFill>
                  <a:schemeClr val="tx1">
                    <a:lumMod val="75000"/>
                    <a:lumOff val="25000"/>
                  </a:schemeClr>
                </a:solidFill>
                <a:latin charset="-122" panose="020b0503020204020204" pitchFamily="34" typeface="微软雅黑"/>
                <a:ea charset="-122" panose="020b0503020204020204" pitchFamily="34" typeface="微软雅黑"/>
              </a:rPr>
              <a:t>02</a:t>
            </a:r>
          </a:p>
        </p:txBody>
      </p:sp>
      <p:sp>
        <p:nvSpPr>
          <p:cNvPr id="17" name="TextBox 27">
            <a:extLst>
              <a:ext uri="{FF2B5EF4-FFF2-40B4-BE49-F238E27FC236}">
                <a16:creationId xmlns:a16="http://schemas.microsoft.com/office/drawing/2014/main" id="{80148E3C-47DD-463F-8BB7-B34D76377F67}"/>
              </a:ext>
            </a:extLst>
          </p:cNvPr>
          <p:cNvSpPr txBox="1"/>
          <p:nvPr/>
        </p:nvSpPr>
        <p:spPr>
          <a:xfrm>
            <a:off x="5205132" y="1801209"/>
            <a:ext cx="758662" cy="645394"/>
          </a:xfrm>
          <a:prstGeom prst="rect">
            <a:avLst/>
          </a:prstGeom>
          <a:noFill/>
        </p:spPr>
        <p:txBody>
          <a:bodyPr bIns="48377" lIns="96756" rIns="96756" rtlCol="0" tIns="48377" wrap="none">
            <a:spAutoFit/>
          </a:bodyPr>
          <a:lstStyle/>
          <a:p>
            <a:pPr defTabSz="1245312"/>
            <a:r>
              <a:rPr altLang="zh-CN" b="1" lang="en-US" sz="3600">
                <a:solidFill>
                  <a:schemeClr val="tx1">
                    <a:lumMod val="75000"/>
                    <a:lumOff val="25000"/>
                  </a:schemeClr>
                </a:solidFill>
                <a:latin charset="-122" panose="020b0503020204020204" pitchFamily="34" typeface="微软雅黑"/>
                <a:ea charset="-122" panose="020b0503020204020204" pitchFamily="34" typeface="微软雅黑"/>
              </a:rPr>
              <a:t>03</a:t>
            </a:r>
          </a:p>
        </p:txBody>
      </p:sp>
      <p:sp>
        <p:nvSpPr>
          <p:cNvPr id="18" name="TextBox 28">
            <a:extLst>
              <a:ext uri="{FF2B5EF4-FFF2-40B4-BE49-F238E27FC236}">
                <a16:creationId xmlns:a16="http://schemas.microsoft.com/office/drawing/2014/main" id="{764D5FC5-2F90-4133-8B9C-D7D20C57CCC0}"/>
              </a:ext>
            </a:extLst>
          </p:cNvPr>
          <p:cNvSpPr txBox="1"/>
          <p:nvPr/>
        </p:nvSpPr>
        <p:spPr>
          <a:xfrm>
            <a:off x="7911490" y="4296439"/>
            <a:ext cx="758662" cy="645394"/>
          </a:xfrm>
          <a:prstGeom prst="rect">
            <a:avLst/>
          </a:prstGeom>
          <a:noFill/>
        </p:spPr>
        <p:txBody>
          <a:bodyPr bIns="48377" lIns="96756" rIns="96756" rtlCol="0" tIns="48377" wrap="none">
            <a:spAutoFit/>
          </a:bodyPr>
          <a:lstStyle/>
          <a:p>
            <a:pPr defTabSz="1245312"/>
            <a:r>
              <a:rPr altLang="zh-CN" b="1" lang="en-US" sz="3600">
                <a:solidFill>
                  <a:schemeClr val="tx1">
                    <a:lumMod val="75000"/>
                    <a:lumOff val="25000"/>
                  </a:schemeClr>
                </a:solidFill>
                <a:latin charset="-122" panose="020b0503020204020204" pitchFamily="34" typeface="微软雅黑"/>
                <a:ea charset="-122" panose="020b0503020204020204" pitchFamily="34" typeface="微软雅黑"/>
              </a:rPr>
              <a:t>04</a:t>
            </a:r>
          </a:p>
        </p:txBody>
      </p:sp>
      <p:sp>
        <p:nvSpPr>
          <p:cNvPr id="19" name="TextBox 29">
            <a:extLst>
              <a:ext uri="{FF2B5EF4-FFF2-40B4-BE49-F238E27FC236}">
                <a16:creationId xmlns:a16="http://schemas.microsoft.com/office/drawing/2014/main" id="{328A69A2-0964-4FB6-B5BA-9B085198F47E}"/>
              </a:ext>
            </a:extLst>
          </p:cNvPr>
          <p:cNvSpPr txBox="1"/>
          <p:nvPr/>
        </p:nvSpPr>
        <p:spPr>
          <a:xfrm>
            <a:off x="10035608" y="1814515"/>
            <a:ext cx="758662" cy="645394"/>
          </a:xfrm>
          <a:prstGeom prst="rect">
            <a:avLst/>
          </a:prstGeom>
          <a:noFill/>
        </p:spPr>
        <p:txBody>
          <a:bodyPr bIns="48377" lIns="96756" rIns="96756" rtlCol="0" tIns="48377" wrap="none">
            <a:spAutoFit/>
          </a:bodyPr>
          <a:lstStyle/>
          <a:p>
            <a:pPr defTabSz="1245312"/>
            <a:r>
              <a:rPr altLang="zh-CN" b="1" lang="en-US" sz="3600">
                <a:solidFill>
                  <a:schemeClr val="tx1">
                    <a:lumMod val="75000"/>
                    <a:lumOff val="25000"/>
                  </a:schemeClr>
                </a:solidFill>
                <a:latin charset="-122" panose="020b0503020204020204" pitchFamily="34" typeface="微软雅黑"/>
                <a:ea charset="-122" panose="020b0503020204020204" pitchFamily="34" typeface="微软雅黑"/>
              </a:rPr>
              <a:t>05</a:t>
            </a:r>
          </a:p>
        </p:txBody>
      </p:sp>
      <p:sp>
        <p:nvSpPr>
          <p:cNvPr id="20" name="矩形 19">
            <a:extLst>
              <a:ext uri="{FF2B5EF4-FFF2-40B4-BE49-F238E27FC236}">
                <a16:creationId xmlns:a16="http://schemas.microsoft.com/office/drawing/2014/main" id="{94596F9A-C896-4CCF-80FB-41D2DE56C0F3}"/>
              </a:ext>
            </a:extLst>
          </p:cNvPr>
          <p:cNvSpPr/>
          <p:nvPr/>
        </p:nvSpPr>
        <p:spPr>
          <a:xfrm>
            <a:off x="1106865" y="5774486"/>
            <a:ext cx="2177182" cy="640080"/>
          </a:xfrm>
          <a:prstGeom prst="rect">
            <a:avLst/>
          </a:prstGeom>
        </p:spPr>
        <p:txBody>
          <a:bodyPr wrap="square">
            <a:spAutoFit/>
          </a:bodyPr>
          <a:lstStyle/>
          <a:p>
            <a:pPr algn="ctr"/>
            <a:r>
              <a:rPr altLang="en-US" lang="zh-CN">
                <a:solidFill>
                  <a:srgbClr val="286879"/>
                </a:solidFill>
                <a:latin charset="-122" panose="020b0503020204020204" pitchFamily="34" typeface="微软雅黑"/>
                <a:ea charset="-122" panose="020b0503020204020204" pitchFamily="34" typeface="微软雅黑"/>
              </a:rPr>
              <a:t>对工作负责任就是在信守你的承诺</a:t>
            </a:r>
          </a:p>
        </p:txBody>
      </p:sp>
      <p:sp>
        <p:nvSpPr>
          <p:cNvPr id="21" name="矩形 20">
            <a:extLst>
              <a:ext uri="{FF2B5EF4-FFF2-40B4-BE49-F238E27FC236}">
                <a16:creationId xmlns:a16="http://schemas.microsoft.com/office/drawing/2014/main" id="{2B63BA83-C076-4DC1-9EE4-66E25100347E}"/>
              </a:ext>
            </a:extLst>
          </p:cNvPr>
          <p:cNvSpPr/>
          <p:nvPr/>
        </p:nvSpPr>
        <p:spPr>
          <a:xfrm>
            <a:off x="4528627" y="4096042"/>
            <a:ext cx="2853706" cy="914400"/>
          </a:xfrm>
          <a:prstGeom prst="rect">
            <a:avLst/>
          </a:prstGeom>
        </p:spPr>
        <p:txBody>
          <a:bodyPr wrap="square">
            <a:spAutoFit/>
          </a:bodyPr>
          <a:lstStyle/>
          <a:p>
            <a:pPr algn="ctr">
              <a:lnSpc>
                <a:spcPct val="150000"/>
              </a:lnSpc>
            </a:pPr>
            <a:r>
              <a:rPr altLang="en-US" lang="zh-CN">
                <a:solidFill>
                  <a:srgbClr val="286879"/>
                </a:solidFill>
                <a:latin charset="-122" panose="020b0503020204020204" pitchFamily="34" typeface="微软雅黑"/>
                <a:ea charset="-122" panose="020b0503020204020204" pitchFamily="34" typeface="微软雅黑"/>
              </a:rPr>
              <a:t>只有在工作中认真负责的人才能有自己的立足之地</a:t>
            </a:r>
          </a:p>
        </p:txBody>
      </p:sp>
      <p:sp>
        <p:nvSpPr>
          <p:cNvPr id="22" name="矩形 21">
            <a:extLst>
              <a:ext uri="{FF2B5EF4-FFF2-40B4-BE49-F238E27FC236}">
                <a16:creationId xmlns:a16="http://schemas.microsoft.com/office/drawing/2014/main" id="{E86A7151-1DE5-49A6-BAA9-3DA9AD155C95}"/>
              </a:ext>
            </a:extLst>
          </p:cNvPr>
          <p:cNvSpPr/>
          <p:nvPr/>
        </p:nvSpPr>
        <p:spPr>
          <a:xfrm>
            <a:off x="7264707" y="1863935"/>
            <a:ext cx="1941970" cy="640080"/>
          </a:xfrm>
          <a:prstGeom prst="rect">
            <a:avLst/>
          </a:prstGeom>
        </p:spPr>
        <p:txBody>
          <a:bodyPr wrap="square">
            <a:spAutoFit/>
          </a:bodyPr>
          <a:lstStyle/>
          <a:p>
            <a:r>
              <a:rPr altLang="en-US" lang="zh-CN">
                <a:solidFill>
                  <a:srgbClr val="286879"/>
                </a:solidFill>
                <a:latin charset="-122" panose="020b0503020204020204" pitchFamily="34" typeface="微软雅黑"/>
                <a:ea charset="-122" panose="020b0503020204020204" pitchFamily="34" typeface="微软雅黑"/>
              </a:rPr>
              <a:t>责任给人力量、气魄、毅力</a:t>
            </a:r>
          </a:p>
        </p:txBody>
      </p:sp>
      <p:sp>
        <p:nvSpPr>
          <p:cNvPr id="23" name="矩形 22">
            <a:extLst>
              <a:ext uri="{FF2B5EF4-FFF2-40B4-BE49-F238E27FC236}">
                <a16:creationId xmlns:a16="http://schemas.microsoft.com/office/drawing/2014/main" id="{BFBA4A23-C431-4C42-B517-8FB60A85E79C}"/>
              </a:ext>
            </a:extLst>
          </p:cNvPr>
          <p:cNvSpPr/>
          <p:nvPr/>
        </p:nvSpPr>
        <p:spPr>
          <a:xfrm>
            <a:off x="1684194" y="2734050"/>
            <a:ext cx="2705909" cy="914400"/>
          </a:xfrm>
          <a:prstGeom prst="rect">
            <a:avLst/>
          </a:prstGeom>
        </p:spPr>
        <p:txBody>
          <a:bodyPr wrap="square">
            <a:spAutoFit/>
          </a:bodyPr>
          <a:lstStyle/>
          <a:p>
            <a:pPr algn="ctr">
              <a:lnSpc>
                <a:spcPct val="150000"/>
              </a:lnSpc>
            </a:pPr>
            <a:r>
              <a:rPr altLang="en-US" lang="zh-CN">
                <a:solidFill>
                  <a:srgbClr val="286879"/>
                </a:solidFill>
                <a:latin charset="-122" panose="020b0503020204020204" pitchFamily="34" typeface="微软雅黑"/>
                <a:ea charset="-122" panose="020b0503020204020204" pitchFamily="34" typeface="微软雅黑"/>
              </a:rPr>
              <a:t>责任给人机遇，它会让你脱颖而出、走向成功</a:t>
            </a:r>
          </a:p>
        </p:txBody>
      </p:sp>
      <p:sp>
        <p:nvSpPr>
          <p:cNvPr id="24" name="矩形 23">
            <a:extLst>
              <a:ext uri="{FF2B5EF4-FFF2-40B4-BE49-F238E27FC236}">
                <a16:creationId xmlns:a16="http://schemas.microsoft.com/office/drawing/2014/main" id="{0FA12357-62C3-417C-A4BC-12466EC15C56}"/>
              </a:ext>
            </a:extLst>
          </p:cNvPr>
          <p:cNvSpPr/>
          <p:nvPr/>
        </p:nvSpPr>
        <p:spPr>
          <a:xfrm>
            <a:off x="9178945" y="4198956"/>
            <a:ext cx="2561753" cy="1737360"/>
          </a:xfrm>
          <a:prstGeom prst="rect">
            <a:avLst/>
          </a:prstGeom>
        </p:spPr>
        <p:txBody>
          <a:bodyPr wrap="square">
            <a:spAutoFit/>
          </a:bodyPr>
          <a:lstStyle/>
          <a:p>
            <a:pPr>
              <a:lnSpc>
                <a:spcPct val="150000"/>
              </a:lnSpc>
            </a:pPr>
            <a:r>
              <a:rPr altLang="en-US" lang="zh-CN">
                <a:solidFill>
                  <a:srgbClr val="286879"/>
                </a:solidFill>
                <a:latin charset="-122" panose="020b0503020204020204" pitchFamily="34" typeface="微软雅黑"/>
                <a:ea charset="-122" panose="020b0503020204020204" pitchFamily="34" typeface="微软雅黑"/>
              </a:rPr>
              <a:t>我们正是通过履行自己的责任为自己带来安宁，为别人创造幸福，这就是我们的荣誉</a:t>
            </a:r>
          </a:p>
        </p:txBody>
      </p:sp>
    </p:spTree>
    <p:extLst>
      <p:ext uri="{BB962C8B-B14F-4D97-AF65-F5344CB8AC3E}">
        <p14:creationId val="4257220100"/>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par>
                                <p:cTn fill="hold" grpId="0" id="8" nodeType="withEffect" presetClass="entr" presetID="22" presetSubtype="4">
                                  <p:stCondLst>
                                    <p:cond delay="500"/>
                                  </p:stCondLst>
                                  <p:childTnLst>
                                    <p:set>
                                      <p:cBhvr>
                                        <p:cTn dur="1" fill="hold" id="9">
                                          <p:stCondLst>
                                            <p:cond delay="0"/>
                                          </p:stCondLst>
                                        </p:cTn>
                                        <p:tgtEl>
                                          <p:spTgt spid="4"/>
                                        </p:tgtEl>
                                        <p:attrNameLst>
                                          <p:attrName>style.visibility</p:attrName>
                                        </p:attrNameLst>
                                      </p:cBhvr>
                                      <p:to>
                                        <p:strVal val="visible"/>
                                      </p:to>
                                    </p:set>
                                    <p:animEffect filter="wipe(down)" transition="in">
                                      <p:cBhvr>
                                        <p:cTn dur="500" id="10"/>
                                        <p:tgtEl>
                                          <p:spTgt spid="4"/>
                                        </p:tgtEl>
                                      </p:cBhvr>
                                    </p:animEffect>
                                  </p:childTnLst>
                                </p:cTn>
                              </p:par>
                            </p:childTnLst>
                          </p:cTn>
                        </p:par>
                        <p:par>
                          <p:cTn fill="hold" id="11" nodeType="afterGroup">
                            <p:stCondLst>
                              <p:cond delay="1000"/>
                            </p:stCondLst>
                            <p:childTnLst>
                              <p:par>
                                <p:cTn fill="hold" grpId="0" id="12" nodeType="afterEffect" presetClass="entr" presetID="53" presetSubtype="0">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250" fill="hold" id="14"/>
                                        <p:tgtEl>
                                          <p:spTgt spid="6"/>
                                        </p:tgtEl>
                                        <p:attrNameLst>
                                          <p:attrName>ppt_w</p:attrName>
                                        </p:attrNameLst>
                                      </p:cBhvr>
                                      <p:tavLst>
                                        <p:tav tm="0">
                                          <p:val>
                                            <p:fltVal val="0"/>
                                          </p:val>
                                        </p:tav>
                                        <p:tav tm="100000">
                                          <p:val>
                                            <p:strVal val="#ppt_w"/>
                                          </p:val>
                                        </p:tav>
                                      </p:tavLst>
                                    </p:anim>
                                    <p:anim calcmode="lin" valueType="num">
                                      <p:cBhvr>
                                        <p:cTn dur="250" fill="hold" id="15"/>
                                        <p:tgtEl>
                                          <p:spTgt spid="6"/>
                                        </p:tgtEl>
                                        <p:attrNameLst>
                                          <p:attrName>ppt_h</p:attrName>
                                        </p:attrNameLst>
                                      </p:cBhvr>
                                      <p:tavLst>
                                        <p:tav tm="0">
                                          <p:val>
                                            <p:fltVal val="0"/>
                                          </p:val>
                                        </p:tav>
                                        <p:tav tm="100000">
                                          <p:val>
                                            <p:strVal val="#ppt_h"/>
                                          </p:val>
                                        </p:tav>
                                      </p:tavLst>
                                    </p:anim>
                                    <p:animEffect filter="fade" transition="in">
                                      <p:cBhvr>
                                        <p:cTn dur="250" id="16"/>
                                        <p:tgtEl>
                                          <p:spTgt spid="6"/>
                                        </p:tgtEl>
                                      </p:cBhvr>
                                    </p:animEffect>
                                  </p:childTnLst>
                                </p:cTn>
                              </p:par>
                              <p:par>
                                <p:cTn fill="hold" grpId="0" id="17" nodeType="withEffect" presetClass="entr" presetID="2" presetSubtype="1">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additive="base">
                                        <p:cTn dur="250" fill="hold" id="19"/>
                                        <p:tgtEl>
                                          <p:spTgt spid="5"/>
                                        </p:tgtEl>
                                        <p:attrNameLst>
                                          <p:attrName>ppt_x</p:attrName>
                                        </p:attrNameLst>
                                      </p:cBhvr>
                                      <p:tavLst>
                                        <p:tav tm="0">
                                          <p:val>
                                            <p:strVal val="#ppt_x"/>
                                          </p:val>
                                        </p:tav>
                                        <p:tav tm="100000">
                                          <p:val>
                                            <p:strVal val="#ppt_x"/>
                                          </p:val>
                                        </p:tav>
                                      </p:tavLst>
                                    </p:anim>
                                    <p:anim calcmode="lin" valueType="num">
                                      <p:cBhvr additive="base">
                                        <p:cTn dur="250" fill="hold" id="20"/>
                                        <p:tgtEl>
                                          <p:spTgt spid="5"/>
                                        </p:tgtEl>
                                        <p:attrNameLst>
                                          <p:attrName>ppt_y</p:attrName>
                                        </p:attrNameLst>
                                      </p:cBhvr>
                                      <p:tavLst>
                                        <p:tav tm="0">
                                          <p:val>
                                            <p:strVal val="0-#ppt_h/2"/>
                                          </p:val>
                                        </p:tav>
                                        <p:tav tm="100000">
                                          <p:val>
                                            <p:strVal val="#ppt_y"/>
                                          </p:val>
                                        </p:tav>
                                      </p:tavLst>
                                    </p:anim>
                                  </p:childTnLst>
                                </p:cTn>
                              </p:par>
                              <p:par>
                                <p:cTn fill="hold" grpId="0" id="21" nodeType="withEffect" presetClass="entr" presetID="10" presetSubtype="0">
                                  <p:stCondLst>
                                    <p:cond delay="0"/>
                                  </p:stCondLst>
                                  <p:childTnLst>
                                    <p:set>
                                      <p:cBhvr>
                                        <p:cTn dur="1" fill="hold" id="22">
                                          <p:stCondLst>
                                            <p:cond delay="0"/>
                                          </p:stCondLst>
                                        </p:cTn>
                                        <p:tgtEl>
                                          <p:spTgt spid="15"/>
                                        </p:tgtEl>
                                        <p:attrNameLst>
                                          <p:attrName>style.visibility</p:attrName>
                                        </p:attrNameLst>
                                      </p:cBhvr>
                                      <p:to>
                                        <p:strVal val="visible"/>
                                      </p:to>
                                    </p:set>
                                    <p:animEffect filter="fade" transition="in">
                                      <p:cBhvr>
                                        <p:cTn dur="500" id="23"/>
                                        <p:tgtEl>
                                          <p:spTgt spid="15"/>
                                        </p:tgtEl>
                                      </p:cBhvr>
                                    </p:animEffect>
                                  </p:childTnLst>
                                </p:cTn>
                              </p:par>
                            </p:childTnLst>
                          </p:cTn>
                        </p:par>
                        <p:par>
                          <p:cTn fill="hold" id="24" nodeType="afterGroup">
                            <p:stCondLst>
                              <p:cond delay="1500"/>
                            </p:stCondLst>
                            <p:childTnLst>
                              <p:par>
                                <p:cTn fill="hold" grpId="0" id="25" nodeType="afterEffect" presetClass="entr" presetID="53" presetSubtype="0">
                                  <p:stCondLst>
                                    <p:cond delay="0"/>
                                  </p:stCondLst>
                                  <p:childTnLst>
                                    <p:set>
                                      <p:cBhvr>
                                        <p:cTn dur="1" fill="hold" id="26">
                                          <p:stCondLst>
                                            <p:cond delay="0"/>
                                          </p:stCondLst>
                                        </p:cTn>
                                        <p:tgtEl>
                                          <p:spTgt spid="20"/>
                                        </p:tgtEl>
                                        <p:attrNameLst>
                                          <p:attrName>style.visibility</p:attrName>
                                        </p:attrNameLst>
                                      </p:cBhvr>
                                      <p:to>
                                        <p:strVal val="visible"/>
                                      </p:to>
                                    </p:set>
                                    <p:anim calcmode="lin" valueType="num">
                                      <p:cBhvr>
                                        <p:cTn dur="1000" fill="hold" id="27"/>
                                        <p:tgtEl>
                                          <p:spTgt spid="20"/>
                                        </p:tgtEl>
                                        <p:attrNameLst>
                                          <p:attrName>ppt_w</p:attrName>
                                        </p:attrNameLst>
                                      </p:cBhvr>
                                      <p:tavLst>
                                        <p:tav tm="0">
                                          <p:val>
                                            <p:fltVal val="0"/>
                                          </p:val>
                                        </p:tav>
                                        <p:tav tm="100000">
                                          <p:val>
                                            <p:strVal val="#ppt_w"/>
                                          </p:val>
                                        </p:tav>
                                      </p:tavLst>
                                    </p:anim>
                                    <p:anim calcmode="lin" valueType="num">
                                      <p:cBhvr>
                                        <p:cTn dur="1000" fill="hold" id="28"/>
                                        <p:tgtEl>
                                          <p:spTgt spid="20"/>
                                        </p:tgtEl>
                                        <p:attrNameLst>
                                          <p:attrName>ppt_h</p:attrName>
                                        </p:attrNameLst>
                                      </p:cBhvr>
                                      <p:tavLst>
                                        <p:tav tm="0">
                                          <p:val>
                                            <p:fltVal val="0"/>
                                          </p:val>
                                        </p:tav>
                                        <p:tav tm="100000">
                                          <p:val>
                                            <p:strVal val="#ppt_h"/>
                                          </p:val>
                                        </p:tav>
                                      </p:tavLst>
                                    </p:anim>
                                    <p:animEffect filter="fade" transition="in">
                                      <p:cBhvr>
                                        <p:cTn dur="1000" id="29"/>
                                        <p:tgtEl>
                                          <p:spTgt spid="20"/>
                                        </p:tgtEl>
                                      </p:cBhvr>
                                    </p:animEffect>
                                  </p:childTnLst>
                                </p:cTn>
                              </p:par>
                            </p:childTnLst>
                          </p:cTn>
                        </p:par>
                        <p:par>
                          <p:cTn fill="hold" id="30" nodeType="afterGroup">
                            <p:stCondLst>
                              <p:cond delay="2500"/>
                            </p:stCondLst>
                            <p:childTnLst>
                              <p:par>
                                <p:cTn fill="hold" grpId="0" id="31" nodeType="afterEffect" presetClass="entr" presetID="53" presetSubtype="0">
                                  <p:stCondLst>
                                    <p:cond delay="0"/>
                                  </p:stCondLst>
                                  <p:childTnLst>
                                    <p:set>
                                      <p:cBhvr>
                                        <p:cTn dur="1" fill="hold" id="32">
                                          <p:stCondLst>
                                            <p:cond delay="0"/>
                                          </p:stCondLst>
                                        </p:cTn>
                                        <p:tgtEl>
                                          <p:spTgt spid="8"/>
                                        </p:tgtEl>
                                        <p:attrNameLst>
                                          <p:attrName>style.visibility</p:attrName>
                                        </p:attrNameLst>
                                      </p:cBhvr>
                                      <p:to>
                                        <p:strVal val="visible"/>
                                      </p:to>
                                    </p:set>
                                    <p:anim calcmode="lin" valueType="num">
                                      <p:cBhvr>
                                        <p:cTn dur="250" fill="hold" id="33"/>
                                        <p:tgtEl>
                                          <p:spTgt spid="8"/>
                                        </p:tgtEl>
                                        <p:attrNameLst>
                                          <p:attrName>ppt_w</p:attrName>
                                        </p:attrNameLst>
                                      </p:cBhvr>
                                      <p:tavLst>
                                        <p:tav tm="0">
                                          <p:val>
                                            <p:fltVal val="0"/>
                                          </p:val>
                                        </p:tav>
                                        <p:tav tm="100000">
                                          <p:val>
                                            <p:strVal val="#ppt_w"/>
                                          </p:val>
                                        </p:tav>
                                      </p:tavLst>
                                    </p:anim>
                                    <p:anim calcmode="lin" valueType="num">
                                      <p:cBhvr>
                                        <p:cTn dur="250" fill="hold" id="34"/>
                                        <p:tgtEl>
                                          <p:spTgt spid="8"/>
                                        </p:tgtEl>
                                        <p:attrNameLst>
                                          <p:attrName>ppt_h</p:attrName>
                                        </p:attrNameLst>
                                      </p:cBhvr>
                                      <p:tavLst>
                                        <p:tav tm="0">
                                          <p:val>
                                            <p:fltVal val="0"/>
                                          </p:val>
                                        </p:tav>
                                        <p:tav tm="100000">
                                          <p:val>
                                            <p:strVal val="#ppt_h"/>
                                          </p:val>
                                        </p:tav>
                                      </p:tavLst>
                                    </p:anim>
                                    <p:animEffect filter="fade" transition="in">
                                      <p:cBhvr>
                                        <p:cTn dur="250" id="35"/>
                                        <p:tgtEl>
                                          <p:spTgt spid="8"/>
                                        </p:tgtEl>
                                      </p:cBhvr>
                                    </p:animEffect>
                                  </p:childTnLst>
                                </p:cTn>
                              </p:par>
                              <p:par>
                                <p:cTn fill="hold" grpId="0" id="36" nodeType="withEffect" presetClass="entr" presetID="2" presetSubtype="4">
                                  <p:stCondLst>
                                    <p:cond delay="0"/>
                                  </p:stCondLst>
                                  <p:childTnLst>
                                    <p:set>
                                      <p:cBhvr>
                                        <p:cTn dur="1" fill="hold" id="37">
                                          <p:stCondLst>
                                            <p:cond delay="0"/>
                                          </p:stCondLst>
                                        </p:cTn>
                                        <p:tgtEl>
                                          <p:spTgt spid="7"/>
                                        </p:tgtEl>
                                        <p:attrNameLst>
                                          <p:attrName>style.visibility</p:attrName>
                                        </p:attrNameLst>
                                      </p:cBhvr>
                                      <p:to>
                                        <p:strVal val="visible"/>
                                      </p:to>
                                    </p:set>
                                    <p:anim calcmode="lin" valueType="num">
                                      <p:cBhvr additive="base">
                                        <p:cTn dur="250" fill="hold" id="38"/>
                                        <p:tgtEl>
                                          <p:spTgt spid="7"/>
                                        </p:tgtEl>
                                        <p:attrNameLst>
                                          <p:attrName>ppt_x</p:attrName>
                                        </p:attrNameLst>
                                      </p:cBhvr>
                                      <p:tavLst>
                                        <p:tav tm="0">
                                          <p:val>
                                            <p:strVal val="#ppt_x"/>
                                          </p:val>
                                        </p:tav>
                                        <p:tav tm="100000">
                                          <p:val>
                                            <p:strVal val="#ppt_x"/>
                                          </p:val>
                                        </p:tav>
                                      </p:tavLst>
                                    </p:anim>
                                    <p:anim calcmode="lin" valueType="num">
                                      <p:cBhvr additive="base">
                                        <p:cTn dur="250" fill="hold" id="39"/>
                                        <p:tgtEl>
                                          <p:spTgt spid="7"/>
                                        </p:tgtEl>
                                        <p:attrNameLst>
                                          <p:attrName>ppt_y</p:attrName>
                                        </p:attrNameLst>
                                      </p:cBhvr>
                                      <p:tavLst>
                                        <p:tav tm="0">
                                          <p:val>
                                            <p:strVal val="1+#ppt_h/2"/>
                                          </p:val>
                                        </p:tav>
                                        <p:tav tm="100000">
                                          <p:val>
                                            <p:strVal val="#ppt_y"/>
                                          </p:val>
                                        </p:tav>
                                      </p:tavLst>
                                    </p:anim>
                                  </p:childTnLst>
                                </p:cTn>
                              </p:par>
                              <p:par>
                                <p:cTn fill="hold" grpId="0" id="40" nodeType="withEffect" presetClass="entr" presetID="10" presetSubtype="0">
                                  <p:stCondLst>
                                    <p:cond delay="0"/>
                                  </p:stCondLst>
                                  <p:childTnLst>
                                    <p:set>
                                      <p:cBhvr>
                                        <p:cTn dur="1" fill="hold" id="41">
                                          <p:stCondLst>
                                            <p:cond delay="0"/>
                                          </p:stCondLst>
                                        </p:cTn>
                                        <p:tgtEl>
                                          <p:spTgt spid="16"/>
                                        </p:tgtEl>
                                        <p:attrNameLst>
                                          <p:attrName>style.visibility</p:attrName>
                                        </p:attrNameLst>
                                      </p:cBhvr>
                                      <p:to>
                                        <p:strVal val="visible"/>
                                      </p:to>
                                    </p:set>
                                    <p:animEffect filter="fade" transition="in">
                                      <p:cBhvr>
                                        <p:cTn dur="500" id="42"/>
                                        <p:tgtEl>
                                          <p:spTgt spid="16"/>
                                        </p:tgtEl>
                                      </p:cBhvr>
                                    </p:animEffect>
                                  </p:childTnLst>
                                </p:cTn>
                              </p:par>
                            </p:childTnLst>
                          </p:cTn>
                        </p:par>
                        <p:par>
                          <p:cTn fill="hold" id="43" nodeType="afterGroup">
                            <p:stCondLst>
                              <p:cond delay="3000"/>
                            </p:stCondLst>
                            <p:childTnLst>
                              <p:par>
                                <p:cTn fill="hold" grpId="0" id="44" nodeType="afterEffect" presetClass="entr" presetID="53" presetSubtype="0">
                                  <p:stCondLst>
                                    <p:cond delay="0"/>
                                  </p:stCondLst>
                                  <p:childTnLst>
                                    <p:set>
                                      <p:cBhvr>
                                        <p:cTn dur="1" fill="hold" id="45">
                                          <p:stCondLst>
                                            <p:cond delay="0"/>
                                          </p:stCondLst>
                                        </p:cTn>
                                        <p:tgtEl>
                                          <p:spTgt spid="23"/>
                                        </p:tgtEl>
                                        <p:attrNameLst>
                                          <p:attrName>style.visibility</p:attrName>
                                        </p:attrNameLst>
                                      </p:cBhvr>
                                      <p:to>
                                        <p:strVal val="visible"/>
                                      </p:to>
                                    </p:set>
                                    <p:anim calcmode="lin" valueType="num">
                                      <p:cBhvr>
                                        <p:cTn dur="1000" fill="hold" id="46"/>
                                        <p:tgtEl>
                                          <p:spTgt spid="23"/>
                                        </p:tgtEl>
                                        <p:attrNameLst>
                                          <p:attrName>ppt_w</p:attrName>
                                        </p:attrNameLst>
                                      </p:cBhvr>
                                      <p:tavLst>
                                        <p:tav tm="0">
                                          <p:val>
                                            <p:fltVal val="0"/>
                                          </p:val>
                                        </p:tav>
                                        <p:tav tm="100000">
                                          <p:val>
                                            <p:strVal val="#ppt_w"/>
                                          </p:val>
                                        </p:tav>
                                      </p:tavLst>
                                    </p:anim>
                                    <p:anim calcmode="lin" valueType="num">
                                      <p:cBhvr>
                                        <p:cTn dur="1000" fill="hold" id="47"/>
                                        <p:tgtEl>
                                          <p:spTgt spid="23"/>
                                        </p:tgtEl>
                                        <p:attrNameLst>
                                          <p:attrName>ppt_h</p:attrName>
                                        </p:attrNameLst>
                                      </p:cBhvr>
                                      <p:tavLst>
                                        <p:tav tm="0">
                                          <p:val>
                                            <p:fltVal val="0"/>
                                          </p:val>
                                        </p:tav>
                                        <p:tav tm="100000">
                                          <p:val>
                                            <p:strVal val="#ppt_h"/>
                                          </p:val>
                                        </p:tav>
                                      </p:tavLst>
                                    </p:anim>
                                    <p:animEffect filter="fade" transition="in">
                                      <p:cBhvr>
                                        <p:cTn dur="1000" id="48"/>
                                        <p:tgtEl>
                                          <p:spTgt spid="23"/>
                                        </p:tgtEl>
                                      </p:cBhvr>
                                    </p:animEffect>
                                  </p:childTnLst>
                                </p:cTn>
                              </p:par>
                            </p:childTnLst>
                          </p:cTn>
                        </p:par>
                        <p:par>
                          <p:cTn fill="hold" id="49" nodeType="afterGroup">
                            <p:stCondLst>
                              <p:cond delay="4000"/>
                            </p:stCondLst>
                            <p:childTnLst>
                              <p:par>
                                <p:cTn fill="hold" grpId="0" id="50" nodeType="afterEffect" presetClass="entr" presetID="53" presetSubtype="0">
                                  <p:stCondLst>
                                    <p:cond delay="0"/>
                                  </p:stCondLst>
                                  <p:childTnLst>
                                    <p:set>
                                      <p:cBhvr>
                                        <p:cTn dur="1" fill="hold" id="51">
                                          <p:stCondLst>
                                            <p:cond delay="0"/>
                                          </p:stCondLst>
                                        </p:cTn>
                                        <p:tgtEl>
                                          <p:spTgt spid="10"/>
                                        </p:tgtEl>
                                        <p:attrNameLst>
                                          <p:attrName>style.visibility</p:attrName>
                                        </p:attrNameLst>
                                      </p:cBhvr>
                                      <p:to>
                                        <p:strVal val="visible"/>
                                      </p:to>
                                    </p:set>
                                    <p:anim calcmode="lin" valueType="num">
                                      <p:cBhvr>
                                        <p:cTn dur="250" fill="hold" id="52"/>
                                        <p:tgtEl>
                                          <p:spTgt spid="10"/>
                                        </p:tgtEl>
                                        <p:attrNameLst>
                                          <p:attrName>ppt_w</p:attrName>
                                        </p:attrNameLst>
                                      </p:cBhvr>
                                      <p:tavLst>
                                        <p:tav tm="0">
                                          <p:val>
                                            <p:fltVal val="0"/>
                                          </p:val>
                                        </p:tav>
                                        <p:tav tm="100000">
                                          <p:val>
                                            <p:strVal val="#ppt_w"/>
                                          </p:val>
                                        </p:tav>
                                      </p:tavLst>
                                    </p:anim>
                                    <p:anim calcmode="lin" valueType="num">
                                      <p:cBhvr>
                                        <p:cTn dur="250" fill="hold" id="53"/>
                                        <p:tgtEl>
                                          <p:spTgt spid="10"/>
                                        </p:tgtEl>
                                        <p:attrNameLst>
                                          <p:attrName>ppt_h</p:attrName>
                                        </p:attrNameLst>
                                      </p:cBhvr>
                                      <p:tavLst>
                                        <p:tav tm="0">
                                          <p:val>
                                            <p:fltVal val="0"/>
                                          </p:val>
                                        </p:tav>
                                        <p:tav tm="100000">
                                          <p:val>
                                            <p:strVal val="#ppt_h"/>
                                          </p:val>
                                        </p:tav>
                                      </p:tavLst>
                                    </p:anim>
                                    <p:animEffect filter="fade" transition="in">
                                      <p:cBhvr>
                                        <p:cTn dur="250" id="54"/>
                                        <p:tgtEl>
                                          <p:spTgt spid="10"/>
                                        </p:tgtEl>
                                      </p:cBhvr>
                                    </p:animEffect>
                                  </p:childTnLst>
                                </p:cTn>
                              </p:par>
                              <p:par>
                                <p:cTn fill="hold" grpId="0" id="55" nodeType="withEffect" presetClass="entr" presetID="2" presetSubtype="1">
                                  <p:stCondLst>
                                    <p:cond delay="0"/>
                                  </p:stCondLst>
                                  <p:childTnLst>
                                    <p:set>
                                      <p:cBhvr>
                                        <p:cTn dur="1" fill="hold" id="56">
                                          <p:stCondLst>
                                            <p:cond delay="0"/>
                                          </p:stCondLst>
                                        </p:cTn>
                                        <p:tgtEl>
                                          <p:spTgt spid="11"/>
                                        </p:tgtEl>
                                        <p:attrNameLst>
                                          <p:attrName>style.visibility</p:attrName>
                                        </p:attrNameLst>
                                      </p:cBhvr>
                                      <p:to>
                                        <p:strVal val="visible"/>
                                      </p:to>
                                    </p:set>
                                    <p:anim calcmode="lin" valueType="num">
                                      <p:cBhvr additive="base">
                                        <p:cTn dur="250" fill="hold" id="57"/>
                                        <p:tgtEl>
                                          <p:spTgt spid="11"/>
                                        </p:tgtEl>
                                        <p:attrNameLst>
                                          <p:attrName>ppt_x</p:attrName>
                                        </p:attrNameLst>
                                      </p:cBhvr>
                                      <p:tavLst>
                                        <p:tav tm="0">
                                          <p:val>
                                            <p:strVal val="#ppt_x"/>
                                          </p:val>
                                        </p:tav>
                                        <p:tav tm="100000">
                                          <p:val>
                                            <p:strVal val="#ppt_x"/>
                                          </p:val>
                                        </p:tav>
                                      </p:tavLst>
                                    </p:anim>
                                    <p:anim calcmode="lin" valueType="num">
                                      <p:cBhvr additive="base">
                                        <p:cTn dur="250" fill="hold" id="58"/>
                                        <p:tgtEl>
                                          <p:spTgt spid="11"/>
                                        </p:tgtEl>
                                        <p:attrNameLst>
                                          <p:attrName>ppt_y</p:attrName>
                                        </p:attrNameLst>
                                      </p:cBhvr>
                                      <p:tavLst>
                                        <p:tav tm="0">
                                          <p:val>
                                            <p:strVal val="0-#ppt_h/2"/>
                                          </p:val>
                                        </p:tav>
                                        <p:tav tm="100000">
                                          <p:val>
                                            <p:strVal val="#ppt_y"/>
                                          </p:val>
                                        </p:tav>
                                      </p:tavLst>
                                    </p:anim>
                                  </p:childTnLst>
                                </p:cTn>
                              </p:par>
                              <p:par>
                                <p:cTn fill="hold" grpId="0" id="59" nodeType="withEffect" presetClass="entr" presetID="10" presetSubtype="0">
                                  <p:stCondLst>
                                    <p:cond delay="0"/>
                                  </p:stCondLst>
                                  <p:childTnLst>
                                    <p:set>
                                      <p:cBhvr>
                                        <p:cTn dur="1" fill="hold" id="60">
                                          <p:stCondLst>
                                            <p:cond delay="0"/>
                                          </p:stCondLst>
                                        </p:cTn>
                                        <p:tgtEl>
                                          <p:spTgt spid="17"/>
                                        </p:tgtEl>
                                        <p:attrNameLst>
                                          <p:attrName>style.visibility</p:attrName>
                                        </p:attrNameLst>
                                      </p:cBhvr>
                                      <p:to>
                                        <p:strVal val="visible"/>
                                      </p:to>
                                    </p:set>
                                    <p:animEffect filter="fade" transition="in">
                                      <p:cBhvr>
                                        <p:cTn dur="500" id="61"/>
                                        <p:tgtEl>
                                          <p:spTgt spid="17"/>
                                        </p:tgtEl>
                                      </p:cBhvr>
                                    </p:animEffect>
                                  </p:childTnLst>
                                </p:cTn>
                              </p:par>
                            </p:childTnLst>
                          </p:cTn>
                        </p:par>
                        <p:par>
                          <p:cTn fill="hold" id="62" nodeType="afterGroup">
                            <p:stCondLst>
                              <p:cond delay="4500"/>
                            </p:stCondLst>
                            <p:childTnLst>
                              <p:par>
                                <p:cTn fill="hold" grpId="0" id="63" nodeType="afterEffect" presetClass="entr" presetID="53" presetSubtype="0">
                                  <p:stCondLst>
                                    <p:cond delay="0"/>
                                  </p:stCondLst>
                                  <p:childTnLst>
                                    <p:set>
                                      <p:cBhvr>
                                        <p:cTn dur="1" fill="hold" id="64">
                                          <p:stCondLst>
                                            <p:cond delay="0"/>
                                          </p:stCondLst>
                                        </p:cTn>
                                        <p:tgtEl>
                                          <p:spTgt spid="21"/>
                                        </p:tgtEl>
                                        <p:attrNameLst>
                                          <p:attrName>style.visibility</p:attrName>
                                        </p:attrNameLst>
                                      </p:cBhvr>
                                      <p:to>
                                        <p:strVal val="visible"/>
                                      </p:to>
                                    </p:set>
                                    <p:anim calcmode="lin" valueType="num">
                                      <p:cBhvr>
                                        <p:cTn dur="1000" fill="hold" id="65"/>
                                        <p:tgtEl>
                                          <p:spTgt spid="21"/>
                                        </p:tgtEl>
                                        <p:attrNameLst>
                                          <p:attrName>ppt_w</p:attrName>
                                        </p:attrNameLst>
                                      </p:cBhvr>
                                      <p:tavLst>
                                        <p:tav tm="0">
                                          <p:val>
                                            <p:fltVal val="0"/>
                                          </p:val>
                                        </p:tav>
                                        <p:tav tm="100000">
                                          <p:val>
                                            <p:strVal val="#ppt_w"/>
                                          </p:val>
                                        </p:tav>
                                      </p:tavLst>
                                    </p:anim>
                                    <p:anim calcmode="lin" valueType="num">
                                      <p:cBhvr>
                                        <p:cTn dur="1000" fill="hold" id="66"/>
                                        <p:tgtEl>
                                          <p:spTgt spid="21"/>
                                        </p:tgtEl>
                                        <p:attrNameLst>
                                          <p:attrName>ppt_h</p:attrName>
                                        </p:attrNameLst>
                                      </p:cBhvr>
                                      <p:tavLst>
                                        <p:tav tm="0">
                                          <p:val>
                                            <p:fltVal val="0"/>
                                          </p:val>
                                        </p:tav>
                                        <p:tav tm="100000">
                                          <p:val>
                                            <p:strVal val="#ppt_h"/>
                                          </p:val>
                                        </p:tav>
                                      </p:tavLst>
                                    </p:anim>
                                    <p:animEffect filter="fade" transition="in">
                                      <p:cBhvr>
                                        <p:cTn dur="1000" id="67"/>
                                        <p:tgtEl>
                                          <p:spTgt spid="21"/>
                                        </p:tgtEl>
                                      </p:cBhvr>
                                    </p:animEffect>
                                  </p:childTnLst>
                                </p:cTn>
                              </p:par>
                            </p:childTnLst>
                          </p:cTn>
                        </p:par>
                        <p:par>
                          <p:cTn fill="hold" id="68" nodeType="afterGroup">
                            <p:stCondLst>
                              <p:cond delay="5500"/>
                            </p:stCondLst>
                            <p:childTnLst>
                              <p:par>
                                <p:cTn fill="hold" grpId="0" id="69" nodeType="afterEffect" presetClass="entr" presetID="53" presetSubtype="0">
                                  <p:stCondLst>
                                    <p:cond delay="0"/>
                                  </p:stCondLst>
                                  <p:childTnLst>
                                    <p:set>
                                      <p:cBhvr>
                                        <p:cTn dur="1" fill="hold" id="70">
                                          <p:stCondLst>
                                            <p:cond delay="0"/>
                                          </p:stCondLst>
                                        </p:cTn>
                                        <p:tgtEl>
                                          <p:spTgt spid="9"/>
                                        </p:tgtEl>
                                        <p:attrNameLst>
                                          <p:attrName>style.visibility</p:attrName>
                                        </p:attrNameLst>
                                      </p:cBhvr>
                                      <p:to>
                                        <p:strVal val="visible"/>
                                      </p:to>
                                    </p:set>
                                    <p:anim calcmode="lin" valueType="num">
                                      <p:cBhvr>
                                        <p:cTn dur="250" fill="hold" id="71"/>
                                        <p:tgtEl>
                                          <p:spTgt spid="9"/>
                                        </p:tgtEl>
                                        <p:attrNameLst>
                                          <p:attrName>ppt_w</p:attrName>
                                        </p:attrNameLst>
                                      </p:cBhvr>
                                      <p:tavLst>
                                        <p:tav tm="0">
                                          <p:val>
                                            <p:fltVal val="0"/>
                                          </p:val>
                                        </p:tav>
                                        <p:tav tm="100000">
                                          <p:val>
                                            <p:strVal val="#ppt_w"/>
                                          </p:val>
                                        </p:tav>
                                      </p:tavLst>
                                    </p:anim>
                                    <p:anim calcmode="lin" valueType="num">
                                      <p:cBhvr>
                                        <p:cTn dur="250" fill="hold" id="72"/>
                                        <p:tgtEl>
                                          <p:spTgt spid="9"/>
                                        </p:tgtEl>
                                        <p:attrNameLst>
                                          <p:attrName>ppt_h</p:attrName>
                                        </p:attrNameLst>
                                      </p:cBhvr>
                                      <p:tavLst>
                                        <p:tav tm="0">
                                          <p:val>
                                            <p:fltVal val="0"/>
                                          </p:val>
                                        </p:tav>
                                        <p:tav tm="100000">
                                          <p:val>
                                            <p:strVal val="#ppt_h"/>
                                          </p:val>
                                        </p:tav>
                                      </p:tavLst>
                                    </p:anim>
                                    <p:animEffect filter="fade" transition="in">
                                      <p:cBhvr>
                                        <p:cTn dur="250" id="73"/>
                                        <p:tgtEl>
                                          <p:spTgt spid="9"/>
                                        </p:tgtEl>
                                      </p:cBhvr>
                                    </p:animEffect>
                                  </p:childTnLst>
                                </p:cTn>
                              </p:par>
                              <p:par>
                                <p:cTn fill="hold" grpId="0" id="74" nodeType="withEffect" presetClass="entr" presetID="2" presetSubtype="4">
                                  <p:stCondLst>
                                    <p:cond delay="0"/>
                                  </p:stCondLst>
                                  <p:childTnLst>
                                    <p:set>
                                      <p:cBhvr>
                                        <p:cTn dur="1" fill="hold" id="75">
                                          <p:stCondLst>
                                            <p:cond delay="0"/>
                                          </p:stCondLst>
                                        </p:cTn>
                                        <p:tgtEl>
                                          <p:spTgt spid="13"/>
                                        </p:tgtEl>
                                        <p:attrNameLst>
                                          <p:attrName>style.visibility</p:attrName>
                                        </p:attrNameLst>
                                      </p:cBhvr>
                                      <p:to>
                                        <p:strVal val="visible"/>
                                      </p:to>
                                    </p:set>
                                    <p:anim calcmode="lin" valueType="num">
                                      <p:cBhvr additive="base">
                                        <p:cTn dur="250" fill="hold" id="76"/>
                                        <p:tgtEl>
                                          <p:spTgt spid="13"/>
                                        </p:tgtEl>
                                        <p:attrNameLst>
                                          <p:attrName>ppt_x</p:attrName>
                                        </p:attrNameLst>
                                      </p:cBhvr>
                                      <p:tavLst>
                                        <p:tav tm="0">
                                          <p:val>
                                            <p:strVal val="#ppt_x"/>
                                          </p:val>
                                        </p:tav>
                                        <p:tav tm="100000">
                                          <p:val>
                                            <p:strVal val="#ppt_x"/>
                                          </p:val>
                                        </p:tav>
                                      </p:tavLst>
                                    </p:anim>
                                    <p:anim calcmode="lin" valueType="num">
                                      <p:cBhvr additive="base">
                                        <p:cTn dur="250" fill="hold" id="77"/>
                                        <p:tgtEl>
                                          <p:spTgt spid="13"/>
                                        </p:tgtEl>
                                        <p:attrNameLst>
                                          <p:attrName>ppt_y</p:attrName>
                                        </p:attrNameLst>
                                      </p:cBhvr>
                                      <p:tavLst>
                                        <p:tav tm="0">
                                          <p:val>
                                            <p:strVal val="1+#ppt_h/2"/>
                                          </p:val>
                                        </p:tav>
                                        <p:tav tm="100000">
                                          <p:val>
                                            <p:strVal val="#ppt_y"/>
                                          </p:val>
                                        </p:tav>
                                      </p:tavLst>
                                    </p:anim>
                                  </p:childTnLst>
                                </p:cTn>
                              </p:par>
                              <p:par>
                                <p:cTn fill="hold" grpId="0" id="78" nodeType="withEffect" presetClass="entr" presetID="10" presetSubtype="0">
                                  <p:stCondLst>
                                    <p:cond delay="0"/>
                                  </p:stCondLst>
                                  <p:childTnLst>
                                    <p:set>
                                      <p:cBhvr>
                                        <p:cTn dur="1" fill="hold" id="79">
                                          <p:stCondLst>
                                            <p:cond delay="0"/>
                                          </p:stCondLst>
                                        </p:cTn>
                                        <p:tgtEl>
                                          <p:spTgt spid="18"/>
                                        </p:tgtEl>
                                        <p:attrNameLst>
                                          <p:attrName>style.visibility</p:attrName>
                                        </p:attrNameLst>
                                      </p:cBhvr>
                                      <p:to>
                                        <p:strVal val="visible"/>
                                      </p:to>
                                    </p:set>
                                    <p:animEffect filter="fade" transition="in">
                                      <p:cBhvr>
                                        <p:cTn dur="500" id="80"/>
                                        <p:tgtEl>
                                          <p:spTgt spid="18"/>
                                        </p:tgtEl>
                                      </p:cBhvr>
                                    </p:animEffect>
                                  </p:childTnLst>
                                </p:cTn>
                              </p:par>
                            </p:childTnLst>
                          </p:cTn>
                        </p:par>
                        <p:par>
                          <p:cTn fill="hold" id="81" nodeType="afterGroup">
                            <p:stCondLst>
                              <p:cond delay="6000"/>
                            </p:stCondLst>
                            <p:childTnLst>
                              <p:par>
                                <p:cTn fill="hold" grpId="0" id="82" nodeType="afterEffect" presetClass="entr" presetID="53" presetSubtype="0">
                                  <p:stCondLst>
                                    <p:cond delay="0"/>
                                  </p:stCondLst>
                                  <p:childTnLst>
                                    <p:set>
                                      <p:cBhvr>
                                        <p:cTn dur="1" fill="hold" id="83">
                                          <p:stCondLst>
                                            <p:cond delay="0"/>
                                          </p:stCondLst>
                                        </p:cTn>
                                        <p:tgtEl>
                                          <p:spTgt spid="22"/>
                                        </p:tgtEl>
                                        <p:attrNameLst>
                                          <p:attrName>style.visibility</p:attrName>
                                        </p:attrNameLst>
                                      </p:cBhvr>
                                      <p:to>
                                        <p:strVal val="visible"/>
                                      </p:to>
                                    </p:set>
                                    <p:anim calcmode="lin" valueType="num">
                                      <p:cBhvr>
                                        <p:cTn dur="1000" fill="hold" id="84"/>
                                        <p:tgtEl>
                                          <p:spTgt spid="22"/>
                                        </p:tgtEl>
                                        <p:attrNameLst>
                                          <p:attrName>ppt_w</p:attrName>
                                        </p:attrNameLst>
                                      </p:cBhvr>
                                      <p:tavLst>
                                        <p:tav tm="0">
                                          <p:val>
                                            <p:fltVal val="0"/>
                                          </p:val>
                                        </p:tav>
                                        <p:tav tm="100000">
                                          <p:val>
                                            <p:strVal val="#ppt_w"/>
                                          </p:val>
                                        </p:tav>
                                      </p:tavLst>
                                    </p:anim>
                                    <p:anim calcmode="lin" valueType="num">
                                      <p:cBhvr>
                                        <p:cTn dur="1000" fill="hold" id="85"/>
                                        <p:tgtEl>
                                          <p:spTgt spid="22"/>
                                        </p:tgtEl>
                                        <p:attrNameLst>
                                          <p:attrName>ppt_h</p:attrName>
                                        </p:attrNameLst>
                                      </p:cBhvr>
                                      <p:tavLst>
                                        <p:tav tm="0">
                                          <p:val>
                                            <p:fltVal val="0"/>
                                          </p:val>
                                        </p:tav>
                                        <p:tav tm="100000">
                                          <p:val>
                                            <p:strVal val="#ppt_h"/>
                                          </p:val>
                                        </p:tav>
                                      </p:tavLst>
                                    </p:anim>
                                    <p:animEffect filter="fade" transition="in">
                                      <p:cBhvr>
                                        <p:cTn dur="1000" id="86"/>
                                        <p:tgtEl>
                                          <p:spTgt spid="22"/>
                                        </p:tgtEl>
                                      </p:cBhvr>
                                    </p:animEffect>
                                  </p:childTnLst>
                                </p:cTn>
                              </p:par>
                            </p:childTnLst>
                          </p:cTn>
                        </p:par>
                        <p:par>
                          <p:cTn fill="hold" id="87" nodeType="afterGroup">
                            <p:stCondLst>
                              <p:cond delay="7000"/>
                            </p:stCondLst>
                            <p:childTnLst>
                              <p:par>
                                <p:cTn fill="hold" grpId="0" id="88" nodeType="afterEffect" presetClass="entr" presetID="53" presetSubtype="0">
                                  <p:stCondLst>
                                    <p:cond delay="0"/>
                                  </p:stCondLst>
                                  <p:childTnLst>
                                    <p:set>
                                      <p:cBhvr>
                                        <p:cTn dur="1" fill="hold" id="89">
                                          <p:stCondLst>
                                            <p:cond delay="0"/>
                                          </p:stCondLst>
                                        </p:cTn>
                                        <p:tgtEl>
                                          <p:spTgt spid="12"/>
                                        </p:tgtEl>
                                        <p:attrNameLst>
                                          <p:attrName>style.visibility</p:attrName>
                                        </p:attrNameLst>
                                      </p:cBhvr>
                                      <p:to>
                                        <p:strVal val="visible"/>
                                      </p:to>
                                    </p:set>
                                    <p:anim calcmode="lin" valueType="num">
                                      <p:cBhvr>
                                        <p:cTn dur="250" fill="hold" id="90"/>
                                        <p:tgtEl>
                                          <p:spTgt spid="12"/>
                                        </p:tgtEl>
                                        <p:attrNameLst>
                                          <p:attrName>ppt_w</p:attrName>
                                        </p:attrNameLst>
                                      </p:cBhvr>
                                      <p:tavLst>
                                        <p:tav tm="0">
                                          <p:val>
                                            <p:fltVal val="0"/>
                                          </p:val>
                                        </p:tav>
                                        <p:tav tm="100000">
                                          <p:val>
                                            <p:strVal val="#ppt_w"/>
                                          </p:val>
                                        </p:tav>
                                      </p:tavLst>
                                    </p:anim>
                                    <p:anim calcmode="lin" valueType="num">
                                      <p:cBhvr>
                                        <p:cTn dur="250" fill="hold" id="91"/>
                                        <p:tgtEl>
                                          <p:spTgt spid="12"/>
                                        </p:tgtEl>
                                        <p:attrNameLst>
                                          <p:attrName>ppt_h</p:attrName>
                                        </p:attrNameLst>
                                      </p:cBhvr>
                                      <p:tavLst>
                                        <p:tav tm="0">
                                          <p:val>
                                            <p:fltVal val="0"/>
                                          </p:val>
                                        </p:tav>
                                        <p:tav tm="100000">
                                          <p:val>
                                            <p:strVal val="#ppt_h"/>
                                          </p:val>
                                        </p:tav>
                                      </p:tavLst>
                                    </p:anim>
                                    <p:animEffect filter="fade" transition="in">
                                      <p:cBhvr>
                                        <p:cTn dur="250" id="92"/>
                                        <p:tgtEl>
                                          <p:spTgt spid="12"/>
                                        </p:tgtEl>
                                      </p:cBhvr>
                                    </p:animEffect>
                                  </p:childTnLst>
                                </p:cTn>
                              </p:par>
                              <p:par>
                                <p:cTn fill="hold" grpId="0" id="93" nodeType="withEffect" presetClass="entr" presetID="2" presetSubtype="1">
                                  <p:stCondLst>
                                    <p:cond delay="0"/>
                                  </p:stCondLst>
                                  <p:childTnLst>
                                    <p:set>
                                      <p:cBhvr>
                                        <p:cTn dur="1" fill="hold" id="94">
                                          <p:stCondLst>
                                            <p:cond delay="0"/>
                                          </p:stCondLst>
                                        </p:cTn>
                                        <p:tgtEl>
                                          <p:spTgt spid="14"/>
                                        </p:tgtEl>
                                        <p:attrNameLst>
                                          <p:attrName>style.visibility</p:attrName>
                                        </p:attrNameLst>
                                      </p:cBhvr>
                                      <p:to>
                                        <p:strVal val="visible"/>
                                      </p:to>
                                    </p:set>
                                    <p:anim calcmode="lin" valueType="num">
                                      <p:cBhvr additive="base">
                                        <p:cTn dur="250" fill="hold" id="95"/>
                                        <p:tgtEl>
                                          <p:spTgt spid="14"/>
                                        </p:tgtEl>
                                        <p:attrNameLst>
                                          <p:attrName>ppt_x</p:attrName>
                                        </p:attrNameLst>
                                      </p:cBhvr>
                                      <p:tavLst>
                                        <p:tav tm="0">
                                          <p:val>
                                            <p:strVal val="#ppt_x"/>
                                          </p:val>
                                        </p:tav>
                                        <p:tav tm="100000">
                                          <p:val>
                                            <p:strVal val="#ppt_x"/>
                                          </p:val>
                                        </p:tav>
                                      </p:tavLst>
                                    </p:anim>
                                    <p:anim calcmode="lin" valueType="num">
                                      <p:cBhvr additive="base">
                                        <p:cTn dur="250" fill="hold" id="96"/>
                                        <p:tgtEl>
                                          <p:spTgt spid="14"/>
                                        </p:tgtEl>
                                        <p:attrNameLst>
                                          <p:attrName>ppt_y</p:attrName>
                                        </p:attrNameLst>
                                      </p:cBhvr>
                                      <p:tavLst>
                                        <p:tav tm="0">
                                          <p:val>
                                            <p:strVal val="0-#ppt_h/2"/>
                                          </p:val>
                                        </p:tav>
                                        <p:tav tm="100000">
                                          <p:val>
                                            <p:strVal val="#ppt_y"/>
                                          </p:val>
                                        </p:tav>
                                      </p:tavLst>
                                    </p:anim>
                                  </p:childTnLst>
                                </p:cTn>
                              </p:par>
                              <p:par>
                                <p:cTn fill="hold" grpId="0" id="97" nodeType="withEffect" presetClass="entr" presetID="10" presetSubtype="0">
                                  <p:stCondLst>
                                    <p:cond delay="0"/>
                                  </p:stCondLst>
                                  <p:childTnLst>
                                    <p:set>
                                      <p:cBhvr>
                                        <p:cTn dur="1" fill="hold" id="98">
                                          <p:stCondLst>
                                            <p:cond delay="0"/>
                                          </p:stCondLst>
                                        </p:cTn>
                                        <p:tgtEl>
                                          <p:spTgt spid="19"/>
                                        </p:tgtEl>
                                        <p:attrNameLst>
                                          <p:attrName>style.visibility</p:attrName>
                                        </p:attrNameLst>
                                      </p:cBhvr>
                                      <p:to>
                                        <p:strVal val="visible"/>
                                      </p:to>
                                    </p:set>
                                    <p:animEffect filter="fade" transition="in">
                                      <p:cBhvr>
                                        <p:cTn dur="500" id="99"/>
                                        <p:tgtEl>
                                          <p:spTgt spid="19"/>
                                        </p:tgtEl>
                                      </p:cBhvr>
                                    </p:animEffect>
                                  </p:childTnLst>
                                </p:cTn>
                              </p:par>
                            </p:childTnLst>
                          </p:cTn>
                        </p:par>
                        <p:par>
                          <p:cTn fill="hold" id="100" nodeType="afterGroup">
                            <p:stCondLst>
                              <p:cond delay="7500"/>
                            </p:stCondLst>
                            <p:childTnLst>
                              <p:par>
                                <p:cTn fill="hold" grpId="0" id="101" nodeType="afterEffect" presetClass="entr" presetID="53" presetSubtype="0">
                                  <p:stCondLst>
                                    <p:cond delay="0"/>
                                  </p:stCondLst>
                                  <p:childTnLst>
                                    <p:set>
                                      <p:cBhvr>
                                        <p:cTn dur="1" fill="hold" id="102">
                                          <p:stCondLst>
                                            <p:cond delay="0"/>
                                          </p:stCondLst>
                                        </p:cTn>
                                        <p:tgtEl>
                                          <p:spTgt spid="24"/>
                                        </p:tgtEl>
                                        <p:attrNameLst>
                                          <p:attrName>style.visibility</p:attrName>
                                        </p:attrNameLst>
                                      </p:cBhvr>
                                      <p:to>
                                        <p:strVal val="visible"/>
                                      </p:to>
                                    </p:set>
                                    <p:anim calcmode="lin" valueType="num">
                                      <p:cBhvr>
                                        <p:cTn dur="1000" fill="hold" id="103"/>
                                        <p:tgtEl>
                                          <p:spTgt spid="24"/>
                                        </p:tgtEl>
                                        <p:attrNameLst>
                                          <p:attrName>ppt_w</p:attrName>
                                        </p:attrNameLst>
                                      </p:cBhvr>
                                      <p:tavLst>
                                        <p:tav tm="0">
                                          <p:val>
                                            <p:fltVal val="0"/>
                                          </p:val>
                                        </p:tav>
                                        <p:tav tm="100000">
                                          <p:val>
                                            <p:strVal val="#ppt_w"/>
                                          </p:val>
                                        </p:tav>
                                      </p:tavLst>
                                    </p:anim>
                                    <p:anim calcmode="lin" valueType="num">
                                      <p:cBhvr>
                                        <p:cTn dur="1000" fill="hold" id="104"/>
                                        <p:tgtEl>
                                          <p:spTgt spid="24"/>
                                        </p:tgtEl>
                                        <p:attrNameLst>
                                          <p:attrName>ppt_h</p:attrName>
                                        </p:attrNameLst>
                                      </p:cBhvr>
                                      <p:tavLst>
                                        <p:tav tm="0">
                                          <p:val>
                                            <p:fltVal val="0"/>
                                          </p:val>
                                        </p:tav>
                                        <p:tav tm="100000">
                                          <p:val>
                                            <p:strVal val="#ppt_h"/>
                                          </p:val>
                                        </p:tav>
                                      </p:tavLst>
                                    </p:anim>
                                    <p:animEffect filter="fade" transition="in">
                                      <p:cBhvr>
                                        <p:cTn dur="1000" id="105"/>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6B9CE2F7-EE80-46E2-80BF-77D6BA657551}"/>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对企业文化的理解</a:t>
            </a:r>
          </a:p>
        </p:txBody>
      </p:sp>
      <p:sp>
        <p:nvSpPr>
          <p:cNvPr id="34" name="Shape 650">
            <a:extLst>
              <a:ext uri="{FF2B5EF4-FFF2-40B4-BE49-F238E27FC236}">
                <a16:creationId xmlns:a16="http://schemas.microsoft.com/office/drawing/2014/main" id="{001AF600-AB61-4667-8D90-EEDC0A352FED}"/>
              </a:ext>
            </a:extLst>
          </p:cNvPr>
          <p:cNvSpPr/>
          <p:nvPr/>
        </p:nvSpPr>
        <p:spPr>
          <a:xfrm>
            <a:off x="4229101" y="2089152"/>
            <a:ext cx="3636433" cy="363643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anchor="ctr" bIns="50800" lIns="50800" rIns="50800" tIns="50800"/>
          <a:lstStyle/>
          <a:p>
            <a:pPr>
              <a:defRPr sz="3200">
                <a:solidFill>
                  <a:srgbClr val="FFFFFF"/>
                </a:solidFill>
                <a:latin typeface="+mn-lt"/>
                <a:ea typeface="+mn-ea"/>
                <a:cs typeface="+mn-cs"/>
                <a:sym typeface="Helvetica Light"/>
              </a:defRPr>
            </a:pPr>
            <a:endParaRPr kern="0" sz="4267">
              <a:solidFill>
                <a:schemeClr val="tx1">
                  <a:lumMod val="75000"/>
                  <a:lumOff val="25000"/>
                </a:schemeClr>
              </a:solidFill>
              <a:latin panose="020f0502020204030204" typeface="Calibri"/>
              <a:sym typeface="Helvetica Light"/>
            </a:endParaRPr>
          </a:p>
        </p:txBody>
      </p:sp>
      <p:sp>
        <p:nvSpPr>
          <p:cNvPr id="35" name="Shape 674">
            <a:extLst>
              <a:ext uri="{FF2B5EF4-FFF2-40B4-BE49-F238E27FC236}">
                <a16:creationId xmlns:a16="http://schemas.microsoft.com/office/drawing/2014/main" id="{6B40C525-5DAB-4693-B259-2E78FE56375C}"/>
              </a:ext>
            </a:extLst>
          </p:cNvPr>
          <p:cNvSpPr/>
          <p:nvPr/>
        </p:nvSpPr>
        <p:spPr>
          <a:xfrm>
            <a:off x="6684434" y="2148418"/>
            <a:ext cx="1612900" cy="249767"/>
          </a:xfrm>
          <a:custGeom>
            <a:cxnLst>
              <a:cxn ang="0">
                <a:pos x="wd2" y="hd2"/>
              </a:cxn>
              <a:cxn ang="5400000">
                <a:pos x="wd2" y="hd2"/>
              </a:cxn>
              <a:cxn ang="10800000">
                <a:pos x="wd2" y="hd2"/>
              </a:cxn>
              <a:cxn ang="16200000">
                <a:pos x="wd2" y="hd2"/>
              </a:cxn>
            </a:cxnLst>
            <a:rect b="b" l="0" r="r" t="0"/>
            <a:pathLst>
              <a:path extrusionOk="0" h="16225" w="21600">
                <a:moveTo>
                  <a:pt x="0" y="16225"/>
                </a:moveTo>
                <a:cubicBezTo>
                  <a:pt x="7570" y="-4562"/>
                  <a:pt x="14770" y="-5375"/>
                  <a:pt x="21600" y="13785"/>
                </a:cubicBezTo>
              </a:path>
            </a:pathLst>
          </a:custGeom>
          <a:ln w="25400">
            <a:solidFill>
              <a:schemeClr val="bg1">
                <a:lumMod val="75000"/>
              </a:schemeClr>
            </a:solidFill>
            <a:miter lim="400000"/>
            <a:tailEnd type="triangle"/>
          </a:ln>
        </p:spPr>
        <p:txBody>
          <a:bodyPr bIns="45720" lIns="91440" rIns="91440" tIns="45720"/>
          <a:lstStyle/>
          <a:p>
            <a:pPr>
              <a:defRPr/>
            </a:pPr>
            <a:endParaRPr kern="0" sz="2400">
              <a:solidFill>
                <a:schemeClr val="tx1">
                  <a:lumMod val="75000"/>
                  <a:lumOff val="25000"/>
                </a:schemeClr>
              </a:solidFill>
              <a:latin panose="020f0502020204030204" typeface="Calibri"/>
            </a:endParaRPr>
          </a:p>
        </p:txBody>
      </p:sp>
      <p:sp>
        <p:nvSpPr>
          <p:cNvPr id="36" name="Shape 653">
            <a:extLst>
              <a:ext uri="{FF2B5EF4-FFF2-40B4-BE49-F238E27FC236}">
                <a16:creationId xmlns:a16="http://schemas.microsoft.com/office/drawing/2014/main" id="{849217BA-B9BB-4F09-BE12-4C0A847E6A64}"/>
              </a:ext>
            </a:extLst>
          </p:cNvPr>
          <p:cNvSpPr/>
          <p:nvPr/>
        </p:nvSpPr>
        <p:spPr>
          <a:xfrm>
            <a:off x="5251452" y="2080685"/>
            <a:ext cx="1593849" cy="159596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D525"/>
          </a:solidFill>
          <a:ln cap="flat" w="12700">
            <a:solidFill>
              <a:sysClr lastClr="FFFFFF" val="window"/>
            </a:solidFill>
            <a:miter lim="400000"/>
          </a:ln>
          <a:effectLst/>
        </p:spPr>
        <p:txBody>
          <a:bodyPr anchor="ctr" bIns="50800" lIns="50800" rIns="50800" tIns="50800"/>
          <a:lstStyle/>
          <a:p>
            <a:pPr>
              <a:defRPr sz="3200">
                <a:solidFill>
                  <a:srgbClr val="FFFFFF"/>
                </a:solidFill>
                <a:latin typeface="+mn-lt"/>
                <a:ea typeface="+mn-ea"/>
                <a:cs typeface="+mn-cs"/>
                <a:sym typeface="Helvetica Light"/>
              </a:defRPr>
            </a:pPr>
            <a:endParaRPr kern="0" sz="4267">
              <a:solidFill>
                <a:schemeClr val="tx1">
                  <a:lumMod val="75000"/>
                  <a:lumOff val="25000"/>
                </a:schemeClr>
              </a:solidFill>
              <a:latin charset="-122" panose="020b0503020204020204" pitchFamily="34" typeface="微软雅黑"/>
              <a:ea charset="-122" panose="020b0503020204020204" pitchFamily="34" typeface="微软雅黑"/>
              <a:sym typeface="Helvetica Light"/>
            </a:endParaRPr>
          </a:p>
        </p:txBody>
      </p:sp>
      <p:sp>
        <p:nvSpPr>
          <p:cNvPr id="37" name="Shape 656">
            <a:extLst>
              <a:ext uri="{FF2B5EF4-FFF2-40B4-BE49-F238E27FC236}">
                <a16:creationId xmlns:a16="http://schemas.microsoft.com/office/drawing/2014/main" id="{D087A1F6-0FC8-444D-9D9F-C05F0466E7F4}"/>
              </a:ext>
            </a:extLst>
          </p:cNvPr>
          <p:cNvSpPr/>
          <p:nvPr/>
        </p:nvSpPr>
        <p:spPr>
          <a:xfrm>
            <a:off x="6280152" y="3109385"/>
            <a:ext cx="1593849" cy="159384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FD8EC"/>
          </a:solidFill>
          <a:ln cap="flat" w="12700">
            <a:solidFill>
              <a:sysClr lastClr="FFFFFF" val="window"/>
            </a:solidFill>
            <a:miter lim="400000"/>
          </a:ln>
          <a:effectLst/>
        </p:spPr>
        <p:txBody>
          <a:bodyPr anchor="ctr" bIns="50800" lIns="50800" rIns="50800" tIns="50800"/>
          <a:lstStyle/>
          <a:p>
            <a:pPr>
              <a:defRPr sz="3200">
                <a:solidFill>
                  <a:srgbClr val="FFFFFF"/>
                </a:solidFill>
                <a:latin typeface="+mn-lt"/>
                <a:ea typeface="+mn-ea"/>
                <a:cs typeface="+mn-cs"/>
                <a:sym typeface="Helvetica Light"/>
              </a:defRPr>
            </a:pPr>
            <a:endParaRPr kern="0" sz="4267">
              <a:solidFill>
                <a:schemeClr val="tx1">
                  <a:lumMod val="75000"/>
                  <a:lumOff val="25000"/>
                </a:schemeClr>
              </a:solidFill>
              <a:latin charset="-122" panose="020b0503020204020204" pitchFamily="34" typeface="微软雅黑"/>
              <a:ea charset="-122" panose="020b0503020204020204" pitchFamily="34" typeface="微软雅黑"/>
              <a:sym typeface="Helvetica Light"/>
            </a:endParaRPr>
          </a:p>
        </p:txBody>
      </p:sp>
      <p:sp>
        <p:nvSpPr>
          <p:cNvPr id="38" name="Shape 659">
            <a:extLst>
              <a:ext uri="{FF2B5EF4-FFF2-40B4-BE49-F238E27FC236}">
                <a16:creationId xmlns:a16="http://schemas.microsoft.com/office/drawing/2014/main" id="{552109D6-803C-49F8-AB04-D63DDDF44326}"/>
              </a:ext>
            </a:extLst>
          </p:cNvPr>
          <p:cNvSpPr/>
          <p:nvPr/>
        </p:nvSpPr>
        <p:spPr>
          <a:xfrm>
            <a:off x="5251452" y="4138085"/>
            <a:ext cx="1593849" cy="159384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D525"/>
          </a:solidFill>
          <a:ln cap="flat" w="12700">
            <a:solidFill>
              <a:sysClr lastClr="FFFFFF" val="window"/>
            </a:solidFill>
            <a:miter lim="400000"/>
          </a:ln>
          <a:effectLst/>
        </p:spPr>
        <p:txBody>
          <a:bodyPr anchor="ctr" bIns="50800" lIns="50800" rIns="50800" tIns="50800"/>
          <a:lstStyle/>
          <a:p>
            <a:pPr>
              <a:defRPr sz="3200">
                <a:solidFill>
                  <a:srgbClr val="FFFFFF"/>
                </a:solidFill>
                <a:latin typeface="+mn-lt"/>
                <a:ea typeface="+mn-ea"/>
                <a:cs typeface="+mn-cs"/>
                <a:sym typeface="Helvetica Light"/>
              </a:defRPr>
            </a:pPr>
            <a:endParaRPr kern="0" sz="4267">
              <a:solidFill>
                <a:schemeClr val="tx1">
                  <a:lumMod val="75000"/>
                  <a:lumOff val="25000"/>
                </a:schemeClr>
              </a:solidFill>
              <a:latin charset="-122" panose="020b0503020204020204" pitchFamily="34" typeface="微软雅黑"/>
              <a:ea charset="-122" panose="020b0503020204020204" pitchFamily="34" typeface="微软雅黑"/>
              <a:sym typeface="Helvetica Light"/>
            </a:endParaRPr>
          </a:p>
        </p:txBody>
      </p:sp>
      <p:sp>
        <p:nvSpPr>
          <p:cNvPr id="39" name="Shape 662">
            <a:extLst>
              <a:ext uri="{FF2B5EF4-FFF2-40B4-BE49-F238E27FC236}">
                <a16:creationId xmlns:a16="http://schemas.microsoft.com/office/drawing/2014/main" id="{84074191-3799-4F82-9936-1AFD6B7CF84D}"/>
              </a:ext>
            </a:extLst>
          </p:cNvPr>
          <p:cNvSpPr/>
          <p:nvPr/>
        </p:nvSpPr>
        <p:spPr>
          <a:xfrm>
            <a:off x="4222752" y="3109385"/>
            <a:ext cx="1593849" cy="159384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FD8EC"/>
          </a:solidFill>
          <a:ln cap="flat" w="12700">
            <a:solidFill>
              <a:sysClr lastClr="FFFFFF" val="window"/>
            </a:solidFill>
            <a:miter lim="400000"/>
          </a:ln>
          <a:effectLst/>
        </p:spPr>
        <p:txBody>
          <a:bodyPr anchor="ctr" bIns="50800" lIns="50800" rIns="50800" tIns="50800"/>
          <a:lstStyle/>
          <a:p>
            <a:pPr>
              <a:defRPr sz="3200">
                <a:solidFill>
                  <a:srgbClr val="FFFFFF"/>
                </a:solidFill>
                <a:latin typeface="+mn-lt"/>
                <a:ea typeface="+mn-ea"/>
                <a:cs typeface="+mn-cs"/>
                <a:sym typeface="Helvetica Light"/>
              </a:defRPr>
            </a:pPr>
            <a:endParaRPr kern="0" sz="4267">
              <a:solidFill>
                <a:schemeClr val="tx1">
                  <a:lumMod val="75000"/>
                  <a:lumOff val="25000"/>
                </a:schemeClr>
              </a:solidFill>
              <a:latin charset="-122" panose="020b0503020204020204" pitchFamily="34" typeface="微软雅黑"/>
              <a:ea charset="-122" panose="020b0503020204020204" pitchFamily="34" typeface="微软雅黑"/>
              <a:sym typeface="Helvetica Light"/>
            </a:endParaRPr>
          </a:p>
        </p:txBody>
      </p:sp>
      <p:sp>
        <p:nvSpPr>
          <p:cNvPr id="40" name="Shape 675">
            <a:extLst>
              <a:ext uri="{FF2B5EF4-FFF2-40B4-BE49-F238E27FC236}">
                <a16:creationId xmlns:a16="http://schemas.microsoft.com/office/drawing/2014/main" id="{E17AFB98-70CB-48FF-B8B9-0E3CC7440322}"/>
              </a:ext>
            </a:extLst>
          </p:cNvPr>
          <p:cNvSpPr/>
          <p:nvPr/>
        </p:nvSpPr>
        <p:spPr>
          <a:xfrm>
            <a:off x="7874000" y="3928534"/>
            <a:ext cx="609600" cy="514351"/>
          </a:xfrm>
          <a:custGeom>
            <a:cxnLst>
              <a:cxn ang="0">
                <a:pos x="wd2" y="hd2"/>
              </a:cxn>
              <a:cxn ang="5400000">
                <a:pos x="wd2" y="hd2"/>
              </a:cxn>
              <a:cxn ang="10800000">
                <a:pos x="wd2" y="hd2"/>
              </a:cxn>
              <a:cxn ang="16200000">
                <a:pos x="wd2" y="hd2"/>
              </a:cxn>
            </a:cxnLst>
            <a:rect b="b" l="0" r="r" t="0"/>
            <a:pathLst>
              <a:path extrusionOk="0" h="21600" w="21600">
                <a:moveTo>
                  <a:pt x="0" y="0"/>
                </a:moveTo>
                <a:cubicBezTo>
                  <a:pt x="11525" y="3119"/>
                  <a:pt x="18725" y="10319"/>
                  <a:pt x="21600" y="21600"/>
                </a:cubicBezTo>
              </a:path>
            </a:pathLst>
          </a:custGeom>
          <a:ln w="25400">
            <a:solidFill>
              <a:schemeClr val="bg1">
                <a:lumMod val="75000"/>
              </a:schemeClr>
            </a:solidFill>
            <a:miter lim="400000"/>
            <a:tailEnd type="triangle"/>
          </a:ln>
        </p:spPr>
        <p:txBody>
          <a:bodyPr bIns="45720" lIns="91440" rIns="91440" tIns="45720"/>
          <a:lstStyle/>
          <a:p>
            <a:pPr>
              <a:defRPr/>
            </a:pPr>
            <a:endParaRPr kern="0" sz="2400">
              <a:solidFill>
                <a:schemeClr val="tx1">
                  <a:lumMod val="75000"/>
                  <a:lumOff val="25000"/>
                </a:schemeClr>
              </a:solidFill>
              <a:latin panose="020f0502020204030204" typeface="Calibri"/>
            </a:endParaRPr>
          </a:p>
        </p:txBody>
      </p:sp>
      <p:sp>
        <p:nvSpPr>
          <p:cNvPr id="41" name="Shape 676">
            <a:extLst>
              <a:ext uri="{FF2B5EF4-FFF2-40B4-BE49-F238E27FC236}">
                <a16:creationId xmlns:a16="http://schemas.microsoft.com/office/drawing/2014/main" id="{AF2C3452-1F93-47F7-BA2B-0F0B298788B2}"/>
              </a:ext>
            </a:extLst>
          </p:cNvPr>
          <p:cNvSpPr/>
          <p:nvPr/>
        </p:nvSpPr>
        <p:spPr>
          <a:xfrm>
            <a:off x="3829051" y="4673600"/>
            <a:ext cx="1439333" cy="459317"/>
          </a:xfrm>
          <a:custGeom>
            <a:cxnLst>
              <a:cxn ang="0">
                <a:pos x="wd2" y="hd2"/>
              </a:cxn>
              <a:cxn ang="5400000">
                <a:pos x="wd2" y="hd2"/>
              </a:cxn>
              <a:cxn ang="10800000">
                <a:pos x="wd2" y="hd2"/>
              </a:cxn>
              <a:cxn ang="16200000">
                <a:pos x="wd2" y="hd2"/>
              </a:cxn>
            </a:cxnLst>
            <a:rect b="b" l="0" r="r" t="0"/>
            <a:pathLst>
              <a:path extrusionOk="0" h="18880" w="21600">
                <a:moveTo>
                  <a:pt x="21600" y="17733"/>
                </a:moveTo>
                <a:cubicBezTo>
                  <a:pt x="10878" y="21600"/>
                  <a:pt x="3678" y="15689"/>
                  <a:pt x="0" y="0"/>
                </a:cubicBezTo>
              </a:path>
            </a:pathLst>
          </a:custGeom>
          <a:ln w="25400">
            <a:solidFill>
              <a:schemeClr val="bg1">
                <a:lumMod val="75000"/>
              </a:schemeClr>
            </a:solidFill>
            <a:miter lim="400000"/>
            <a:tailEnd type="triangle"/>
          </a:ln>
        </p:spPr>
        <p:txBody>
          <a:bodyPr bIns="45720" lIns="91440" rIns="91440" tIns="45720"/>
          <a:lstStyle/>
          <a:p>
            <a:pPr>
              <a:defRPr/>
            </a:pPr>
            <a:endParaRPr kern="0" sz="2400">
              <a:solidFill>
                <a:schemeClr val="tx1">
                  <a:lumMod val="75000"/>
                  <a:lumOff val="25000"/>
                </a:schemeClr>
              </a:solidFill>
              <a:latin panose="020f0502020204030204" typeface="Calibri"/>
            </a:endParaRPr>
          </a:p>
        </p:txBody>
      </p:sp>
      <p:sp>
        <p:nvSpPr>
          <p:cNvPr id="42" name="Shape 677">
            <a:extLst>
              <a:ext uri="{FF2B5EF4-FFF2-40B4-BE49-F238E27FC236}">
                <a16:creationId xmlns:a16="http://schemas.microsoft.com/office/drawing/2014/main" id="{0420F379-2102-448B-AF70-BC792451671A}"/>
              </a:ext>
            </a:extLst>
          </p:cNvPr>
          <p:cNvSpPr/>
          <p:nvPr/>
        </p:nvSpPr>
        <p:spPr>
          <a:xfrm>
            <a:off x="3754968" y="2372785"/>
            <a:ext cx="1081617" cy="757767"/>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17552" y="9153"/>
                  <a:pt x="10352" y="1953"/>
                  <a:pt x="0" y="0"/>
                </a:cubicBezTo>
              </a:path>
            </a:pathLst>
          </a:custGeom>
          <a:ln w="25400">
            <a:solidFill>
              <a:schemeClr val="bg1">
                <a:lumMod val="75000"/>
              </a:schemeClr>
            </a:solidFill>
            <a:miter lim="400000"/>
            <a:tailEnd type="triangle"/>
          </a:ln>
        </p:spPr>
        <p:txBody>
          <a:bodyPr bIns="45720" lIns="91440" rIns="91440" tIns="45720"/>
          <a:lstStyle/>
          <a:p>
            <a:pPr>
              <a:defRPr/>
            </a:pPr>
            <a:endParaRPr kern="0" sz="2400">
              <a:solidFill>
                <a:schemeClr val="tx1">
                  <a:lumMod val="75000"/>
                  <a:lumOff val="25000"/>
                </a:schemeClr>
              </a:solidFill>
              <a:latin panose="020f0502020204030204" typeface="Calibri"/>
            </a:endParaRPr>
          </a:p>
        </p:txBody>
      </p:sp>
      <p:sp>
        <p:nvSpPr>
          <p:cNvPr id="43" name="TextBox 15">
            <a:extLst>
              <a:ext uri="{FF2B5EF4-FFF2-40B4-BE49-F238E27FC236}">
                <a16:creationId xmlns:a16="http://schemas.microsoft.com/office/drawing/2014/main" id="{9817AC58-584A-4C02-A7FB-5271812197AD}"/>
              </a:ext>
            </a:extLst>
          </p:cNvPr>
          <p:cNvSpPr txBox="1">
            <a:spLocks noChangeArrowheads="1"/>
          </p:cNvSpPr>
          <p:nvPr/>
        </p:nvSpPr>
        <p:spPr bwMode="auto">
          <a:xfrm>
            <a:off x="8483600" y="2681818"/>
            <a:ext cx="24278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eaLnBrk="1" hangingPunct="1"/>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44" name="Text Placeholder 2">
            <a:extLst>
              <a:ext uri="{FF2B5EF4-FFF2-40B4-BE49-F238E27FC236}">
                <a16:creationId xmlns:a16="http://schemas.microsoft.com/office/drawing/2014/main" id="{E45C476F-C9DD-4866-8446-8EDC73674BBA}"/>
              </a:ext>
            </a:extLst>
          </p:cNvPr>
          <p:cNvSpPr txBox="1"/>
          <p:nvPr/>
        </p:nvSpPr>
        <p:spPr bwMode="auto">
          <a:xfrm>
            <a:off x="8483601" y="2296584"/>
            <a:ext cx="2180167" cy="2942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0" rIns="0" tIns="45720"/>
          <a:lstStyle>
            <a:lvl1pPr defTabSz="685800" eaLnBrk="0" hangingPunct="0">
              <a:defRPr>
                <a:solidFill>
                  <a:schemeClr val="tx1"/>
                </a:solidFill>
                <a:latin charset="0" panose="020b0604020202020204" pitchFamily="34" typeface="Arial"/>
                <a:ea charset="-122" pitchFamily="2" typeface="宋体"/>
              </a:defRPr>
            </a:lvl1pPr>
            <a:lvl2pPr defTabSz="685800" eaLnBrk="0" hangingPunct="0">
              <a:defRPr>
                <a:solidFill>
                  <a:schemeClr val="tx1"/>
                </a:solidFill>
                <a:latin charset="0" panose="020b0604020202020204" pitchFamily="34" typeface="Arial"/>
                <a:ea charset="-122" pitchFamily="2" typeface="宋体"/>
              </a:defRPr>
            </a:lvl2pPr>
            <a:lvl3pPr defTabSz="685800" eaLnBrk="0" hangingPunct="0">
              <a:defRPr>
                <a:solidFill>
                  <a:schemeClr val="tx1"/>
                </a:solidFill>
                <a:latin charset="0" panose="020b0604020202020204" pitchFamily="34" typeface="Arial"/>
                <a:ea charset="-122" pitchFamily="2" typeface="宋体"/>
              </a:defRPr>
            </a:lvl3pPr>
            <a:lvl4pPr defTabSz="685800" eaLnBrk="0" hangingPunct="0">
              <a:defRPr>
                <a:solidFill>
                  <a:schemeClr val="tx1"/>
                </a:solidFill>
                <a:latin charset="0" panose="020b0604020202020204" pitchFamily="34" typeface="Arial"/>
                <a:ea charset="-122" pitchFamily="2" typeface="宋体"/>
              </a:defRPr>
            </a:lvl4pPr>
            <a:lvl5pPr defTabSz="685800" eaLnBrk="0" hangingPunct="0">
              <a:defRPr>
                <a:solidFill>
                  <a:schemeClr val="tx1"/>
                </a:solidFill>
                <a:latin charset="0" panose="020b0604020202020204" pitchFamily="34" typeface="Arial"/>
                <a:ea charset="-122" pitchFamily="2" typeface="宋体"/>
              </a:defRPr>
            </a:lvl5pPr>
            <a:lvl6pPr defTabSz="685800" eaLnBrk="0" fontAlgn="base" hangingPunct="0" marL="1828800">
              <a:spcBef>
                <a:spcPct val="0"/>
              </a:spcBef>
              <a:spcAft>
                <a:spcPct val="0"/>
              </a:spcAft>
              <a:defRPr>
                <a:solidFill>
                  <a:schemeClr val="tx1"/>
                </a:solidFill>
                <a:latin charset="0" panose="020b0604020202020204" pitchFamily="34" typeface="Arial"/>
                <a:ea charset="-122" pitchFamily="2" typeface="宋体"/>
              </a:defRPr>
            </a:lvl6pPr>
            <a:lvl7pPr defTabSz="685800" eaLnBrk="0" fontAlgn="base" hangingPunct="0" marL="2286000">
              <a:spcBef>
                <a:spcPct val="0"/>
              </a:spcBef>
              <a:spcAft>
                <a:spcPct val="0"/>
              </a:spcAft>
              <a:defRPr>
                <a:solidFill>
                  <a:schemeClr val="tx1"/>
                </a:solidFill>
                <a:latin charset="0" panose="020b0604020202020204" pitchFamily="34" typeface="Arial"/>
                <a:ea charset="-122" pitchFamily="2" typeface="宋体"/>
              </a:defRPr>
            </a:lvl7pPr>
            <a:lvl8pPr defTabSz="685800" eaLnBrk="0" fontAlgn="base" hangingPunct="0" marL="2743200">
              <a:spcBef>
                <a:spcPct val="0"/>
              </a:spcBef>
              <a:spcAft>
                <a:spcPct val="0"/>
              </a:spcAft>
              <a:defRPr>
                <a:solidFill>
                  <a:schemeClr val="tx1"/>
                </a:solidFill>
                <a:latin charset="0" panose="020b0604020202020204" pitchFamily="34" typeface="Arial"/>
                <a:ea charset="-122" pitchFamily="2" typeface="宋体"/>
              </a:defRPr>
            </a:lvl8pPr>
            <a:lvl9pPr defTabSz="685800" eaLnBrk="0" fontAlgn="base" hangingPunct="0" marL="32004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lnSpc>
                <a:spcPct val="90000"/>
              </a:lnSpc>
              <a:spcBef>
                <a:spcPts val="1000"/>
              </a:spcBef>
            </a:pPr>
            <a:r>
              <a:rPr altLang="en-US" b="1" lang="zh-CN" sz="2133">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45" name="TextBox 17">
            <a:extLst>
              <a:ext uri="{FF2B5EF4-FFF2-40B4-BE49-F238E27FC236}">
                <a16:creationId xmlns:a16="http://schemas.microsoft.com/office/drawing/2014/main" id="{C0B70E34-7552-4569-8854-1C0246FBDF46}"/>
              </a:ext>
            </a:extLst>
          </p:cNvPr>
          <p:cNvSpPr txBox="1">
            <a:spLocks noChangeArrowheads="1"/>
          </p:cNvSpPr>
          <p:nvPr/>
        </p:nvSpPr>
        <p:spPr bwMode="auto">
          <a:xfrm>
            <a:off x="8483600" y="4986867"/>
            <a:ext cx="24278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eaLnBrk="1" hangingPunct="1"/>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46" name="Text Placeholder 2">
            <a:extLst>
              <a:ext uri="{FF2B5EF4-FFF2-40B4-BE49-F238E27FC236}">
                <a16:creationId xmlns:a16="http://schemas.microsoft.com/office/drawing/2014/main" id="{64C68496-A631-4F0F-BE66-892BE8FD3514}"/>
              </a:ext>
            </a:extLst>
          </p:cNvPr>
          <p:cNvSpPr txBox="1"/>
          <p:nvPr/>
        </p:nvSpPr>
        <p:spPr bwMode="auto">
          <a:xfrm>
            <a:off x="8483601" y="4574118"/>
            <a:ext cx="2180167" cy="2963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0" rIns="0" tIns="45720"/>
          <a:lstStyle>
            <a:lvl1pPr defTabSz="685800" eaLnBrk="0" hangingPunct="0">
              <a:defRPr>
                <a:solidFill>
                  <a:schemeClr val="tx1"/>
                </a:solidFill>
                <a:latin charset="0" panose="020b0604020202020204" pitchFamily="34" typeface="Arial"/>
                <a:ea charset="-122" pitchFamily="2" typeface="宋体"/>
              </a:defRPr>
            </a:lvl1pPr>
            <a:lvl2pPr defTabSz="685800" eaLnBrk="0" hangingPunct="0">
              <a:defRPr>
                <a:solidFill>
                  <a:schemeClr val="tx1"/>
                </a:solidFill>
                <a:latin charset="0" panose="020b0604020202020204" pitchFamily="34" typeface="Arial"/>
                <a:ea charset="-122" pitchFamily="2" typeface="宋体"/>
              </a:defRPr>
            </a:lvl2pPr>
            <a:lvl3pPr defTabSz="685800" eaLnBrk="0" hangingPunct="0">
              <a:defRPr>
                <a:solidFill>
                  <a:schemeClr val="tx1"/>
                </a:solidFill>
                <a:latin charset="0" panose="020b0604020202020204" pitchFamily="34" typeface="Arial"/>
                <a:ea charset="-122" pitchFamily="2" typeface="宋体"/>
              </a:defRPr>
            </a:lvl3pPr>
            <a:lvl4pPr defTabSz="685800" eaLnBrk="0" hangingPunct="0">
              <a:defRPr>
                <a:solidFill>
                  <a:schemeClr val="tx1"/>
                </a:solidFill>
                <a:latin charset="0" panose="020b0604020202020204" pitchFamily="34" typeface="Arial"/>
                <a:ea charset="-122" pitchFamily="2" typeface="宋体"/>
              </a:defRPr>
            </a:lvl4pPr>
            <a:lvl5pPr defTabSz="685800" eaLnBrk="0" hangingPunct="0">
              <a:defRPr>
                <a:solidFill>
                  <a:schemeClr val="tx1"/>
                </a:solidFill>
                <a:latin charset="0" panose="020b0604020202020204" pitchFamily="34" typeface="Arial"/>
                <a:ea charset="-122" pitchFamily="2" typeface="宋体"/>
              </a:defRPr>
            </a:lvl5pPr>
            <a:lvl6pPr defTabSz="685800" eaLnBrk="0" fontAlgn="base" hangingPunct="0" marL="1828800">
              <a:spcBef>
                <a:spcPct val="0"/>
              </a:spcBef>
              <a:spcAft>
                <a:spcPct val="0"/>
              </a:spcAft>
              <a:defRPr>
                <a:solidFill>
                  <a:schemeClr val="tx1"/>
                </a:solidFill>
                <a:latin charset="0" panose="020b0604020202020204" pitchFamily="34" typeface="Arial"/>
                <a:ea charset="-122" pitchFamily="2" typeface="宋体"/>
              </a:defRPr>
            </a:lvl6pPr>
            <a:lvl7pPr defTabSz="685800" eaLnBrk="0" fontAlgn="base" hangingPunct="0" marL="2286000">
              <a:spcBef>
                <a:spcPct val="0"/>
              </a:spcBef>
              <a:spcAft>
                <a:spcPct val="0"/>
              </a:spcAft>
              <a:defRPr>
                <a:solidFill>
                  <a:schemeClr val="tx1"/>
                </a:solidFill>
                <a:latin charset="0" panose="020b0604020202020204" pitchFamily="34" typeface="Arial"/>
                <a:ea charset="-122" pitchFamily="2" typeface="宋体"/>
              </a:defRPr>
            </a:lvl7pPr>
            <a:lvl8pPr defTabSz="685800" eaLnBrk="0" fontAlgn="base" hangingPunct="0" marL="2743200">
              <a:spcBef>
                <a:spcPct val="0"/>
              </a:spcBef>
              <a:spcAft>
                <a:spcPct val="0"/>
              </a:spcAft>
              <a:defRPr>
                <a:solidFill>
                  <a:schemeClr val="tx1"/>
                </a:solidFill>
                <a:latin charset="0" panose="020b0604020202020204" pitchFamily="34" typeface="Arial"/>
                <a:ea charset="-122" pitchFamily="2" typeface="宋体"/>
              </a:defRPr>
            </a:lvl8pPr>
            <a:lvl9pPr defTabSz="685800" eaLnBrk="0" fontAlgn="base" hangingPunct="0" marL="32004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lnSpc>
                <a:spcPct val="90000"/>
              </a:lnSpc>
              <a:spcBef>
                <a:spcPts val="1000"/>
              </a:spcBef>
            </a:pPr>
            <a:r>
              <a:rPr altLang="en-US" b="1" lang="zh-CN" sz="2133">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47" name="TextBox 19">
            <a:extLst>
              <a:ext uri="{FF2B5EF4-FFF2-40B4-BE49-F238E27FC236}">
                <a16:creationId xmlns:a16="http://schemas.microsoft.com/office/drawing/2014/main" id="{D3FC6688-E4D7-4602-B175-AF4EABE03FF5}"/>
              </a:ext>
            </a:extLst>
          </p:cNvPr>
          <p:cNvSpPr txBox="1">
            <a:spLocks noChangeArrowheads="1"/>
          </p:cNvSpPr>
          <p:nvPr/>
        </p:nvSpPr>
        <p:spPr bwMode="auto">
          <a:xfrm>
            <a:off x="1214967" y="2681818"/>
            <a:ext cx="2419351"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eaLnBrk="1" hangingPunct="1"/>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48" name="Text Placeholder 2">
            <a:extLst>
              <a:ext uri="{FF2B5EF4-FFF2-40B4-BE49-F238E27FC236}">
                <a16:creationId xmlns:a16="http://schemas.microsoft.com/office/drawing/2014/main" id="{A3E6587F-A54B-4B91-B27C-2A3338EC8D48}"/>
              </a:ext>
            </a:extLst>
          </p:cNvPr>
          <p:cNvSpPr txBox="1"/>
          <p:nvPr/>
        </p:nvSpPr>
        <p:spPr bwMode="auto">
          <a:xfrm>
            <a:off x="1407585" y="2300818"/>
            <a:ext cx="2180167" cy="2963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0" rIns="0" tIns="45720"/>
          <a:lstStyle>
            <a:lvl1pPr defTabSz="685800" eaLnBrk="0" hangingPunct="0">
              <a:defRPr>
                <a:solidFill>
                  <a:schemeClr val="tx1"/>
                </a:solidFill>
                <a:latin charset="0" panose="020b0604020202020204" pitchFamily="34" typeface="Arial"/>
                <a:ea charset="-122" pitchFamily="2" typeface="宋体"/>
              </a:defRPr>
            </a:lvl1pPr>
            <a:lvl2pPr defTabSz="685800" eaLnBrk="0" hangingPunct="0">
              <a:defRPr>
                <a:solidFill>
                  <a:schemeClr val="tx1"/>
                </a:solidFill>
                <a:latin charset="0" panose="020b0604020202020204" pitchFamily="34" typeface="Arial"/>
                <a:ea charset="-122" pitchFamily="2" typeface="宋体"/>
              </a:defRPr>
            </a:lvl2pPr>
            <a:lvl3pPr defTabSz="685800" eaLnBrk="0" hangingPunct="0">
              <a:defRPr>
                <a:solidFill>
                  <a:schemeClr val="tx1"/>
                </a:solidFill>
                <a:latin charset="0" panose="020b0604020202020204" pitchFamily="34" typeface="Arial"/>
                <a:ea charset="-122" pitchFamily="2" typeface="宋体"/>
              </a:defRPr>
            </a:lvl3pPr>
            <a:lvl4pPr defTabSz="685800" eaLnBrk="0" hangingPunct="0">
              <a:defRPr>
                <a:solidFill>
                  <a:schemeClr val="tx1"/>
                </a:solidFill>
                <a:latin charset="0" panose="020b0604020202020204" pitchFamily="34" typeface="Arial"/>
                <a:ea charset="-122" pitchFamily="2" typeface="宋体"/>
              </a:defRPr>
            </a:lvl4pPr>
            <a:lvl5pPr defTabSz="685800" eaLnBrk="0" hangingPunct="0">
              <a:defRPr>
                <a:solidFill>
                  <a:schemeClr val="tx1"/>
                </a:solidFill>
                <a:latin charset="0" panose="020b0604020202020204" pitchFamily="34" typeface="Arial"/>
                <a:ea charset="-122" pitchFamily="2" typeface="宋体"/>
              </a:defRPr>
            </a:lvl5pPr>
            <a:lvl6pPr defTabSz="685800" eaLnBrk="0" fontAlgn="base" hangingPunct="0" marL="1828800">
              <a:spcBef>
                <a:spcPct val="0"/>
              </a:spcBef>
              <a:spcAft>
                <a:spcPct val="0"/>
              </a:spcAft>
              <a:defRPr>
                <a:solidFill>
                  <a:schemeClr val="tx1"/>
                </a:solidFill>
                <a:latin charset="0" panose="020b0604020202020204" pitchFamily="34" typeface="Arial"/>
                <a:ea charset="-122" pitchFamily="2" typeface="宋体"/>
              </a:defRPr>
            </a:lvl6pPr>
            <a:lvl7pPr defTabSz="685800" eaLnBrk="0" fontAlgn="base" hangingPunct="0" marL="2286000">
              <a:spcBef>
                <a:spcPct val="0"/>
              </a:spcBef>
              <a:spcAft>
                <a:spcPct val="0"/>
              </a:spcAft>
              <a:defRPr>
                <a:solidFill>
                  <a:schemeClr val="tx1"/>
                </a:solidFill>
                <a:latin charset="0" panose="020b0604020202020204" pitchFamily="34" typeface="Arial"/>
                <a:ea charset="-122" pitchFamily="2" typeface="宋体"/>
              </a:defRPr>
            </a:lvl7pPr>
            <a:lvl8pPr defTabSz="685800" eaLnBrk="0" fontAlgn="base" hangingPunct="0" marL="2743200">
              <a:spcBef>
                <a:spcPct val="0"/>
              </a:spcBef>
              <a:spcAft>
                <a:spcPct val="0"/>
              </a:spcAft>
              <a:defRPr>
                <a:solidFill>
                  <a:schemeClr val="tx1"/>
                </a:solidFill>
                <a:latin charset="0" panose="020b0604020202020204" pitchFamily="34" typeface="Arial"/>
                <a:ea charset="-122" pitchFamily="2" typeface="宋体"/>
              </a:defRPr>
            </a:lvl8pPr>
            <a:lvl9pPr defTabSz="685800" eaLnBrk="0" fontAlgn="base" hangingPunct="0" marL="32004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lnSpc>
                <a:spcPct val="90000"/>
              </a:lnSpc>
              <a:spcBef>
                <a:spcPts val="1000"/>
              </a:spcBef>
            </a:pPr>
            <a:r>
              <a:rPr altLang="en-US" b="1" lang="zh-CN" sz="2133">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49" name="TextBox 21">
            <a:extLst>
              <a:ext uri="{FF2B5EF4-FFF2-40B4-BE49-F238E27FC236}">
                <a16:creationId xmlns:a16="http://schemas.microsoft.com/office/drawing/2014/main" id="{2379E4BF-0476-40AD-825D-97CAFAB0A062}"/>
              </a:ext>
            </a:extLst>
          </p:cNvPr>
          <p:cNvSpPr txBox="1">
            <a:spLocks noChangeArrowheads="1"/>
          </p:cNvSpPr>
          <p:nvPr/>
        </p:nvSpPr>
        <p:spPr bwMode="auto">
          <a:xfrm>
            <a:off x="1214967" y="4963584"/>
            <a:ext cx="241300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eaLnBrk="1" hangingPunct="1"/>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50" name="Text Placeholder 2">
            <a:extLst>
              <a:ext uri="{FF2B5EF4-FFF2-40B4-BE49-F238E27FC236}">
                <a16:creationId xmlns:a16="http://schemas.microsoft.com/office/drawing/2014/main" id="{076611F6-B7B7-41DA-BED1-165A7E19E160}"/>
              </a:ext>
            </a:extLst>
          </p:cNvPr>
          <p:cNvSpPr txBox="1"/>
          <p:nvPr/>
        </p:nvSpPr>
        <p:spPr bwMode="auto">
          <a:xfrm>
            <a:off x="1407585" y="4574118"/>
            <a:ext cx="2180167" cy="2963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0" rIns="0" tIns="45720"/>
          <a:lstStyle>
            <a:lvl1pPr defTabSz="685800" eaLnBrk="0" hangingPunct="0">
              <a:defRPr>
                <a:solidFill>
                  <a:schemeClr val="tx1"/>
                </a:solidFill>
                <a:latin charset="0" panose="020b0604020202020204" pitchFamily="34" typeface="Arial"/>
                <a:ea charset="-122" pitchFamily="2" typeface="宋体"/>
              </a:defRPr>
            </a:lvl1pPr>
            <a:lvl2pPr defTabSz="685800" eaLnBrk="0" hangingPunct="0">
              <a:defRPr>
                <a:solidFill>
                  <a:schemeClr val="tx1"/>
                </a:solidFill>
                <a:latin charset="0" panose="020b0604020202020204" pitchFamily="34" typeface="Arial"/>
                <a:ea charset="-122" pitchFamily="2" typeface="宋体"/>
              </a:defRPr>
            </a:lvl2pPr>
            <a:lvl3pPr defTabSz="685800" eaLnBrk="0" hangingPunct="0">
              <a:defRPr>
                <a:solidFill>
                  <a:schemeClr val="tx1"/>
                </a:solidFill>
                <a:latin charset="0" panose="020b0604020202020204" pitchFamily="34" typeface="Arial"/>
                <a:ea charset="-122" pitchFamily="2" typeface="宋体"/>
              </a:defRPr>
            </a:lvl3pPr>
            <a:lvl4pPr defTabSz="685800" eaLnBrk="0" hangingPunct="0">
              <a:defRPr>
                <a:solidFill>
                  <a:schemeClr val="tx1"/>
                </a:solidFill>
                <a:latin charset="0" panose="020b0604020202020204" pitchFamily="34" typeface="Arial"/>
                <a:ea charset="-122" pitchFamily="2" typeface="宋体"/>
              </a:defRPr>
            </a:lvl4pPr>
            <a:lvl5pPr defTabSz="685800" eaLnBrk="0" hangingPunct="0">
              <a:defRPr>
                <a:solidFill>
                  <a:schemeClr val="tx1"/>
                </a:solidFill>
                <a:latin charset="0" panose="020b0604020202020204" pitchFamily="34" typeface="Arial"/>
                <a:ea charset="-122" pitchFamily="2" typeface="宋体"/>
              </a:defRPr>
            </a:lvl5pPr>
            <a:lvl6pPr defTabSz="685800" eaLnBrk="0" fontAlgn="base" hangingPunct="0" marL="1828800">
              <a:spcBef>
                <a:spcPct val="0"/>
              </a:spcBef>
              <a:spcAft>
                <a:spcPct val="0"/>
              </a:spcAft>
              <a:defRPr>
                <a:solidFill>
                  <a:schemeClr val="tx1"/>
                </a:solidFill>
                <a:latin charset="0" panose="020b0604020202020204" pitchFamily="34" typeface="Arial"/>
                <a:ea charset="-122" pitchFamily="2" typeface="宋体"/>
              </a:defRPr>
            </a:lvl6pPr>
            <a:lvl7pPr defTabSz="685800" eaLnBrk="0" fontAlgn="base" hangingPunct="0" marL="2286000">
              <a:spcBef>
                <a:spcPct val="0"/>
              </a:spcBef>
              <a:spcAft>
                <a:spcPct val="0"/>
              </a:spcAft>
              <a:defRPr>
                <a:solidFill>
                  <a:schemeClr val="tx1"/>
                </a:solidFill>
                <a:latin charset="0" panose="020b0604020202020204" pitchFamily="34" typeface="Arial"/>
                <a:ea charset="-122" pitchFamily="2" typeface="宋体"/>
              </a:defRPr>
            </a:lvl7pPr>
            <a:lvl8pPr defTabSz="685800" eaLnBrk="0" fontAlgn="base" hangingPunct="0" marL="2743200">
              <a:spcBef>
                <a:spcPct val="0"/>
              </a:spcBef>
              <a:spcAft>
                <a:spcPct val="0"/>
              </a:spcAft>
              <a:defRPr>
                <a:solidFill>
                  <a:schemeClr val="tx1"/>
                </a:solidFill>
                <a:latin charset="0" panose="020b0604020202020204" pitchFamily="34" typeface="Arial"/>
                <a:ea charset="-122" pitchFamily="2" typeface="宋体"/>
              </a:defRPr>
            </a:lvl8pPr>
            <a:lvl9pPr defTabSz="685800" eaLnBrk="0" fontAlgn="base" hangingPunct="0" marL="32004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lnSpc>
                <a:spcPct val="90000"/>
              </a:lnSpc>
              <a:spcBef>
                <a:spcPts val="1000"/>
              </a:spcBef>
            </a:pPr>
            <a:r>
              <a:rPr altLang="en-US" b="1" lang="zh-CN" sz="2133">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51" name="Rectangle 28">
            <a:extLst>
              <a:ext uri="{FF2B5EF4-FFF2-40B4-BE49-F238E27FC236}">
                <a16:creationId xmlns:a16="http://schemas.microsoft.com/office/drawing/2014/main" id="{BF4B3335-D015-4D44-8844-35C5C73B2BE6}"/>
              </a:ext>
            </a:extLst>
          </p:cNvPr>
          <p:cNvSpPr/>
          <p:nvPr/>
        </p:nvSpPr>
        <p:spPr>
          <a:xfrm>
            <a:off x="5251452" y="2785534"/>
            <a:ext cx="1593849" cy="294640"/>
          </a:xfrm>
          <a:prstGeom prst="rect">
            <a:avLst/>
          </a:prstGeom>
        </p:spPr>
        <p:txBody>
          <a:bodyPr bIns="45720" lIns="91440" rIns="91440" tIns="45720">
            <a:spAutoFit/>
          </a:bodyPr>
          <a:lstStyle/>
          <a:p>
            <a:pPr algn="ctr">
              <a:lnSpc>
                <a:spcPts val="1600"/>
              </a:lnSpc>
              <a:defRPr/>
            </a:pPr>
            <a:r>
              <a:rPr b="1" kern="0" lang="en-US" sz="3200">
                <a:solidFill>
                  <a:schemeClr val="tx1">
                    <a:lumMod val="75000"/>
                    <a:lumOff val="25000"/>
                  </a:schemeClr>
                </a:solidFill>
                <a:latin charset="-122" panose="020b0503020204020204" pitchFamily="34" typeface="微软雅黑"/>
                <a:ea charset="-122" panose="020b0503020204020204" pitchFamily="34" typeface="微软雅黑"/>
              </a:rPr>
              <a:t>P1</a:t>
            </a:r>
          </a:p>
        </p:txBody>
      </p:sp>
      <p:sp>
        <p:nvSpPr>
          <p:cNvPr id="52" name="Rectangle 33">
            <a:extLst>
              <a:ext uri="{FF2B5EF4-FFF2-40B4-BE49-F238E27FC236}">
                <a16:creationId xmlns:a16="http://schemas.microsoft.com/office/drawing/2014/main" id="{81363910-757F-4A26-8E04-49283B3BCF7E}"/>
              </a:ext>
            </a:extLst>
          </p:cNvPr>
          <p:cNvSpPr/>
          <p:nvPr/>
        </p:nvSpPr>
        <p:spPr>
          <a:xfrm>
            <a:off x="6271685" y="3795185"/>
            <a:ext cx="1593849" cy="294640"/>
          </a:xfrm>
          <a:prstGeom prst="rect">
            <a:avLst/>
          </a:prstGeom>
        </p:spPr>
        <p:txBody>
          <a:bodyPr bIns="45720" lIns="91440" rIns="91440" tIns="45720">
            <a:spAutoFit/>
          </a:bodyPr>
          <a:lstStyle/>
          <a:p>
            <a:pPr algn="ctr">
              <a:lnSpc>
                <a:spcPts val="1600"/>
              </a:lnSpc>
              <a:defRPr/>
            </a:pPr>
            <a:r>
              <a:rPr b="1" kern="0" lang="en-US" sz="3200">
                <a:solidFill>
                  <a:schemeClr val="tx1">
                    <a:lumMod val="75000"/>
                    <a:lumOff val="25000"/>
                  </a:schemeClr>
                </a:solidFill>
                <a:latin charset="-122" panose="020b0503020204020204" pitchFamily="34" typeface="微软雅黑"/>
                <a:ea charset="-122" panose="020b0503020204020204" pitchFamily="34" typeface="微软雅黑"/>
              </a:rPr>
              <a:t>P2</a:t>
            </a:r>
          </a:p>
        </p:txBody>
      </p:sp>
      <p:sp>
        <p:nvSpPr>
          <p:cNvPr id="53" name="Rectangle 35">
            <a:extLst>
              <a:ext uri="{FF2B5EF4-FFF2-40B4-BE49-F238E27FC236}">
                <a16:creationId xmlns:a16="http://schemas.microsoft.com/office/drawing/2014/main" id="{9461FBB6-9E6E-46DB-847C-C2DE4F02CD29}"/>
              </a:ext>
            </a:extLst>
          </p:cNvPr>
          <p:cNvSpPr/>
          <p:nvPr/>
        </p:nvSpPr>
        <p:spPr>
          <a:xfrm>
            <a:off x="4224867" y="3797302"/>
            <a:ext cx="1593851" cy="294640"/>
          </a:xfrm>
          <a:prstGeom prst="rect">
            <a:avLst/>
          </a:prstGeom>
        </p:spPr>
        <p:txBody>
          <a:bodyPr bIns="45720" lIns="91440" rIns="91440" tIns="45720">
            <a:spAutoFit/>
          </a:bodyPr>
          <a:lstStyle/>
          <a:p>
            <a:pPr algn="ctr">
              <a:lnSpc>
                <a:spcPts val="1600"/>
              </a:lnSpc>
              <a:defRPr/>
            </a:pPr>
            <a:r>
              <a:rPr b="1" kern="0" lang="en-US" sz="3200">
                <a:solidFill>
                  <a:schemeClr val="tx1">
                    <a:lumMod val="75000"/>
                    <a:lumOff val="25000"/>
                  </a:schemeClr>
                </a:solidFill>
                <a:latin charset="-122" panose="020b0503020204020204" pitchFamily="34" typeface="微软雅黑"/>
                <a:ea charset="-122" panose="020b0503020204020204" pitchFamily="34" typeface="微软雅黑"/>
              </a:rPr>
              <a:t>P4</a:t>
            </a:r>
          </a:p>
        </p:txBody>
      </p:sp>
      <p:sp>
        <p:nvSpPr>
          <p:cNvPr id="54" name="Rectangle 36">
            <a:extLst>
              <a:ext uri="{FF2B5EF4-FFF2-40B4-BE49-F238E27FC236}">
                <a16:creationId xmlns:a16="http://schemas.microsoft.com/office/drawing/2014/main" id="{86FC126E-243D-4AD8-99BA-7F40B2D022C0}"/>
              </a:ext>
            </a:extLst>
          </p:cNvPr>
          <p:cNvSpPr/>
          <p:nvPr/>
        </p:nvSpPr>
        <p:spPr>
          <a:xfrm>
            <a:off x="5251452" y="4842933"/>
            <a:ext cx="1593849" cy="294640"/>
          </a:xfrm>
          <a:prstGeom prst="rect">
            <a:avLst/>
          </a:prstGeom>
        </p:spPr>
        <p:txBody>
          <a:bodyPr bIns="45720" lIns="91440" rIns="91440" tIns="45720">
            <a:spAutoFit/>
          </a:bodyPr>
          <a:lstStyle/>
          <a:p>
            <a:pPr algn="ctr">
              <a:lnSpc>
                <a:spcPts val="1600"/>
              </a:lnSpc>
              <a:defRPr/>
            </a:pPr>
            <a:r>
              <a:rPr b="1" kern="0" lang="en-US" sz="3200">
                <a:solidFill>
                  <a:schemeClr val="tx1">
                    <a:lumMod val="75000"/>
                    <a:lumOff val="25000"/>
                  </a:schemeClr>
                </a:solidFill>
                <a:latin charset="-122" panose="020b0503020204020204" pitchFamily="34" typeface="微软雅黑"/>
                <a:ea charset="-122" panose="020b0503020204020204" pitchFamily="34" typeface="微软雅黑"/>
              </a:rPr>
              <a:t>P3</a:t>
            </a:r>
          </a:p>
        </p:txBody>
      </p:sp>
    </p:spTree>
    <p:extLst>
      <p:ext uri="{BB962C8B-B14F-4D97-AF65-F5344CB8AC3E}">
        <p14:creationId val="755252411"/>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childTnLst>
                          </p:cTn>
                        </p:par>
                        <p:par>
                          <p:cTn fill="hold" id="8" nodeType="afterGroup">
                            <p:stCondLst>
                              <p:cond delay="1000"/>
                            </p:stCondLst>
                            <p:childTnLst>
                              <p:par>
                                <p:cTn fill="hold" id="9" nodeType="afterEffect" presetClass="entr" presetID="10" presetSubtype="0">
                                  <p:stCondLst>
                                    <p:cond delay="0"/>
                                  </p:stCondLst>
                                  <p:childTnLst>
                                    <p:set>
                                      <p:cBhvr>
                                        <p:cTn dur="1" fill="hold" id="10">
                                          <p:stCondLst>
                                            <p:cond delay="0"/>
                                          </p:stCondLst>
                                        </p:cTn>
                                        <p:tgtEl>
                                          <p:spTgt spid="34"/>
                                        </p:tgtEl>
                                        <p:attrNameLst>
                                          <p:attrName>style.visibility</p:attrName>
                                        </p:attrNameLst>
                                      </p:cBhvr>
                                      <p:to>
                                        <p:strVal val="visible"/>
                                      </p:to>
                                    </p:set>
                                    <p:animEffect filter="fade" transition="in">
                                      <p:cBhvr>
                                        <p:cTn dur="500" id="11"/>
                                        <p:tgtEl>
                                          <p:spTgt spid="34"/>
                                        </p:tgtEl>
                                      </p:cBhvr>
                                    </p:animEffect>
                                  </p:childTnLst>
                                </p:cTn>
                              </p:par>
                            </p:childTnLst>
                          </p:cTn>
                        </p:par>
                        <p:par>
                          <p:cTn fill="hold" id="12" nodeType="afterGroup">
                            <p:stCondLst>
                              <p:cond delay="1500"/>
                            </p:stCondLst>
                            <p:childTnLst>
                              <p:par>
                                <p:cTn fill="hold" id="13" nodeType="afterEffect" presetClass="entr" presetID="10" presetSubtype="0">
                                  <p:stCondLst>
                                    <p:cond delay="0"/>
                                  </p:stCondLst>
                                  <p:childTnLst>
                                    <p:set>
                                      <p:cBhvr>
                                        <p:cTn dur="1" fill="hold" id="14">
                                          <p:stCondLst>
                                            <p:cond delay="0"/>
                                          </p:stCondLst>
                                        </p:cTn>
                                        <p:tgtEl>
                                          <p:spTgt spid="36"/>
                                        </p:tgtEl>
                                        <p:attrNameLst>
                                          <p:attrName>style.visibility</p:attrName>
                                        </p:attrNameLst>
                                      </p:cBhvr>
                                      <p:to>
                                        <p:strVal val="visible"/>
                                      </p:to>
                                    </p:set>
                                    <p:animEffect filter="fade" transition="in">
                                      <p:cBhvr>
                                        <p:cTn dur="500" id="15"/>
                                        <p:tgtEl>
                                          <p:spTgt spid="36"/>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51"/>
                                        </p:tgtEl>
                                        <p:attrNameLst>
                                          <p:attrName>style.visibility</p:attrName>
                                        </p:attrNameLst>
                                      </p:cBhvr>
                                      <p:to>
                                        <p:strVal val="visible"/>
                                      </p:to>
                                    </p:set>
                                    <p:animEffect filter="fade" transition="in">
                                      <p:cBhvr>
                                        <p:cTn dur="500" id="18"/>
                                        <p:tgtEl>
                                          <p:spTgt spid="51"/>
                                        </p:tgtEl>
                                      </p:cBhvr>
                                    </p:animEffect>
                                  </p:childTnLst>
                                </p:cTn>
                              </p:par>
                            </p:childTnLst>
                          </p:cTn>
                        </p:par>
                        <p:par>
                          <p:cTn fill="hold" id="19" nodeType="afterGroup">
                            <p:stCondLst>
                              <p:cond delay="2000"/>
                            </p:stCondLst>
                            <p:childTnLst>
                              <p:par>
                                <p:cTn fill="hold" id="20" nodeType="afterEffect" presetClass="entr" presetID="22" presetSubtype="8">
                                  <p:stCondLst>
                                    <p:cond delay="0"/>
                                  </p:stCondLst>
                                  <p:childTnLst>
                                    <p:set>
                                      <p:cBhvr>
                                        <p:cTn dur="1" fill="hold" id="21">
                                          <p:stCondLst>
                                            <p:cond delay="0"/>
                                          </p:stCondLst>
                                        </p:cTn>
                                        <p:tgtEl>
                                          <p:spTgt spid="35"/>
                                        </p:tgtEl>
                                        <p:attrNameLst>
                                          <p:attrName>style.visibility</p:attrName>
                                        </p:attrNameLst>
                                      </p:cBhvr>
                                      <p:to>
                                        <p:strVal val="visible"/>
                                      </p:to>
                                    </p:set>
                                    <p:animEffect filter="wipe(left)" transition="in">
                                      <p:cBhvr>
                                        <p:cTn dur="500" id="22"/>
                                        <p:tgtEl>
                                          <p:spTgt spid="35"/>
                                        </p:tgtEl>
                                      </p:cBhvr>
                                    </p:animEffect>
                                  </p:childTnLst>
                                </p:cTn>
                              </p:par>
                            </p:childTnLst>
                          </p:cTn>
                        </p:par>
                        <p:par>
                          <p:cTn fill="hold" id="23" nodeType="afterGroup">
                            <p:stCondLst>
                              <p:cond delay="2500"/>
                            </p:stCondLst>
                            <p:childTnLst>
                              <p:par>
                                <p:cTn fill="hold" grpId="0" id="24" nodeType="afterEffect" presetClass="entr" presetID="1" presetSubtype="0">
                                  <p:stCondLst>
                                    <p:cond delay="0"/>
                                  </p:stCondLst>
                                  <p:childTnLst>
                                    <p:set>
                                      <p:cBhvr>
                                        <p:cTn dur="1" fill="hold" id="25">
                                          <p:stCondLst>
                                            <p:cond delay="0"/>
                                          </p:stCondLst>
                                        </p:cTn>
                                        <p:tgtEl>
                                          <p:spTgt spid="44">
                                            <p:txEl>
                                              <p:pRg end="0" st="0"/>
                                            </p:txEl>
                                          </p:spTgt>
                                        </p:tgtEl>
                                        <p:attrNameLst>
                                          <p:attrName>style.visibility</p:attrName>
                                        </p:attrNameLst>
                                      </p:cBhvr>
                                      <p:to>
                                        <p:strVal val="visible"/>
                                      </p:to>
                                    </p:set>
                                  </p:childTnLst>
                                </p:cTn>
                              </p:par>
                              <p:par>
                                <p:cTn fill="hold" grpId="0" id="26" nodeType="withEffect" presetClass="entr" presetID="18" presetSubtype="6">
                                  <p:stCondLst>
                                    <p:cond delay="0"/>
                                  </p:stCondLst>
                                  <p:childTnLst>
                                    <p:set>
                                      <p:cBhvr>
                                        <p:cTn dur="1" fill="hold" id="27">
                                          <p:stCondLst>
                                            <p:cond delay="0"/>
                                          </p:stCondLst>
                                        </p:cTn>
                                        <p:tgtEl>
                                          <p:spTgt spid="43"/>
                                        </p:tgtEl>
                                        <p:attrNameLst>
                                          <p:attrName>style.visibility</p:attrName>
                                        </p:attrNameLst>
                                      </p:cBhvr>
                                      <p:to>
                                        <p:strVal val="visible"/>
                                      </p:to>
                                    </p:set>
                                    <p:animEffect filter="strips(downRight)" transition="in">
                                      <p:cBhvr>
                                        <p:cTn dur="500" id="28"/>
                                        <p:tgtEl>
                                          <p:spTgt spid="43"/>
                                        </p:tgtEl>
                                      </p:cBhvr>
                                    </p:animEffect>
                                  </p:childTnLst>
                                </p:cTn>
                              </p:par>
                            </p:childTnLst>
                          </p:cTn>
                        </p:par>
                        <p:par>
                          <p:cTn fill="hold" id="29" nodeType="afterGroup">
                            <p:stCondLst>
                              <p:cond delay="3000"/>
                            </p:stCondLst>
                            <p:childTnLst>
                              <p:par>
                                <p:cTn fill="hold" id="30" nodeType="afterEffect" presetClass="entr" presetID="10" presetSubtype="0">
                                  <p:stCondLst>
                                    <p:cond delay="0"/>
                                  </p:stCondLst>
                                  <p:childTnLst>
                                    <p:set>
                                      <p:cBhvr>
                                        <p:cTn dur="1" fill="hold" id="31">
                                          <p:stCondLst>
                                            <p:cond delay="0"/>
                                          </p:stCondLst>
                                        </p:cTn>
                                        <p:tgtEl>
                                          <p:spTgt spid="37"/>
                                        </p:tgtEl>
                                        <p:attrNameLst>
                                          <p:attrName>style.visibility</p:attrName>
                                        </p:attrNameLst>
                                      </p:cBhvr>
                                      <p:to>
                                        <p:strVal val="visible"/>
                                      </p:to>
                                    </p:set>
                                    <p:animEffect filter="fade" transition="in">
                                      <p:cBhvr>
                                        <p:cTn dur="500" id="32"/>
                                        <p:tgtEl>
                                          <p:spTgt spid="37"/>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52"/>
                                        </p:tgtEl>
                                        <p:attrNameLst>
                                          <p:attrName>style.visibility</p:attrName>
                                        </p:attrNameLst>
                                      </p:cBhvr>
                                      <p:to>
                                        <p:strVal val="visible"/>
                                      </p:to>
                                    </p:set>
                                    <p:animEffect filter="fade" transition="in">
                                      <p:cBhvr>
                                        <p:cTn dur="500" id="35"/>
                                        <p:tgtEl>
                                          <p:spTgt spid="52"/>
                                        </p:tgtEl>
                                      </p:cBhvr>
                                    </p:animEffect>
                                  </p:childTnLst>
                                </p:cTn>
                              </p:par>
                            </p:childTnLst>
                          </p:cTn>
                        </p:par>
                        <p:par>
                          <p:cTn fill="hold" id="36" nodeType="afterGroup">
                            <p:stCondLst>
                              <p:cond delay="3500"/>
                            </p:stCondLst>
                            <p:childTnLst>
                              <p:par>
                                <p:cTn fill="hold" id="37" nodeType="afterEffect" presetClass="entr" presetID="22" presetSubtype="8">
                                  <p:stCondLst>
                                    <p:cond delay="0"/>
                                  </p:stCondLst>
                                  <p:childTnLst>
                                    <p:set>
                                      <p:cBhvr>
                                        <p:cTn dur="1" fill="hold" id="38">
                                          <p:stCondLst>
                                            <p:cond delay="0"/>
                                          </p:stCondLst>
                                        </p:cTn>
                                        <p:tgtEl>
                                          <p:spTgt spid="40"/>
                                        </p:tgtEl>
                                        <p:attrNameLst>
                                          <p:attrName>style.visibility</p:attrName>
                                        </p:attrNameLst>
                                      </p:cBhvr>
                                      <p:to>
                                        <p:strVal val="visible"/>
                                      </p:to>
                                    </p:set>
                                    <p:animEffect filter="wipe(left)" transition="in">
                                      <p:cBhvr>
                                        <p:cTn dur="500" id="39"/>
                                        <p:tgtEl>
                                          <p:spTgt spid="40"/>
                                        </p:tgtEl>
                                      </p:cBhvr>
                                    </p:animEffect>
                                  </p:childTnLst>
                                </p:cTn>
                              </p:par>
                            </p:childTnLst>
                          </p:cTn>
                        </p:par>
                        <p:par>
                          <p:cTn fill="hold" id="40" nodeType="afterGroup">
                            <p:stCondLst>
                              <p:cond delay="4000"/>
                            </p:stCondLst>
                            <p:childTnLst>
                              <p:par>
                                <p:cTn fill="hold" grpId="0" id="41" nodeType="afterEffect" presetClass="entr" presetID="1" presetSubtype="0">
                                  <p:stCondLst>
                                    <p:cond delay="0"/>
                                  </p:stCondLst>
                                  <p:childTnLst>
                                    <p:set>
                                      <p:cBhvr>
                                        <p:cTn dur="1" fill="hold" id="42">
                                          <p:stCondLst>
                                            <p:cond delay="0"/>
                                          </p:stCondLst>
                                        </p:cTn>
                                        <p:tgtEl>
                                          <p:spTgt spid="46">
                                            <p:txEl>
                                              <p:pRg end="0" st="0"/>
                                            </p:txEl>
                                          </p:spTgt>
                                        </p:tgtEl>
                                        <p:attrNameLst>
                                          <p:attrName>style.visibility</p:attrName>
                                        </p:attrNameLst>
                                      </p:cBhvr>
                                      <p:to>
                                        <p:strVal val="visible"/>
                                      </p:to>
                                    </p:set>
                                  </p:childTnLst>
                                </p:cTn>
                              </p:par>
                              <p:par>
                                <p:cTn fill="hold" grpId="0" id="43" nodeType="withEffect" presetClass="entr" presetID="18" presetSubtype="6">
                                  <p:stCondLst>
                                    <p:cond delay="0"/>
                                  </p:stCondLst>
                                  <p:childTnLst>
                                    <p:set>
                                      <p:cBhvr>
                                        <p:cTn dur="1" fill="hold" id="44">
                                          <p:stCondLst>
                                            <p:cond delay="0"/>
                                          </p:stCondLst>
                                        </p:cTn>
                                        <p:tgtEl>
                                          <p:spTgt spid="45"/>
                                        </p:tgtEl>
                                        <p:attrNameLst>
                                          <p:attrName>style.visibility</p:attrName>
                                        </p:attrNameLst>
                                      </p:cBhvr>
                                      <p:to>
                                        <p:strVal val="visible"/>
                                      </p:to>
                                    </p:set>
                                    <p:animEffect filter="strips(downRight)" transition="in">
                                      <p:cBhvr>
                                        <p:cTn dur="500" id="45"/>
                                        <p:tgtEl>
                                          <p:spTgt spid="45"/>
                                        </p:tgtEl>
                                      </p:cBhvr>
                                    </p:animEffect>
                                  </p:childTnLst>
                                </p:cTn>
                              </p:par>
                            </p:childTnLst>
                          </p:cTn>
                        </p:par>
                        <p:par>
                          <p:cTn fill="hold" id="46" nodeType="afterGroup">
                            <p:stCondLst>
                              <p:cond delay="4500"/>
                            </p:stCondLst>
                            <p:childTnLst>
                              <p:par>
                                <p:cTn fill="hold" id="47" nodeType="afterEffect" presetClass="entr" presetID="10" presetSubtype="0">
                                  <p:stCondLst>
                                    <p:cond delay="0"/>
                                  </p:stCondLst>
                                  <p:childTnLst>
                                    <p:set>
                                      <p:cBhvr>
                                        <p:cTn dur="1" fill="hold" id="48">
                                          <p:stCondLst>
                                            <p:cond delay="0"/>
                                          </p:stCondLst>
                                        </p:cTn>
                                        <p:tgtEl>
                                          <p:spTgt spid="38"/>
                                        </p:tgtEl>
                                        <p:attrNameLst>
                                          <p:attrName>style.visibility</p:attrName>
                                        </p:attrNameLst>
                                      </p:cBhvr>
                                      <p:to>
                                        <p:strVal val="visible"/>
                                      </p:to>
                                    </p:set>
                                    <p:animEffect filter="fade" transition="in">
                                      <p:cBhvr>
                                        <p:cTn dur="500" id="49"/>
                                        <p:tgtEl>
                                          <p:spTgt spid="38"/>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54"/>
                                        </p:tgtEl>
                                        <p:attrNameLst>
                                          <p:attrName>style.visibility</p:attrName>
                                        </p:attrNameLst>
                                      </p:cBhvr>
                                      <p:to>
                                        <p:strVal val="visible"/>
                                      </p:to>
                                    </p:set>
                                    <p:animEffect filter="fade" transition="in">
                                      <p:cBhvr>
                                        <p:cTn dur="500" id="52"/>
                                        <p:tgtEl>
                                          <p:spTgt spid="54"/>
                                        </p:tgtEl>
                                      </p:cBhvr>
                                    </p:animEffect>
                                  </p:childTnLst>
                                </p:cTn>
                              </p:par>
                            </p:childTnLst>
                          </p:cTn>
                        </p:par>
                        <p:par>
                          <p:cTn fill="hold" id="53" nodeType="afterGroup">
                            <p:stCondLst>
                              <p:cond delay="5000"/>
                            </p:stCondLst>
                            <p:childTnLst>
                              <p:par>
                                <p:cTn fill="hold" id="54" nodeType="afterEffect" presetClass="entr" presetID="22" presetSubtype="2">
                                  <p:stCondLst>
                                    <p:cond delay="0"/>
                                  </p:stCondLst>
                                  <p:childTnLst>
                                    <p:set>
                                      <p:cBhvr>
                                        <p:cTn dur="1" fill="hold" id="55">
                                          <p:stCondLst>
                                            <p:cond delay="0"/>
                                          </p:stCondLst>
                                        </p:cTn>
                                        <p:tgtEl>
                                          <p:spTgt spid="41"/>
                                        </p:tgtEl>
                                        <p:attrNameLst>
                                          <p:attrName>style.visibility</p:attrName>
                                        </p:attrNameLst>
                                      </p:cBhvr>
                                      <p:to>
                                        <p:strVal val="visible"/>
                                      </p:to>
                                    </p:set>
                                    <p:animEffect filter="wipe(right)" transition="in">
                                      <p:cBhvr>
                                        <p:cTn dur="500" id="56"/>
                                        <p:tgtEl>
                                          <p:spTgt spid="41"/>
                                        </p:tgtEl>
                                      </p:cBhvr>
                                    </p:animEffect>
                                  </p:childTnLst>
                                </p:cTn>
                              </p:par>
                            </p:childTnLst>
                          </p:cTn>
                        </p:par>
                        <p:par>
                          <p:cTn fill="hold" id="57" nodeType="afterGroup">
                            <p:stCondLst>
                              <p:cond delay="5500"/>
                            </p:stCondLst>
                            <p:childTnLst>
                              <p:par>
                                <p:cTn fill="hold" grpId="0" id="58" nodeType="afterEffect" presetClass="entr" presetID="1" presetSubtype="0">
                                  <p:stCondLst>
                                    <p:cond delay="0"/>
                                  </p:stCondLst>
                                  <p:childTnLst>
                                    <p:set>
                                      <p:cBhvr>
                                        <p:cTn dur="1" fill="hold" id="59">
                                          <p:stCondLst>
                                            <p:cond delay="0"/>
                                          </p:stCondLst>
                                        </p:cTn>
                                        <p:tgtEl>
                                          <p:spTgt spid="50">
                                            <p:txEl>
                                              <p:pRg end="0" st="0"/>
                                            </p:txEl>
                                          </p:spTgt>
                                        </p:tgtEl>
                                        <p:attrNameLst>
                                          <p:attrName>style.visibility</p:attrName>
                                        </p:attrNameLst>
                                      </p:cBhvr>
                                      <p:to>
                                        <p:strVal val="visible"/>
                                      </p:to>
                                    </p:set>
                                  </p:childTnLst>
                                </p:cTn>
                              </p:par>
                              <p:par>
                                <p:cTn fill="hold" grpId="0" id="60" nodeType="withEffect" presetClass="entr" presetID="18" presetSubtype="12">
                                  <p:stCondLst>
                                    <p:cond delay="0"/>
                                  </p:stCondLst>
                                  <p:childTnLst>
                                    <p:set>
                                      <p:cBhvr>
                                        <p:cTn dur="1" fill="hold" id="61">
                                          <p:stCondLst>
                                            <p:cond delay="0"/>
                                          </p:stCondLst>
                                        </p:cTn>
                                        <p:tgtEl>
                                          <p:spTgt spid="49"/>
                                        </p:tgtEl>
                                        <p:attrNameLst>
                                          <p:attrName>style.visibility</p:attrName>
                                        </p:attrNameLst>
                                      </p:cBhvr>
                                      <p:to>
                                        <p:strVal val="visible"/>
                                      </p:to>
                                    </p:set>
                                    <p:animEffect filter="strips(downLeft)" transition="in">
                                      <p:cBhvr>
                                        <p:cTn dur="500" id="62"/>
                                        <p:tgtEl>
                                          <p:spTgt spid="49"/>
                                        </p:tgtEl>
                                      </p:cBhvr>
                                    </p:animEffect>
                                  </p:childTnLst>
                                </p:cTn>
                              </p:par>
                            </p:childTnLst>
                          </p:cTn>
                        </p:par>
                        <p:par>
                          <p:cTn fill="hold" id="63" nodeType="afterGroup">
                            <p:stCondLst>
                              <p:cond delay="6000"/>
                            </p:stCondLst>
                            <p:childTnLst>
                              <p:par>
                                <p:cTn fill="hold" id="64" nodeType="afterEffect" presetClass="entr" presetID="10" presetSubtype="0">
                                  <p:stCondLst>
                                    <p:cond delay="0"/>
                                  </p:stCondLst>
                                  <p:childTnLst>
                                    <p:set>
                                      <p:cBhvr>
                                        <p:cTn dur="1" fill="hold" id="65">
                                          <p:stCondLst>
                                            <p:cond delay="0"/>
                                          </p:stCondLst>
                                        </p:cTn>
                                        <p:tgtEl>
                                          <p:spTgt spid="39"/>
                                        </p:tgtEl>
                                        <p:attrNameLst>
                                          <p:attrName>style.visibility</p:attrName>
                                        </p:attrNameLst>
                                      </p:cBhvr>
                                      <p:to>
                                        <p:strVal val="visible"/>
                                      </p:to>
                                    </p:set>
                                    <p:animEffect filter="fade" transition="in">
                                      <p:cBhvr>
                                        <p:cTn dur="500" id="66"/>
                                        <p:tgtEl>
                                          <p:spTgt spid="39"/>
                                        </p:tgtEl>
                                      </p:cBhvr>
                                    </p:animEffect>
                                  </p:childTnLst>
                                </p:cTn>
                              </p:par>
                              <p:par>
                                <p:cTn fill="hold" grpId="0" id="67" nodeType="withEffect" presetClass="entr" presetID="10" presetSubtype="0">
                                  <p:stCondLst>
                                    <p:cond delay="0"/>
                                  </p:stCondLst>
                                  <p:childTnLst>
                                    <p:set>
                                      <p:cBhvr>
                                        <p:cTn dur="1" fill="hold" id="68">
                                          <p:stCondLst>
                                            <p:cond delay="0"/>
                                          </p:stCondLst>
                                        </p:cTn>
                                        <p:tgtEl>
                                          <p:spTgt spid="53"/>
                                        </p:tgtEl>
                                        <p:attrNameLst>
                                          <p:attrName>style.visibility</p:attrName>
                                        </p:attrNameLst>
                                      </p:cBhvr>
                                      <p:to>
                                        <p:strVal val="visible"/>
                                      </p:to>
                                    </p:set>
                                    <p:animEffect filter="fade" transition="in">
                                      <p:cBhvr>
                                        <p:cTn dur="500" id="69"/>
                                        <p:tgtEl>
                                          <p:spTgt spid="53"/>
                                        </p:tgtEl>
                                      </p:cBhvr>
                                    </p:animEffect>
                                  </p:childTnLst>
                                </p:cTn>
                              </p:par>
                            </p:childTnLst>
                          </p:cTn>
                        </p:par>
                        <p:par>
                          <p:cTn fill="hold" id="70" nodeType="afterGroup">
                            <p:stCondLst>
                              <p:cond delay="6500"/>
                            </p:stCondLst>
                            <p:childTnLst>
                              <p:par>
                                <p:cTn fill="hold" id="71" nodeType="afterEffect" presetClass="entr" presetID="22" presetSubtype="2">
                                  <p:stCondLst>
                                    <p:cond delay="0"/>
                                  </p:stCondLst>
                                  <p:childTnLst>
                                    <p:set>
                                      <p:cBhvr>
                                        <p:cTn dur="1" fill="hold" id="72">
                                          <p:stCondLst>
                                            <p:cond delay="0"/>
                                          </p:stCondLst>
                                        </p:cTn>
                                        <p:tgtEl>
                                          <p:spTgt spid="42"/>
                                        </p:tgtEl>
                                        <p:attrNameLst>
                                          <p:attrName>style.visibility</p:attrName>
                                        </p:attrNameLst>
                                      </p:cBhvr>
                                      <p:to>
                                        <p:strVal val="visible"/>
                                      </p:to>
                                    </p:set>
                                    <p:animEffect filter="wipe(right)" transition="in">
                                      <p:cBhvr>
                                        <p:cTn dur="500" id="73"/>
                                        <p:tgtEl>
                                          <p:spTgt spid="42"/>
                                        </p:tgtEl>
                                      </p:cBhvr>
                                    </p:animEffect>
                                  </p:childTnLst>
                                </p:cTn>
                              </p:par>
                            </p:childTnLst>
                          </p:cTn>
                        </p:par>
                        <p:par>
                          <p:cTn fill="hold" id="74" nodeType="afterGroup">
                            <p:stCondLst>
                              <p:cond delay="7000"/>
                            </p:stCondLst>
                            <p:childTnLst>
                              <p:par>
                                <p:cTn fill="hold" grpId="0" id="75" nodeType="afterEffect" presetClass="entr" presetID="1" presetSubtype="0">
                                  <p:stCondLst>
                                    <p:cond delay="0"/>
                                  </p:stCondLst>
                                  <p:childTnLst>
                                    <p:set>
                                      <p:cBhvr>
                                        <p:cTn dur="1" fill="hold" id="76">
                                          <p:stCondLst>
                                            <p:cond delay="0"/>
                                          </p:stCondLst>
                                        </p:cTn>
                                        <p:tgtEl>
                                          <p:spTgt spid="48">
                                            <p:txEl>
                                              <p:pRg end="0" st="0"/>
                                            </p:txEl>
                                          </p:spTgt>
                                        </p:tgtEl>
                                        <p:attrNameLst>
                                          <p:attrName>style.visibility</p:attrName>
                                        </p:attrNameLst>
                                      </p:cBhvr>
                                      <p:to>
                                        <p:strVal val="visible"/>
                                      </p:to>
                                    </p:set>
                                  </p:childTnLst>
                                </p:cTn>
                              </p:par>
                              <p:par>
                                <p:cTn fill="hold" grpId="0" id="77" nodeType="withEffect" presetClass="entr" presetID="18" presetSubtype="12">
                                  <p:stCondLst>
                                    <p:cond delay="0"/>
                                  </p:stCondLst>
                                  <p:childTnLst>
                                    <p:set>
                                      <p:cBhvr>
                                        <p:cTn dur="1" fill="hold" id="78">
                                          <p:stCondLst>
                                            <p:cond delay="0"/>
                                          </p:stCondLst>
                                        </p:cTn>
                                        <p:tgtEl>
                                          <p:spTgt spid="47"/>
                                        </p:tgtEl>
                                        <p:attrNameLst>
                                          <p:attrName>style.visibility</p:attrName>
                                        </p:attrNameLst>
                                      </p:cBhvr>
                                      <p:to>
                                        <p:strVal val="visible"/>
                                      </p:to>
                                    </p:set>
                                    <p:animEffect filter="strips(downLeft)" transition="in">
                                      <p:cBhvr>
                                        <p:cTn dur="500" id="79"/>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3"/>
      <p:bldP build="p" grpId="0" spid="44"/>
      <p:bldP grpId="0" spid="45"/>
      <p:bldP build="p" grpId="0" spid="46"/>
      <p:bldP grpId="0" spid="47"/>
      <p:bldP build="p" grpId="0" spid="48"/>
      <p:bldP grpId="0" spid="49"/>
      <p:bldP build="p" grpId="0" spid="50"/>
      <p:bldP grpId="0" spid="51"/>
      <p:bldP grpId="0" spid="52"/>
      <p:bldP grpId="0" spid="53"/>
      <p:bldP grpId="0" spid="5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EAF9B62-2C24-4D0E-9A6C-8EA0A51017F7}"/>
              </a:ext>
            </a:extLst>
          </p:cNvPr>
          <p:cNvSpPr/>
          <p:nvPr/>
        </p:nvSpPr>
        <p:spPr>
          <a:xfrm>
            <a:off x="520700" y="1638300"/>
            <a:ext cx="1841500" cy="1447800"/>
          </a:xfrm>
          <a:prstGeom prst="rect">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6B9CE2F7-EE80-46E2-80BF-77D6BA657551}"/>
              </a:ext>
            </a:extLst>
          </p:cNvPr>
          <p:cNvSpPr txBox="1"/>
          <p:nvPr/>
        </p:nvSpPr>
        <p:spPr>
          <a:xfrm>
            <a:off x="3850642" y="619087"/>
            <a:ext cx="4417692"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对部门的建议与意见</a:t>
            </a:r>
          </a:p>
        </p:txBody>
      </p:sp>
      <p:sp>
        <p:nvSpPr>
          <p:cNvPr id="4" name="矩形 3">
            <a:extLst>
              <a:ext uri="{FF2B5EF4-FFF2-40B4-BE49-F238E27FC236}">
                <a16:creationId xmlns:a16="http://schemas.microsoft.com/office/drawing/2014/main" id="{15BA7692-6A68-418B-A8B9-46CEC93EB345}"/>
              </a:ext>
            </a:extLst>
          </p:cNvPr>
          <p:cNvSpPr/>
          <p:nvPr/>
        </p:nvSpPr>
        <p:spPr>
          <a:xfrm>
            <a:off x="199383" y="2235200"/>
            <a:ext cx="11696700" cy="2971800"/>
          </a:xfrm>
          <a:prstGeom prst="rect">
            <a:avLst/>
          </a:prstGeom>
          <a:solidFill>
            <a:srgbClr val="F4D5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CBD49F82-CBB1-471B-989D-B1E18B304255}"/>
              </a:ext>
            </a:extLst>
          </p:cNvPr>
          <p:cNvSpPr/>
          <p:nvPr/>
        </p:nvSpPr>
        <p:spPr>
          <a:xfrm>
            <a:off x="6059488" y="2472391"/>
            <a:ext cx="5270632" cy="2560321"/>
          </a:xfrm>
          <a:prstGeom prst="rect">
            <a:avLst/>
          </a:prstGeom>
        </p:spPr>
        <p:txBody>
          <a:bodyPr wrap="square">
            <a:spAutoFit/>
          </a:bodyPr>
          <a:lstStyle/>
          <a:p>
            <a:pP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       在实习期间，我和公司的一些新老员工建立了深厚友谊。作为一个大家庭，由于一些原因，虽然我们不能所有的人聚到一起，但是我认为至少我们一个部门应该利用节假日休息时间组织集体活动，促进友谊，加深相互了解，增加我们的默契，有利用公司发展。</a:t>
            </a:r>
          </a:p>
        </p:txBody>
      </p:sp>
      <p:pic>
        <p:nvPicPr>
          <p:cNvPr id="6" name="图片 5">
            <a:extLst>
              <a:ext uri="{FF2B5EF4-FFF2-40B4-BE49-F238E27FC236}">
                <a16:creationId xmlns:a16="http://schemas.microsoft.com/office/drawing/2014/main" id="{266E8D38-EB3A-474E-A4B1-9BD8562C9EA4}"/>
              </a:ext>
            </a:extLst>
          </p:cNvPr>
          <p:cNvPicPr>
            <a:picLocks noChangeAspect="1"/>
          </p:cNvPicPr>
          <p:nvPr/>
        </p:nvPicPr>
        <p:blipFill>
          <a:blip r:embed="rId2">
            <a:extLst>
              <a:ext uri="{28A0092B-C50C-407E-A947-70E740481C1C}">
                <a14:useLocalDpi val="0"/>
              </a:ext>
            </a:extLst>
          </a:blip>
          <a:stretch>
            <a:fillRect/>
          </a:stretch>
        </p:blipFill>
        <p:spPr>
          <a:xfrm>
            <a:off x="1211483" y="2264642"/>
            <a:ext cx="4287616" cy="2951898"/>
          </a:xfrm>
          <a:prstGeom prst="rect">
            <a:avLst/>
          </a:prstGeom>
          <a:ln w="57150">
            <a:solidFill>
              <a:schemeClr val="bg1">
                <a:lumMod val="75000"/>
              </a:schemeClr>
            </a:solidFill>
          </a:ln>
        </p:spPr>
      </p:pic>
      <p:sp>
        <p:nvSpPr>
          <p:cNvPr id="7" name="矩形 6">
            <a:extLst>
              <a:ext uri="{FF2B5EF4-FFF2-40B4-BE49-F238E27FC236}">
                <a16:creationId xmlns:a16="http://schemas.microsoft.com/office/drawing/2014/main" id="{15A97060-34DD-444A-B17C-167D3CE1F2D2}"/>
              </a:ext>
            </a:extLst>
          </p:cNvPr>
          <p:cNvSpPr/>
          <p:nvPr/>
        </p:nvSpPr>
        <p:spPr>
          <a:xfrm>
            <a:off x="4313994" y="4920773"/>
            <a:ext cx="1161275" cy="913002"/>
          </a:xfrm>
          <a:prstGeom prst="rect">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31FF7035-6D58-4BDD-BAEF-A8BA96AD25B9}"/>
              </a:ext>
            </a:extLst>
          </p:cNvPr>
          <p:cNvSpPr/>
          <p:nvPr/>
        </p:nvSpPr>
        <p:spPr>
          <a:xfrm>
            <a:off x="5090687" y="5408143"/>
            <a:ext cx="805675" cy="608202"/>
          </a:xfrm>
          <a:prstGeom prst="rect">
            <a:avLst/>
          </a:pr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95232059"/>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4"/>
                                        </p:tgtEl>
                                        <p:attrNameLst>
                                          <p:attrName>style.visibility</p:attrName>
                                        </p:attrNameLst>
                                      </p:cBhvr>
                                      <p:to>
                                        <p:strVal val="visible"/>
                                      </p:to>
                                    </p:set>
                                    <p:animEffect filter="randombar(horizontal)"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53"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500" fill="hold" id="17"/>
                                        <p:tgtEl>
                                          <p:spTgt spid="6"/>
                                        </p:tgtEl>
                                        <p:attrNameLst>
                                          <p:attrName>ppt_w</p:attrName>
                                        </p:attrNameLst>
                                      </p:cBhvr>
                                      <p:tavLst>
                                        <p:tav tm="0">
                                          <p:val>
                                            <p:fltVal val="0"/>
                                          </p:val>
                                        </p:tav>
                                        <p:tav tm="100000">
                                          <p:val>
                                            <p:strVal val="#ppt_w"/>
                                          </p:val>
                                        </p:tav>
                                      </p:tavLst>
                                    </p:anim>
                                    <p:anim calcmode="lin" valueType="num">
                                      <p:cBhvr>
                                        <p:cTn dur="500" fill="hold" id="18"/>
                                        <p:tgtEl>
                                          <p:spTgt spid="6"/>
                                        </p:tgtEl>
                                        <p:attrNameLst>
                                          <p:attrName>ppt_h</p:attrName>
                                        </p:attrNameLst>
                                      </p:cBhvr>
                                      <p:tavLst>
                                        <p:tav tm="0">
                                          <p:val>
                                            <p:fltVal val="0"/>
                                          </p:val>
                                        </p:tav>
                                        <p:tav tm="100000">
                                          <p:val>
                                            <p:strVal val="#ppt_h"/>
                                          </p:val>
                                        </p:tav>
                                      </p:tavLst>
                                    </p:anim>
                                    <p:animEffect filter="fade" transition="in">
                                      <p:cBhvr>
                                        <p:cTn dur="500" id="19"/>
                                        <p:tgtEl>
                                          <p:spTgt spid="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2" presetSubtype="0">
                                  <p:stCondLst>
                                    <p:cond delay="0"/>
                                  </p:stCondLst>
                                  <p:childTnLst>
                                    <p:set>
                                      <p:cBhvr>
                                        <p:cTn dur="1" fill="hold" id="23">
                                          <p:stCondLst>
                                            <p:cond delay="0"/>
                                          </p:stCondLst>
                                        </p:cTn>
                                        <p:tgtEl>
                                          <p:spTgt spid="2"/>
                                        </p:tgtEl>
                                        <p:attrNameLst>
                                          <p:attrName>style.visibility</p:attrName>
                                        </p:attrNameLst>
                                      </p:cBhvr>
                                      <p:to>
                                        <p:strVal val="visible"/>
                                      </p:to>
                                    </p:set>
                                    <p:animEffect filter="fade" transition="in">
                                      <p:cBhvr>
                                        <p:cTn dur="1000" id="24"/>
                                        <p:tgtEl>
                                          <p:spTgt spid="2"/>
                                        </p:tgtEl>
                                      </p:cBhvr>
                                    </p:animEffect>
                                    <p:anim calcmode="lin" valueType="num">
                                      <p:cBhvr>
                                        <p:cTn dur="1000" fill="hold" id="25"/>
                                        <p:tgtEl>
                                          <p:spTgt spid="2"/>
                                        </p:tgtEl>
                                        <p:attrNameLst>
                                          <p:attrName>ppt_x</p:attrName>
                                        </p:attrNameLst>
                                      </p:cBhvr>
                                      <p:tavLst>
                                        <p:tav tm="0">
                                          <p:val>
                                            <p:strVal val="#ppt_x"/>
                                          </p:val>
                                        </p:tav>
                                        <p:tav tm="100000">
                                          <p:val>
                                            <p:strVal val="#ppt_x"/>
                                          </p:val>
                                        </p:tav>
                                      </p:tavLst>
                                    </p:anim>
                                    <p:anim calcmode="lin" valueType="num">
                                      <p:cBhvr>
                                        <p:cTn dur="1000" fill="hold" id="26"/>
                                        <p:tgtEl>
                                          <p:spTgt spid="2"/>
                                        </p:tgtEl>
                                        <p:attrNameLst>
                                          <p:attrName>ppt_y</p:attrName>
                                        </p:attrNameLst>
                                      </p:cBhvr>
                                      <p:tavLst>
                                        <p:tav tm="0">
                                          <p:val>
                                            <p:strVal val="#ppt_y+.1"/>
                                          </p:val>
                                        </p:tav>
                                        <p:tav tm="100000">
                                          <p:val>
                                            <p:strVal val="#ppt_y"/>
                                          </p:val>
                                        </p:tav>
                                      </p:tavLst>
                                    </p:anim>
                                  </p:childTnLst>
                                </p:cTn>
                              </p:par>
                              <p:par>
                                <p:cTn fill="hold" grpId="0" id="27" nodeType="withEffect" presetClass="entr" presetID="47" presetSubtype="0">
                                  <p:stCondLst>
                                    <p:cond delay="0"/>
                                  </p:stCondLst>
                                  <p:childTnLst>
                                    <p:set>
                                      <p:cBhvr>
                                        <p:cTn dur="1" fill="hold" id="28">
                                          <p:stCondLst>
                                            <p:cond delay="0"/>
                                          </p:stCondLst>
                                        </p:cTn>
                                        <p:tgtEl>
                                          <p:spTgt spid="8"/>
                                        </p:tgtEl>
                                        <p:attrNameLst>
                                          <p:attrName>style.visibility</p:attrName>
                                        </p:attrNameLst>
                                      </p:cBhvr>
                                      <p:to>
                                        <p:strVal val="visible"/>
                                      </p:to>
                                    </p:set>
                                    <p:animEffect filter="fade" transition="in">
                                      <p:cBhvr>
                                        <p:cTn dur="1000" id="29"/>
                                        <p:tgtEl>
                                          <p:spTgt spid="8"/>
                                        </p:tgtEl>
                                      </p:cBhvr>
                                    </p:animEffect>
                                    <p:anim calcmode="lin" valueType="num">
                                      <p:cBhvr>
                                        <p:cTn dur="1000" fill="hold" id="30"/>
                                        <p:tgtEl>
                                          <p:spTgt spid="8"/>
                                        </p:tgtEl>
                                        <p:attrNameLst>
                                          <p:attrName>ppt_x</p:attrName>
                                        </p:attrNameLst>
                                      </p:cBhvr>
                                      <p:tavLst>
                                        <p:tav tm="0">
                                          <p:val>
                                            <p:strVal val="#ppt_x"/>
                                          </p:val>
                                        </p:tav>
                                        <p:tav tm="100000">
                                          <p:val>
                                            <p:strVal val="#ppt_x"/>
                                          </p:val>
                                        </p:tav>
                                      </p:tavLst>
                                    </p:anim>
                                    <p:anim calcmode="lin" valueType="num">
                                      <p:cBhvr>
                                        <p:cTn dur="1000" fill="hold" id="31"/>
                                        <p:tgtEl>
                                          <p:spTgt spid="8"/>
                                        </p:tgtEl>
                                        <p:attrNameLst>
                                          <p:attrName>ppt_y</p:attrName>
                                        </p:attrNameLst>
                                      </p:cBhvr>
                                      <p:tavLst>
                                        <p:tav tm="0">
                                          <p:val>
                                            <p:strVal val="#ppt_y-.1"/>
                                          </p:val>
                                        </p:tav>
                                        <p:tav tm="100000">
                                          <p:val>
                                            <p:strVal val="#ppt_y"/>
                                          </p:val>
                                        </p:tav>
                                      </p:tavLst>
                                    </p:anim>
                                  </p:childTnLst>
                                </p:cTn>
                              </p:par>
                              <p:par>
                                <p:cTn fill="hold" grpId="0" id="32" nodeType="withEffect" presetClass="entr" presetID="47" presetSubtype="0">
                                  <p:stCondLst>
                                    <p:cond delay="0"/>
                                  </p:stCondLst>
                                  <p:childTnLst>
                                    <p:set>
                                      <p:cBhvr>
                                        <p:cTn dur="1" fill="hold" id="33">
                                          <p:stCondLst>
                                            <p:cond delay="0"/>
                                          </p:stCondLst>
                                        </p:cTn>
                                        <p:tgtEl>
                                          <p:spTgt spid="7"/>
                                        </p:tgtEl>
                                        <p:attrNameLst>
                                          <p:attrName>style.visibility</p:attrName>
                                        </p:attrNameLst>
                                      </p:cBhvr>
                                      <p:to>
                                        <p:strVal val="visible"/>
                                      </p:to>
                                    </p:set>
                                    <p:animEffect filter="fade" transition="in">
                                      <p:cBhvr>
                                        <p:cTn dur="1000" id="34"/>
                                        <p:tgtEl>
                                          <p:spTgt spid="7"/>
                                        </p:tgtEl>
                                      </p:cBhvr>
                                    </p:animEffect>
                                    <p:anim calcmode="lin" valueType="num">
                                      <p:cBhvr>
                                        <p:cTn dur="1000" fill="hold" id="35"/>
                                        <p:tgtEl>
                                          <p:spTgt spid="7"/>
                                        </p:tgtEl>
                                        <p:attrNameLst>
                                          <p:attrName>ppt_x</p:attrName>
                                        </p:attrNameLst>
                                      </p:cBhvr>
                                      <p:tavLst>
                                        <p:tav tm="0">
                                          <p:val>
                                            <p:strVal val="#ppt_x"/>
                                          </p:val>
                                        </p:tav>
                                        <p:tav tm="100000">
                                          <p:val>
                                            <p:strVal val="#ppt_x"/>
                                          </p:val>
                                        </p:tav>
                                      </p:tavLst>
                                    </p:anim>
                                    <p:anim calcmode="lin" valueType="num">
                                      <p:cBhvr>
                                        <p:cTn dur="1000" fill="hold" id="36"/>
                                        <p:tgtEl>
                                          <p:spTgt spid="7"/>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1000"/>
                            </p:stCondLst>
                            <p:childTnLst>
                              <p:par>
                                <p:cTn fill="hold" grpId="0" id="38" nodeType="afterEffect" presetClass="entr" presetID="53" presetSubtype="0">
                                  <p:stCondLst>
                                    <p:cond delay="0"/>
                                  </p:stCondLst>
                                  <p:childTnLst>
                                    <p:set>
                                      <p:cBhvr>
                                        <p:cTn dur="1" fill="hold" id="39">
                                          <p:stCondLst>
                                            <p:cond delay="0"/>
                                          </p:stCondLst>
                                        </p:cTn>
                                        <p:tgtEl>
                                          <p:spTgt spid="5"/>
                                        </p:tgtEl>
                                        <p:attrNameLst>
                                          <p:attrName>style.visibility</p:attrName>
                                        </p:attrNameLst>
                                      </p:cBhvr>
                                      <p:to>
                                        <p:strVal val="visible"/>
                                      </p:to>
                                    </p:set>
                                    <p:anim calcmode="lin" valueType="num">
                                      <p:cBhvr>
                                        <p:cTn dur="1000" fill="hold" id="40"/>
                                        <p:tgtEl>
                                          <p:spTgt spid="5"/>
                                        </p:tgtEl>
                                        <p:attrNameLst>
                                          <p:attrName>ppt_w</p:attrName>
                                        </p:attrNameLst>
                                      </p:cBhvr>
                                      <p:tavLst>
                                        <p:tav tm="0">
                                          <p:val>
                                            <p:fltVal val="0"/>
                                          </p:val>
                                        </p:tav>
                                        <p:tav tm="100000">
                                          <p:val>
                                            <p:strVal val="#ppt_w"/>
                                          </p:val>
                                        </p:tav>
                                      </p:tavLst>
                                    </p:anim>
                                    <p:anim calcmode="lin" valueType="num">
                                      <p:cBhvr>
                                        <p:cTn dur="1000" fill="hold" id="41"/>
                                        <p:tgtEl>
                                          <p:spTgt spid="5"/>
                                        </p:tgtEl>
                                        <p:attrNameLst>
                                          <p:attrName>ppt_h</p:attrName>
                                        </p:attrNameLst>
                                      </p:cBhvr>
                                      <p:tavLst>
                                        <p:tav tm="0">
                                          <p:val>
                                            <p:fltVal val="0"/>
                                          </p:val>
                                        </p:tav>
                                        <p:tav tm="100000">
                                          <p:val>
                                            <p:strVal val="#ppt_h"/>
                                          </p:val>
                                        </p:tav>
                                      </p:tavLst>
                                    </p:anim>
                                    <p:animEffect filter="fade" transition="in">
                                      <p:cBhvr>
                                        <p:cTn dur="1000" id="42"/>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7"/>
      <p:bldP grpId="0" spid="8"/>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72713086-F414-4018-B691-20E945B186E7}"/>
              </a:ext>
            </a:extLst>
          </p:cNvPr>
          <p:cNvSpPr/>
          <p:nvPr/>
        </p:nvSpPr>
        <p:spPr>
          <a:xfrm>
            <a:off x="2949240" y="2828835"/>
            <a:ext cx="6220495" cy="1188720"/>
          </a:xfrm>
          <a:prstGeom prst="rect">
            <a:avLst/>
          </a:prstGeom>
          <a:solidFill>
            <a:schemeClr val="bg1"/>
          </a:solidFill>
        </p:spPr>
        <p:txBody>
          <a:bodyPr wrap="square">
            <a:spAutoFit/>
          </a:bodyPr>
          <a:lstStyle/>
          <a:p>
            <a:pPr algn="dist"/>
            <a:r>
              <a:rPr altLang="en-US" b="1" lang="zh-CN" sz="72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规划与展望</a:t>
            </a:r>
          </a:p>
        </p:txBody>
      </p:sp>
    </p:spTree>
    <p:extLst>
      <p:ext uri="{BB962C8B-B14F-4D97-AF65-F5344CB8AC3E}">
        <p14:creationId val="3468287454"/>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5"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1000" fill="hold" id="7"/>
                                        <p:tgtEl>
                                          <p:spTgt spid="18"/>
                                        </p:tgtEl>
                                        <p:attrNameLst>
                                          <p:attrName>ppt_w</p:attrName>
                                        </p:attrNameLst>
                                      </p:cBhvr>
                                      <p:tavLst>
                                        <p:tav tm="0">
                                          <p:val>
                                            <p:strVal val="#ppt_w*0.70"/>
                                          </p:val>
                                        </p:tav>
                                        <p:tav tm="100000">
                                          <p:val>
                                            <p:strVal val="#ppt_w"/>
                                          </p:val>
                                        </p:tav>
                                      </p:tavLst>
                                    </p:anim>
                                    <p:anim calcmode="lin" valueType="num">
                                      <p:cBhvr>
                                        <p:cTn dur="1000" fill="hold" id="8"/>
                                        <p:tgtEl>
                                          <p:spTgt spid="18"/>
                                        </p:tgtEl>
                                        <p:attrNameLst>
                                          <p:attrName>ppt_h</p:attrName>
                                        </p:attrNameLst>
                                      </p:cBhvr>
                                      <p:tavLst>
                                        <p:tav tm="0">
                                          <p:val>
                                            <p:strVal val="#ppt_h"/>
                                          </p:val>
                                        </p:tav>
                                        <p:tav tm="100000">
                                          <p:val>
                                            <p:strVal val="#ppt_h"/>
                                          </p:val>
                                        </p:tav>
                                      </p:tavLst>
                                    </p:anim>
                                    <p:animEffect filter="fade" transition="in">
                                      <p:cBhvr>
                                        <p:cTn dur="1000" id="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6B9CE2F7-EE80-46E2-80BF-77D6BA657551}"/>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工作规划与展望</a:t>
            </a:r>
          </a:p>
        </p:txBody>
      </p:sp>
      <p:sp>
        <p:nvSpPr>
          <p:cNvPr id="19" name="矩形 18">
            <a:extLst>
              <a:ext uri="{FF2B5EF4-FFF2-40B4-BE49-F238E27FC236}">
                <a16:creationId xmlns:a16="http://schemas.microsoft.com/office/drawing/2014/main" id="{F02D1CB8-DEC8-4A46-92F9-57D8B82EF138}"/>
              </a:ext>
            </a:extLst>
          </p:cNvPr>
          <p:cNvSpPr>
            <a:spLocks noChangeArrowheads="1"/>
          </p:cNvSpPr>
          <p:nvPr/>
        </p:nvSpPr>
        <p:spPr bwMode="auto">
          <a:xfrm>
            <a:off x="8312151" y="1722967"/>
            <a:ext cx="2459567" cy="1504951"/>
          </a:xfrm>
          <a:prstGeom prst="rect">
            <a:avLst/>
          </a:prstGeom>
          <a:blipFill dpi="0" rotWithShape="1">
            <a:blip r:embed="rId2">
              <a:extLst>
                <a:ext uri="{28A0092B-C50C-407E-A947-70E740481C1C}">
                  <a14:useLocalDpi val="0"/>
                </a:ext>
              </a:extLst>
            </a:blip>
            <a:stretch>
              <a:fillRect/>
            </a:stretch>
          </a:blipFill>
          <a:ln>
            <a:noFill/>
          </a:ln>
        </p:spPr>
        <p:txBody>
          <a:bodyPr bIns="45708" lIns="91416" rIns="91416" tIns="45708"/>
          <a:lstStyle>
            <a:lvl1pPr defTabSz="684213" eaLnBrk="0" hangingPunct="0">
              <a:defRPr>
                <a:solidFill>
                  <a:schemeClr val="tx1"/>
                </a:solidFill>
                <a:latin charset="0" panose="020b0604020202020204" pitchFamily="34" typeface="Arial"/>
                <a:ea charset="-122" pitchFamily="2" typeface="宋体"/>
              </a:defRPr>
            </a:lvl1pPr>
            <a:lvl2pPr defTabSz="684213" eaLnBrk="0" hangingPunct="0" indent="-285750" marL="742950">
              <a:defRPr>
                <a:solidFill>
                  <a:schemeClr val="tx1"/>
                </a:solidFill>
                <a:latin charset="0" panose="020b0604020202020204" pitchFamily="34" typeface="Arial"/>
                <a:ea charset="-122" pitchFamily="2" typeface="宋体"/>
              </a:defRPr>
            </a:lvl2pPr>
            <a:lvl3pPr defTabSz="684213" eaLnBrk="0" hangingPunct="0" indent="-228600" marL="1143000">
              <a:defRPr>
                <a:solidFill>
                  <a:schemeClr val="tx1"/>
                </a:solidFill>
                <a:latin charset="0" panose="020b0604020202020204" pitchFamily="34" typeface="Arial"/>
                <a:ea charset="-122" pitchFamily="2" typeface="宋体"/>
              </a:defRPr>
            </a:lvl3pPr>
            <a:lvl4pPr defTabSz="684213" eaLnBrk="0" hangingPunct="0" indent="-228600" marL="1600200">
              <a:defRPr>
                <a:solidFill>
                  <a:schemeClr val="tx1"/>
                </a:solidFill>
                <a:latin charset="0" panose="020b0604020202020204" pitchFamily="34" typeface="Arial"/>
                <a:ea charset="-122" pitchFamily="2" typeface="宋体"/>
              </a:defRPr>
            </a:lvl4pPr>
            <a:lvl5pPr defTabSz="684213" eaLnBrk="0" hangingPunct="0" indent="-228600" marL="2057400">
              <a:defRPr>
                <a:solidFill>
                  <a:schemeClr val="tx1"/>
                </a:solidFill>
                <a:latin charset="0" panose="020b0604020202020204" pitchFamily="34" typeface="Arial"/>
                <a:ea charset="-122" pitchFamily="2" typeface="宋体"/>
              </a:defRPr>
            </a:lvl5pPr>
            <a:lvl6pPr defTabSz="684213"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defTabSz="684213"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defTabSz="684213"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defTabSz="684213"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endParaRPr altLang="en-US" lang="zh-CN" sz="1467">
              <a:solidFill>
                <a:srgbClr val="000000"/>
              </a:solidFill>
              <a:latin charset="0" pitchFamily="34" typeface="Calibri"/>
              <a:ea charset="-122" panose="020b0503020204020204" pitchFamily="34" typeface="微软雅黑"/>
            </a:endParaRPr>
          </a:p>
        </p:txBody>
      </p:sp>
      <p:sp>
        <p:nvSpPr>
          <p:cNvPr id="20" name="矩形 19">
            <a:extLst>
              <a:ext uri="{FF2B5EF4-FFF2-40B4-BE49-F238E27FC236}">
                <a16:creationId xmlns:a16="http://schemas.microsoft.com/office/drawing/2014/main" id="{23389D17-2775-4961-B5CC-23212E2EF5CD}"/>
              </a:ext>
            </a:extLst>
          </p:cNvPr>
          <p:cNvSpPr>
            <a:spLocks noChangeArrowheads="1"/>
          </p:cNvSpPr>
          <p:nvPr/>
        </p:nvSpPr>
        <p:spPr bwMode="auto">
          <a:xfrm>
            <a:off x="1475287" y="3227918"/>
            <a:ext cx="2461684" cy="1496483"/>
          </a:xfrm>
          <a:prstGeom prst="rect">
            <a:avLst/>
          </a:prstGeom>
          <a:blipFill dpi="0" rotWithShape="1">
            <a:blip r:embed="rId3">
              <a:extLst>
                <a:ext uri="{28A0092B-C50C-407E-A947-70E740481C1C}">
                  <a14:useLocalDpi val="0"/>
                </a:ext>
              </a:extLst>
            </a:blip>
            <a:stretch>
              <a:fillRect/>
            </a:stretch>
          </a:blipFill>
          <a:ln>
            <a:noFill/>
          </a:ln>
        </p:spPr>
        <p:txBody>
          <a:bodyPr bIns="45708" lIns="91416" rIns="91416" tIns="45708"/>
          <a:lstStyle>
            <a:lvl1pPr defTabSz="684213" eaLnBrk="0" hangingPunct="0">
              <a:defRPr>
                <a:solidFill>
                  <a:schemeClr val="tx1"/>
                </a:solidFill>
                <a:latin charset="0" panose="020b0604020202020204" pitchFamily="34" typeface="Arial"/>
                <a:ea charset="-122" pitchFamily="2" typeface="宋体"/>
              </a:defRPr>
            </a:lvl1pPr>
            <a:lvl2pPr defTabSz="684213" eaLnBrk="0" hangingPunct="0" indent="-285750" marL="742950">
              <a:defRPr>
                <a:solidFill>
                  <a:schemeClr val="tx1"/>
                </a:solidFill>
                <a:latin charset="0" panose="020b0604020202020204" pitchFamily="34" typeface="Arial"/>
                <a:ea charset="-122" pitchFamily="2" typeface="宋体"/>
              </a:defRPr>
            </a:lvl2pPr>
            <a:lvl3pPr defTabSz="684213" eaLnBrk="0" hangingPunct="0" indent="-228600" marL="1143000">
              <a:defRPr>
                <a:solidFill>
                  <a:schemeClr val="tx1"/>
                </a:solidFill>
                <a:latin charset="0" panose="020b0604020202020204" pitchFamily="34" typeface="Arial"/>
                <a:ea charset="-122" pitchFamily="2" typeface="宋体"/>
              </a:defRPr>
            </a:lvl3pPr>
            <a:lvl4pPr defTabSz="684213" eaLnBrk="0" hangingPunct="0" indent="-228600" marL="1600200">
              <a:defRPr>
                <a:solidFill>
                  <a:schemeClr val="tx1"/>
                </a:solidFill>
                <a:latin charset="0" panose="020b0604020202020204" pitchFamily="34" typeface="Arial"/>
                <a:ea charset="-122" pitchFamily="2" typeface="宋体"/>
              </a:defRPr>
            </a:lvl4pPr>
            <a:lvl5pPr defTabSz="684213" eaLnBrk="0" hangingPunct="0" indent="-228600" marL="2057400">
              <a:defRPr>
                <a:solidFill>
                  <a:schemeClr val="tx1"/>
                </a:solidFill>
                <a:latin charset="0" panose="020b0604020202020204" pitchFamily="34" typeface="Arial"/>
                <a:ea charset="-122" pitchFamily="2" typeface="宋体"/>
              </a:defRPr>
            </a:lvl5pPr>
            <a:lvl6pPr defTabSz="684213"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defTabSz="684213"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defTabSz="684213"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defTabSz="684213"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endParaRPr altLang="en-US" lang="zh-CN" sz="1467">
              <a:solidFill>
                <a:srgbClr val="000000"/>
              </a:solidFill>
              <a:latin charset="0" pitchFamily="34" typeface="Calibri"/>
              <a:ea charset="-122" panose="020b0503020204020204" pitchFamily="34" typeface="微软雅黑"/>
            </a:endParaRPr>
          </a:p>
        </p:txBody>
      </p:sp>
      <p:sp>
        <p:nvSpPr>
          <p:cNvPr id="21" name="矩形 20">
            <a:extLst>
              <a:ext uri="{FF2B5EF4-FFF2-40B4-BE49-F238E27FC236}">
                <a16:creationId xmlns:a16="http://schemas.microsoft.com/office/drawing/2014/main" id="{22835741-5D64-4DD0-AB14-22A419D51EE2}"/>
              </a:ext>
            </a:extLst>
          </p:cNvPr>
          <p:cNvSpPr>
            <a:spLocks noChangeArrowheads="1"/>
          </p:cNvSpPr>
          <p:nvPr/>
        </p:nvSpPr>
        <p:spPr bwMode="auto">
          <a:xfrm>
            <a:off x="4842931" y="2082022"/>
            <a:ext cx="2506133" cy="1536176"/>
          </a:xfrm>
          <a:prstGeom prst="rect">
            <a:avLst/>
          </a:prstGeom>
          <a:blipFill dpi="0" rotWithShape="1">
            <a:blip r:embed="rId4">
              <a:extLst>
                <a:ext uri="{28A0092B-C50C-407E-A947-70E740481C1C}">
                  <a14:useLocalDpi val="0"/>
                </a:ext>
              </a:extLst>
            </a:blip>
            <a:stretch>
              <a:fillRect/>
            </a:stretch>
          </a:blipFill>
          <a:ln>
            <a:noFill/>
          </a:ln>
        </p:spPr>
        <p:txBody>
          <a:bodyPr bIns="45708" lIns="91416" rIns="91416" tIns="45708"/>
          <a:lstStyle>
            <a:lvl1pPr defTabSz="684213" eaLnBrk="0" hangingPunct="0">
              <a:defRPr>
                <a:solidFill>
                  <a:schemeClr val="tx1"/>
                </a:solidFill>
                <a:latin charset="0" panose="020b0604020202020204" pitchFamily="34" typeface="Arial"/>
                <a:ea charset="-122" pitchFamily="2" typeface="宋体"/>
              </a:defRPr>
            </a:lvl1pPr>
            <a:lvl2pPr defTabSz="684213" eaLnBrk="0" hangingPunct="0" indent="-285750" marL="742950">
              <a:defRPr>
                <a:solidFill>
                  <a:schemeClr val="tx1"/>
                </a:solidFill>
                <a:latin charset="0" panose="020b0604020202020204" pitchFamily="34" typeface="Arial"/>
                <a:ea charset="-122" pitchFamily="2" typeface="宋体"/>
              </a:defRPr>
            </a:lvl2pPr>
            <a:lvl3pPr defTabSz="684213" eaLnBrk="0" hangingPunct="0" indent="-228600" marL="1143000">
              <a:defRPr>
                <a:solidFill>
                  <a:schemeClr val="tx1"/>
                </a:solidFill>
                <a:latin charset="0" panose="020b0604020202020204" pitchFamily="34" typeface="Arial"/>
                <a:ea charset="-122" pitchFamily="2" typeface="宋体"/>
              </a:defRPr>
            </a:lvl3pPr>
            <a:lvl4pPr defTabSz="684213" eaLnBrk="0" hangingPunct="0" indent="-228600" marL="1600200">
              <a:defRPr>
                <a:solidFill>
                  <a:schemeClr val="tx1"/>
                </a:solidFill>
                <a:latin charset="0" panose="020b0604020202020204" pitchFamily="34" typeface="Arial"/>
                <a:ea charset="-122" pitchFamily="2" typeface="宋体"/>
              </a:defRPr>
            </a:lvl4pPr>
            <a:lvl5pPr defTabSz="684213" eaLnBrk="0" hangingPunct="0" indent="-228600" marL="2057400">
              <a:defRPr>
                <a:solidFill>
                  <a:schemeClr val="tx1"/>
                </a:solidFill>
                <a:latin charset="0" panose="020b0604020202020204" pitchFamily="34" typeface="Arial"/>
                <a:ea charset="-122" pitchFamily="2" typeface="宋体"/>
              </a:defRPr>
            </a:lvl5pPr>
            <a:lvl6pPr defTabSz="684213"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defTabSz="684213"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defTabSz="684213"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defTabSz="684213"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eaLnBrk="1" hangingPunct="1"/>
            <a:endParaRPr altLang="en-US" lang="zh-CN" sz="1467">
              <a:solidFill>
                <a:srgbClr val="000000"/>
              </a:solidFill>
              <a:latin charset="0" pitchFamily="34" typeface="Calibri"/>
              <a:ea charset="-122" panose="020b0503020204020204" pitchFamily="34" typeface="微软雅黑"/>
            </a:endParaRPr>
          </a:p>
        </p:txBody>
      </p:sp>
      <p:sp>
        <p:nvSpPr>
          <p:cNvPr id="22" name="矩形 47">
            <a:extLst>
              <a:ext uri="{FF2B5EF4-FFF2-40B4-BE49-F238E27FC236}">
                <a16:creationId xmlns:a16="http://schemas.microsoft.com/office/drawing/2014/main" id="{8007C537-AB32-4F9E-B96A-6352ED3F2C17}"/>
              </a:ext>
            </a:extLst>
          </p:cNvPr>
          <p:cNvSpPr>
            <a:spLocks noChangeArrowheads="1"/>
          </p:cNvSpPr>
          <p:nvPr/>
        </p:nvSpPr>
        <p:spPr bwMode="auto">
          <a:xfrm>
            <a:off x="1193685" y="1828277"/>
            <a:ext cx="3098527" cy="13258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wrap="square">
            <a:spAutoFit/>
          </a:bodyPr>
          <a:lstStyle/>
          <a:p>
            <a:pP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在一两个星期之内，加深对存储专业知识的学习，深入了解自己所从事的行业</a:t>
            </a:r>
          </a:p>
        </p:txBody>
      </p:sp>
      <p:sp>
        <p:nvSpPr>
          <p:cNvPr id="23" name="矩形 47">
            <a:extLst>
              <a:ext uri="{FF2B5EF4-FFF2-40B4-BE49-F238E27FC236}">
                <a16:creationId xmlns:a16="http://schemas.microsoft.com/office/drawing/2014/main" id="{AC979FE5-9085-422B-9A59-C3325F5A2225}"/>
              </a:ext>
            </a:extLst>
          </p:cNvPr>
          <p:cNvSpPr>
            <a:spLocks noChangeArrowheads="1"/>
          </p:cNvSpPr>
          <p:nvPr/>
        </p:nvSpPr>
        <p:spPr bwMode="auto">
          <a:xfrm>
            <a:off x="8353513" y="3340877"/>
            <a:ext cx="2371905" cy="9143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wrap="square">
            <a:spAutoFit/>
          </a:bodyPr>
          <a:lstStyle/>
          <a:p>
            <a:pP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制定计划，总结自己的收获，查找不足</a:t>
            </a:r>
          </a:p>
        </p:txBody>
      </p:sp>
      <p:sp>
        <p:nvSpPr>
          <p:cNvPr id="24" name="矩形 47">
            <a:extLst>
              <a:ext uri="{FF2B5EF4-FFF2-40B4-BE49-F238E27FC236}">
                <a16:creationId xmlns:a16="http://schemas.microsoft.com/office/drawing/2014/main" id="{05CD4760-AA5C-47BC-9040-E3D24657D1AD}"/>
              </a:ext>
            </a:extLst>
          </p:cNvPr>
          <p:cNvSpPr>
            <a:spLocks noChangeArrowheads="1"/>
          </p:cNvSpPr>
          <p:nvPr/>
        </p:nvSpPr>
        <p:spPr bwMode="auto">
          <a:xfrm>
            <a:off x="5022936" y="4047803"/>
            <a:ext cx="2369526" cy="9143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wrap="square">
            <a:spAutoFit/>
          </a:bodyPr>
          <a:lstStyle/>
          <a:p>
            <a:pP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不断改进的自己工作方式，以便工作效率</a:t>
            </a:r>
          </a:p>
        </p:txBody>
      </p:sp>
      <p:sp>
        <p:nvSpPr>
          <p:cNvPr id="25" name="矩形 24">
            <a:extLst>
              <a:ext uri="{FF2B5EF4-FFF2-40B4-BE49-F238E27FC236}">
                <a16:creationId xmlns:a16="http://schemas.microsoft.com/office/drawing/2014/main" id="{8FE06424-8B41-4F30-BDFB-CA1EF75D2699}"/>
              </a:ext>
            </a:extLst>
          </p:cNvPr>
          <p:cNvSpPr/>
          <p:nvPr/>
        </p:nvSpPr>
        <p:spPr>
          <a:xfrm>
            <a:off x="895574" y="5351806"/>
            <a:ext cx="10400848" cy="914400"/>
          </a:xfrm>
          <a:prstGeom prst="rect">
            <a:avLst/>
          </a:prstGeom>
        </p:spPr>
        <p:txBody>
          <a:bodyPr wrap="square">
            <a:spAutoFit/>
          </a:bodyPr>
          <a:lstStyle/>
          <a:p>
            <a:pPr algn="ctr">
              <a:lnSpc>
                <a:spcPct val="150000"/>
              </a:lnSpc>
            </a:pPr>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我相信，在我们互相帮助和支持下，我们都将有所提高，都能很好的为自己定位。在我们的共同的努力之下，公司的业绩会蒸蒸日上，创造一个个辉煌！</a:t>
            </a:r>
          </a:p>
        </p:txBody>
      </p:sp>
    </p:spTree>
    <p:extLst>
      <p:ext uri="{BB962C8B-B14F-4D97-AF65-F5344CB8AC3E}">
        <p14:creationId val="3924256495"/>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childTnLst>
                          </p:cTn>
                        </p:par>
                        <p:par>
                          <p:cTn fill="hold" id="8" nodeType="afterGroup">
                            <p:stCondLst>
                              <p:cond delay="1000"/>
                            </p:stCondLst>
                            <p:childTnLst>
                              <p:par>
                                <p:cTn fill="hold" grpId="0" id="9" nodeType="afterEffect" presetClass="entr" presetID="14" presetSubtype="10">
                                  <p:stCondLst>
                                    <p:cond delay="0"/>
                                  </p:stCondLst>
                                  <p:childTnLst>
                                    <p:set>
                                      <p:cBhvr>
                                        <p:cTn dur="1" fill="hold" id="10">
                                          <p:stCondLst>
                                            <p:cond delay="0"/>
                                          </p:stCondLst>
                                        </p:cTn>
                                        <p:tgtEl>
                                          <p:spTgt spid="19"/>
                                        </p:tgtEl>
                                        <p:attrNameLst>
                                          <p:attrName>style.visibility</p:attrName>
                                        </p:attrNameLst>
                                      </p:cBhvr>
                                      <p:to>
                                        <p:strVal val="visible"/>
                                      </p:to>
                                    </p:set>
                                    <p:animEffect filter="randombar(horizontal)" transition="in">
                                      <p:cBhvr>
                                        <p:cTn dur="500" id="11"/>
                                        <p:tgtEl>
                                          <p:spTgt spid="19"/>
                                        </p:tgtEl>
                                      </p:cBhvr>
                                    </p:animEffect>
                                  </p:childTnLst>
                                </p:cTn>
                              </p:par>
                            </p:childTnLst>
                          </p:cTn>
                        </p:par>
                        <p:par>
                          <p:cTn fill="hold" id="12" nodeType="afterGroup">
                            <p:stCondLst>
                              <p:cond delay="1500"/>
                            </p:stCondLst>
                            <p:childTnLst>
                              <p:par>
                                <p:cTn fill="hold" grpId="0" id="13" nodeType="afterEffect" presetClass="entr" presetID="14" presetSubtype="10">
                                  <p:stCondLst>
                                    <p:cond delay="0"/>
                                  </p:stCondLst>
                                  <p:childTnLst>
                                    <p:set>
                                      <p:cBhvr>
                                        <p:cTn dur="1" fill="hold" id="14">
                                          <p:stCondLst>
                                            <p:cond delay="0"/>
                                          </p:stCondLst>
                                        </p:cTn>
                                        <p:tgtEl>
                                          <p:spTgt spid="21"/>
                                        </p:tgtEl>
                                        <p:attrNameLst>
                                          <p:attrName>style.visibility</p:attrName>
                                        </p:attrNameLst>
                                      </p:cBhvr>
                                      <p:to>
                                        <p:strVal val="visible"/>
                                      </p:to>
                                    </p:set>
                                    <p:animEffect filter="randombar(horizontal)" transition="in">
                                      <p:cBhvr>
                                        <p:cTn dur="500" id="15"/>
                                        <p:tgtEl>
                                          <p:spTgt spid="21"/>
                                        </p:tgtEl>
                                      </p:cBhvr>
                                    </p:animEffect>
                                  </p:childTnLst>
                                </p:cTn>
                              </p:par>
                            </p:childTnLst>
                          </p:cTn>
                        </p:par>
                        <p:par>
                          <p:cTn fill="hold" id="16" nodeType="afterGroup">
                            <p:stCondLst>
                              <p:cond delay="2000"/>
                            </p:stCondLst>
                            <p:childTnLst>
                              <p:par>
                                <p:cTn fill="hold" grpId="0" id="17" nodeType="afterEffect" presetClass="entr" presetID="14" presetSubtype="10">
                                  <p:stCondLst>
                                    <p:cond delay="0"/>
                                  </p:stCondLst>
                                  <p:childTnLst>
                                    <p:set>
                                      <p:cBhvr>
                                        <p:cTn dur="1" fill="hold" id="18">
                                          <p:stCondLst>
                                            <p:cond delay="0"/>
                                          </p:stCondLst>
                                        </p:cTn>
                                        <p:tgtEl>
                                          <p:spTgt spid="20"/>
                                        </p:tgtEl>
                                        <p:attrNameLst>
                                          <p:attrName>style.visibility</p:attrName>
                                        </p:attrNameLst>
                                      </p:cBhvr>
                                      <p:to>
                                        <p:strVal val="visible"/>
                                      </p:to>
                                    </p:set>
                                    <p:animEffect filter="randombar(horizontal)" transition="in">
                                      <p:cBhvr>
                                        <p:cTn dur="500" id="19"/>
                                        <p:tgtEl>
                                          <p:spTgt spid="20"/>
                                        </p:tgtEl>
                                      </p:cBhvr>
                                    </p:animEffect>
                                  </p:childTnLst>
                                </p:cTn>
                              </p:par>
                            </p:childTnLst>
                          </p:cTn>
                        </p:par>
                        <p:par>
                          <p:cTn fill="hold" id="20" nodeType="afterGroup">
                            <p:stCondLst>
                              <p:cond delay="2500"/>
                            </p:stCondLst>
                            <p:childTnLst>
                              <p:par>
                                <p:cTn fill="hold" grpId="0" id="21" nodeType="afterEffect" presetClass="entr" presetID="22" presetSubtype="8">
                                  <p:stCondLst>
                                    <p:cond delay="0"/>
                                  </p:stCondLst>
                                  <p:childTnLst>
                                    <p:set>
                                      <p:cBhvr>
                                        <p:cTn dur="1" fill="hold" id="22">
                                          <p:stCondLst>
                                            <p:cond delay="0"/>
                                          </p:stCondLst>
                                        </p:cTn>
                                        <p:tgtEl>
                                          <p:spTgt spid="22"/>
                                        </p:tgtEl>
                                        <p:attrNameLst>
                                          <p:attrName>style.visibility</p:attrName>
                                        </p:attrNameLst>
                                      </p:cBhvr>
                                      <p:to>
                                        <p:strVal val="visible"/>
                                      </p:to>
                                    </p:set>
                                    <p:animEffect filter="">
                                      <p:cBhvr>
                                        <p:cTn dur="500" id="23"/>
                                        <p:tgtEl>
                                          <p:spTgt spid="22"/>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23"/>
                                        </p:tgtEl>
                                        <p:attrNameLst>
                                          <p:attrName>style.visibility</p:attrName>
                                        </p:attrNameLst>
                                      </p:cBhvr>
                                      <p:to>
                                        <p:strVal val="visible"/>
                                      </p:to>
                                    </p:set>
                                    <p:animEffect filter="">
                                      <p:cBhvr>
                                        <p:cTn dur="500" id="26"/>
                                        <p:tgtEl>
                                          <p:spTgt spid="23"/>
                                        </p:tgtEl>
                                      </p:cBhvr>
                                    </p:animEffect>
                                  </p:childTnLst>
                                </p:cTn>
                              </p:par>
                              <p:par>
                                <p:cTn fill="hold" grpId="0" id="27" nodeType="withEffect" presetClass="entr" presetID="22" presetSubtype="8">
                                  <p:stCondLst>
                                    <p:cond delay="0"/>
                                  </p:stCondLst>
                                  <p:childTnLst>
                                    <p:set>
                                      <p:cBhvr>
                                        <p:cTn dur="1" fill="hold" id="28">
                                          <p:stCondLst>
                                            <p:cond delay="0"/>
                                          </p:stCondLst>
                                        </p:cTn>
                                        <p:tgtEl>
                                          <p:spTgt spid="24"/>
                                        </p:tgtEl>
                                        <p:attrNameLst>
                                          <p:attrName>style.visibility</p:attrName>
                                        </p:attrNameLst>
                                      </p:cBhvr>
                                      <p:to>
                                        <p:strVal val="visible"/>
                                      </p:to>
                                    </p:set>
                                    <p:animEffect filter="">
                                      <p:cBhvr>
                                        <p:cTn dur="500" id="29"/>
                                        <p:tgtEl>
                                          <p:spTgt spid="24"/>
                                        </p:tgtEl>
                                      </p:cBhvr>
                                    </p:animEffect>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grpId="0" id="32" nodeType="clickEffect" presetClass="entr" presetID="42" presetSubtype="0">
                                  <p:stCondLst>
                                    <p:cond delay="0"/>
                                  </p:stCondLst>
                                  <p:childTnLst>
                                    <p:set>
                                      <p:cBhvr>
                                        <p:cTn dur="1" fill="hold" id="33">
                                          <p:stCondLst>
                                            <p:cond delay="0"/>
                                          </p:stCondLst>
                                        </p:cTn>
                                        <p:tgtEl>
                                          <p:spTgt spid="25"/>
                                        </p:tgtEl>
                                        <p:attrNameLst>
                                          <p:attrName>style.visibility</p:attrName>
                                        </p:attrNameLst>
                                      </p:cBhvr>
                                      <p:to>
                                        <p:strVal val="visible"/>
                                      </p:to>
                                    </p:set>
                                    <p:animEffect filter="fade" transition="in">
                                      <p:cBhvr>
                                        <p:cTn dur="1000" id="34"/>
                                        <p:tgtEl>
                                          <p:spTgt spid="25"/>
                                        </p:tgtEl>
                                      </p:cBhvr>
                                    </p:animEffect>
                                    <p:anim calcmode="lin" valueType="num">
                                      <p:cBhvr>
                                        <p:cTn dur="1000" fill="hold" id="35"/>
                                        <p:tgtEl>
                                          <p:spTgt spid="25"/>
                                        </p:tgtEl>
                                        <p:attrNameLst>
                                          <p:attrName>ppt_x</p:attrName>
                                        </p:attrNameLst>
                                      </p:cBhvr>
                                      <p:tavLst>
                                        <p:tav tm="0">
                                          <p:val>
                                            <p:strVal val="#ppt_x"/>
                                          </p:val>
                                        </p:tav>
                                        <p:tav tm="100000">
                                          <p:val>
                                            <p:strVal val="#ppt_x"/>
                                          </p:val>
                                        </p:tav>
                                      </p:tavLst>
                                    </p:anim>
                                    <p:anim calcmode="lin" valueType="num">
                                      <p:cBhvr>
                                        <p:cTn dur="1000" fill="hold" id="36"/>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9"/>
      <p:bldP grpId="0" spid="20"/>
      <p:bldP grpId="0" spid="21"/>
      <p:bldP grpId="0" spid="22"/>
      <p:bldP grpId="0" spid="23"/>
      <p:bldP grpId="0" spid="24"/>
      <p:bldP grpId="0" spid="2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72713086-F414-4018-B691-20E945B186E7}"/>
              </a:ext>
            </a:extLst>
          </p:cNvPr>
          <p:cNvSpPr/>
          <p:nvPr/>
        </p:nvSpPr>
        <p:spPr>
          <a:xfrm>
            <a:off x="3329167" y="2828835"/>
            <a:ext cx="5460642" cy="1188720"/>
          </a:xfrm>
          <a:prstGeom prst="rect">
            <a:avLst/>
          </a:prstGeom>
          <a:solidFill>
            <a:schemeClr val="bg1"/>
          </a:solidFill>
        </p:spPr>
        <p:txBody>
          <a:bodyPr wrap="square">
            <a:spAutoFit/>
          </a:bodyPr>
          <a:lstStyle/>
          <a:p>
            <a:pPr algn="ctr"/>
            <a:r>
              <a:rPr altLang="en-US" b="1" lang="zh-CN" sz="72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致      谢</a:t>
            </a:r>
          </a:p>
        </p:txBody>
      </p:sp>
    </p:spTree>
    <p:extLst>
      <p:ext uri="{BB962C8B-B14F-4D97-AF65-F5344CB8AC3E}">
        <p14:creationId val="3446756489"/>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5"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1000" fill="hold" id="7"/>
                                        <p:tgtEl>
                                          <p:spTgt spid="18"/>
                                        </p:tgtEl>
                                        <p:attrNameLst>
                                          <p:attrName>ppt_w</p:attrName>
                                        </p:attrNameLst>
                                      </p:cBhvr>
                                      <p:tavLst>
                                        <p:tav tm="0">
                                          <p:val>
                                            <p:strVal val="#ppt_w*0.70"/>
                                          </p:val>
                                        </p:tav>
                                        <p:tav tm="100000">
                                          <p:val>
                                            <p:strVal val="#ppt_w"/>
                                          </p:val>
                                        </p:tav>
                                      </p:tavLst>
                                    </p:anim>
                                    <p:anim calcmode="lin" valueType="num">
                                      <p:cBhvr>
                                        <p:cTn dur="1000" fill="hold" id="8"/>
                                        <p:tgtEl>
                                          <p:spTgt spid="18"/>
                                        </p:tgtEl>
                                        <p:attrNameLst>
                                          <p:attrName>ppt_h</p:attrName>
                                        </p:attrNameLst>
                                      </p:cBhvr>
                                      <p:tavLst>
                                        <p:tav tm="0">
                                          <p:val>
                                            <p:strVal val="#ppt_h"/>
                                          </p:val>
                                        </p:tav>
                                        <p:tav tm="100000">
                                          <p:val>
                                            <p:strVal val="#ppt_h"/>
                                          </p:val>
                                        </p:tav>
                                      </p:tavLst>
                                    </p:anim>
                                    <p:animEffect filter="fade" transition="in">
                                      <p:cBhvr>
                                        <p:cTn dur="1000" id="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a:extLst>
              <a:ext uri="{FF2B5EF4-FFF2-40B4-BE49-F238E27FC236}">
                <a16:creationId xmlns:a16="http://schemas.microsoft.com/office/drawing/2014/main" id="{A9FE706A-048C-4E08-95EF-31DE70BEA881}"/>
              </a:ext>
            </a:extLst>
          </p:cNvPr>
          <p:cNvGrpSpPr/>
          <p:nvPr/>
        </p:nvGrpSpPr>
        <p:grpSpPr>
          <a:xfrm>
            <a:off x="153224" y="139701"/>
            <a:ext cx="11848276" cy="6559922"/>
            <a:chOff x="191324" y="171075"/>
            <a:chExt cx="11711641" cy="6515847"/>
          </a:xfrm>
          <a:solidFill>
            <a:srgbClr val="F4D525"/>
          </a:solidFill>
        </p:grpSpPr>
        <p:sp>
          <p:nvSpPr>
            <p:cNvPr id="17" name="矩形 16">
              <a:extLst>
                <a:ext uri="{FF2B5EF4-FFF2-40B4-BE49-F238E27FC236}">
                  <a16:creationId xmlns:a16="http://schemas.microsoft.com/office/drawing/2014/main" id="{6CF03A1C-9B85-43BE-AAB7-C28256A6A524}"/>
                </a:ext>
              </a:extLst>
            </p:cNvPr>
            <p:cNvSpPr/>
            <p:nvPr/>
          </p:nvSpPr>
          <p:spPr>
            <a:xfrm>
              <a:off x="191324" y="171075"/>
              <a:ext cx="11711641" cy="6515847"/>
            </a:xfrm>
            <a:prstGeom prst="rect">
              <a:avLst/>
            </a:prstGeom>
            <a:solidFill>
              <a:srgbClr val="F4D525"/>
            </a:solidFill>
            <a:ln w="38100">
              <a:solidFill>
                <a:srgbClr val="F4D5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9BBE101C-30C3-4956-8888-A1C57DA35250}"/>
                </a:ext>
              </a:extLst>
            </p:cNvPr>
            <p:cNvSpPr/>
            <p:nvPr/>
          </p:nvSpPr>
          <p:spPr>
            <a:xfrm>
              <a:off x="421341" y="364374"/>
              <a:ext cx="11313458" cy="6141395"/>
            </a:xfrm>
            <a:prstGeom prst="rect">
              <a:avLst/>
            </a:prstGeom>
            <a:solidFill>
              <a:schemeClr val="bg1"/>
            </a:solidFill>
            <a:ln w="127000">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9" name="图片 18">
            <a:extLst>
              <a:ext uri="{FF2B5EF4-FFF2-40B4-BE49-F238E27FC236}">
                <a16:creationId xmlns:a16="http://schemas.microsoft.com/office/drawing/2014/main" id="{9FEEB639-9A90-4F1D-80C2-7E7A35DEEED6}"/>
              </a:ext>
            </a:extLst>
          </p:cNvPr>
          <p:cNvPicPr>
            <a:picLocks noChangeAspect="1"/>
          </p:cNvPicPr>
          <p:nvPr/>
        </p:nvPicPr>
        <p:blipFill>
          <a:blip r:embed="rId2">
            <a:extLst>
              <a:ext uri="{28A0092B-C50C-407E-A947-70E740481C1C}">
                <a14:useLocalDpi val="0"/>
              </a:ext>
            </a:extLst>
          </a:blip>
          <a:stretch>
            <a:fillRect/>
          </a:stretch>
        </p:blipFill>
        <p:spPr>
          <a:xfrm rot="16200000">
            <a:off x="3161771" y="-1353674"/>
            <a:ext cx="6129250" cy="9565347"/>
          </a:xfrm>
          <a:prstGeom prst="rect">
            <a:avLst/>
          </a:prstGeom>
        </p:spPr>
      </p:pic>
      <p:pic>
        <p:nvPicPr>
          <p:cNvPr id="20" name="图片 19">
            <a:extLst>
              <a:ext uri="{FF2B5EF4-FFF2-40B4-BE49-F238E27FC236}">
                <a16:creationId xmlns:a16="http://schemas.microsoft.com/office/drawing/2014/main" id="{7326531C-4B23-449E-9EF4-AC68D226B5A1}"/>
              </a:ext>
            </a:extLst>
          </p:cNvPr>
          <p:cNvPicPr>
            <a:picLocks noChangeAspect="1"/>
          </p:cNvPicPr>
          <p:nvPr/>
        </p:nvPicPr>
        <p:blipFill>
          <a:blip r:embed="rId3">
            <a:extLst>
              <a:ext uri="{28A0092B-C50C-407E-A947-70E740481C1C}">
                <a14:useLocalDpi val="0"/>
              </a:ext>
            </a:extLst>
          </a:blip>
          <a:stretch>
            <a:fillRect/>
          </a:stretch>
        </p:blipFill>
        <p:spPr>
          <a:xfrm>
            <a:off x="580007" y="613040"/>
            <a:ext cx="1785947" cy="1581116"/>
          </a:xfrm>
          <a:prstGeom prst="rect">
            <a:avLst/>
          </a:prstGeom>
        </p:spPr>
      </p:pic>
      <p:pic>
        <p:nvPicPr>
          <p:cNvPr id="21" name="图片 20">
            <a:extLst>
              <a:ext uri="{FF2B5EF4-FFF2-40B4-BE49-F238E27FC236}">
                <a16:creationId xmlns:a16="http://schemas.microsoft.com/office/drawing/2014/main" id="{58366A3D-8F6A-45D1-9E57-28AE977F29EF}"/>
              </a:ext>
            </a:extLst>
          </p:cNvPr>
          <p:cNvPicPr>
            <a:picLocks noChangeAspect="1"/>
          </p:cNvPicPr>
          <p:nvPr/>
        </p:nvPicPr>
        <p:blipFill>
          <a:blip r:embed="rId3">
            <a:extLst>
              <a:ext uri="{28A0092B-C50C-407E-A947-70E740481C1C}">
                <a14:useLocalDpi val="0"/>
              </a:ext>
            </a:extLst>
          </a:blip>
          <a:stretch>
            <a:fillRect/>
          </a:stretch>
        </p:blipFill>
        <p:spPr>
          <a:xfrm>
            <a:off x="9819609" y="4822216"/>
            <a:ext cx="1785947" cy="1581116"/>
          </a:xfrm>
          <a:prstGeom prst="rect">
            <a:avLst/>
          </a:prstGeom>
        </p:spPr>
      </p:pic>
      <p:sp>
        <p:nvSpPr>
          <p:cNvPr id="6" name="等腰三角形 5">
            <a:extLst>
              <a:ext uri="{FF2B5EF4-FFF2-40B4-BE49-F238E27FC236}">
                <a16:creationId xmlns:a16="http://schemas.microsoft.com/office/drawing/2014/main" id="{6B4EE878-638A-47AC-A20A-97990DFB8710}"/>
              </a:ext>
            </a:extLst>
          </p:cNvPr>
          <p:cNvSpPr/>
          <p:nvPr/>
        </p:nvSpPr>
        <p:spPr>
          <a:xfrm rot="18996210">
            <a:off x="818590" y="1595654"/>
            <a:ext cx="2830074" cy="2667669"/>
          </a:xfrm>
          <a:prstGeom prst="triangle">
            <a:avLst>
              <a:gd fmla="val 36186" name="adj"/>
            </a:avLst>
          </a:prstGeom>
          <a:pattFill prst="lgCheck">
            <a:fgClr>
              <a:srgbClr val="9FD8E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Text Box 59">
            <a:extLst>
              <a:ext uri="{FF2B5EF4-FFF2-40B4-BE49-F238E27FC236}">
                <a16:creationId xmlns:a16="http://schemas.microsoft.com/office/drawing/2014/main" id="{05DAE505-1CA9-4255-A0CD-E27001F57B61}"/>
              </a:ext>
            </a:extLst>
          </p:cNvPr>
          <p:cNvSpPr txBox="1">
            <a:spLocks noChangeArrowheads="1"/>
          </p:cNvSpPr>
          <p:nvPr/>
        </p:nvSpPr>
        <p:spPr bwMode="auto">
          <a:xfrm>
            <a:off x="4757284" y="2298007"/>
            <a:ext cx="1043737" cy="8636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pPr algn="ctr"/>
            <a:r>
              <a:rPr altLang="zh-CN" b="1" lang="en-US" sz="5067">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02</a:t>
            </a:r>
          </a:p>
        </p:txBody>
      </p:sp>
      <p:sp>
        <p:nvSpPr>
          <p:cNvPr id="26" name="Text Box 60">
            <a:extLst>
              <a:ext uri="{FF2B5EF4-FFF2-40B4-BE49-F238E27FC236}">
                <a16:creationId xmlns:a16="http://schemas.microsoft.com/office/drawing/2014/main" id="{17813ACF-FCDE-4599-AE15-5B0C176AA6DE}"/>
              </a:ext>
            </a:extLst>
          </p:cNvPr>
          <p:cNvSpPr txBox="1">
            <a:spLocks noChangeArrowheads="1"/>
          </p:cNvSpPr>
          <p:nvPr/>
        </p:nvSpPr>
        <p:spPr bwMode="auto">
          <a:xfrm>
            <a:off x="4776447" y="3744778"/>
            <a:ext cx="1043737" cy="8636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pPr algn="ctr"/>
            <a:r>
              <a:rPr altLang="zh-CN" b="1" lang="en-US" sz="5067">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03</a:t>
            </a:r>
          </a:p>
        </p:txBody>
      </p:sp>
      <p:sp>
        <p:nvSpPr>
          <p:cNvPr id="29" name="Text Box 61">
            <a:extLst>
              <a:ext uri="{FF2B5EF4-FFF2-40B4-BE49-F238E27FC236}">
                <a16:creationId xmlns:a16="http://schemas.microsoft.com/office/drawing/2014/main" id="{9DCE61E5-BDB5-4C99-A5BB-2A10BC7209C7}"/>
              </a:ext>
            </a:extLst>
          </p:cNvPr>
          <p:cNvSpPr txBox="1">
            <a:spLocks noChangeArrowheads="1"/>
          </p:cNvSpPr>
          <p:nvPr/>
        </p:nvSpPr>
        <p:spPr bwMode="auto">
          <a:xfrm>
            <a:off x="7617548" y="1530195"/>
            <a:ext cx="1043737" cy="8636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pPr algn="ctr"/>
            <a:r>
              <a:rPr altLang="zh-CN" b="1" lang="en-US" sz="5067">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04</a:t>
            </a:r>
          </a:p>
        </p:txBody>
      </p:sp>
      <p:sp>
        <p:nvSpPr>
          <p:cNvPr id="32" name="Text Box 62">
            <a:extLst>
              <a:ext uri="{FF2B5EF4-FFF2-40B4-BE49-F238E27FC236}">
                <a16:creationId xmlns:a16="http://schemas.microsoft.com/office/drawing/2014/main" id="{272B1DE7-9399-4C43-8620-36B0C9874EA9}"/>
              </a:ext>
            </a:extLst>
          </p:cNvPr>
          <p:cNvSpPr txBox="1">
            <a:spLocks noChangeArrowheads="1"/>
          </p:cNvSpPr>
          <p:nvPr/>
        </p:nvSpPr>
        <p:spPr bwMode="auto">
          <a:xfrm>
            <a:off x="7617548" y="3042733"/>
            <a:ext cx="1043737" cy="8636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pPr algn="ctr"/>
            <a:r>
              <a:rPr altLang="zh-CN" b="1" lang="en-US" sz="5067">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05</a:t>
            </a:r>
          </a:p>
        </p:txBody>
      </p:sp>
      <p:sp>
        <p:nvSpPr>
          <p:cNvPr id="35" name="Text Box 58">
            <a:extLst>
              <a:ext uri="{FF2B5EF4-FFF2-40B4-BE49-F238E27FC236}">
                <a16:creationId xmlns:a16="http://schemas.microsoft.com/office/drawing/2014/main" id="{279327BE-C80C-4443-AB89-5079D46F194C}"/>
              </a:ext>
            </a:extLst>
          </p:cNvPr>
          <p:cNvSpPr txBox="1">
            <a:spLocks noChangeArrowheads="1"/>
          </p:cNvSpPr>
          <p:nvPr/>
        </p:nvSpPr>
        <p:spPr bwMode="auto">
          <a:xfrm>
            <a:off x="4837700" y="851234"/>
            <a:ext cx="1043737" cy="8636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pPr algn="ctr"/>
            <a:r>
              <a:rPr altLang="zh-CN" b="1" lang="en-US" sz="5067">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01</a:t>
            </a:r>
          </a:p>
        </p:txBody>
      </p:sp>
      <p:sp>
        <p:nvSpPr>
          <p:cNvPr id="36" name="Text Placeholder 4">
            <a:extLst>
              <a:ext uri="{FF2B5EF4-FFF2-40B4-BE49-F238E27FC236}">
                <a16:creationId xmlns:a16="http://schemas.microsoft.com/office/drawing/2014/main" id="{4EA0BEDC-EDF8-447D-AFF5-539F018ABAEB}"/>
              </a:ext>
            </a:extLst>
          </p:cNvPr>
          <p:cNvSpPr txBox="1"/>
          <p:nvPr/>
        </p:nvSpPr>
        <p:spPr>
          <a:xfrm>
            <a:off x="1411352" y="2648875"/>
            <a:ext cx="2256285" cy="1564300"/>
          </a:xfrm>
          <a:prstGeom prst="rect">
            <a:avLst/>
          </a:prstGeom>
          <a:solidFill>
            <a:schemeClr val="bg1"/>
          </a:solidFill>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b="1" lang="zh-CN" sz="5400">
                <a:solidFill>
                  <a:schemeClr val="tx1">
                    <a:lumMod val="75000"/>
                    <a:lumOff val="25000"/>
                  </a:schemeClr>
                </a:solidFill>
                <a:latin charset="-122" panose="020b0503020204020204" pitchFamily="34" typeface="微软雅黑"/>
                <a:ea charset="-122" panose="020b0503020204020204" pitchFamily="34" typeface="微软雅黑"/>
              </a:rPr>
              <a:t> 目 录Contents</a:t>
            </a:r>
          </a:p>
        </p:txBody>
      </p:sp>
      <p:sp>
        <p:nvSpPr>
          <p:cNvPr id="37" name="文本框 36">
            <a:extLst>
              <a:ext uri="{FF2B5EF4-FFF2-40B4-BE49-F238E27FC236}">
                <a16:creationId xmlns:a16="http://schemas.microsoft.com/office/drawing/2014/main" id="{35ECF57E-421B-4CD8-8864-C350174B4590}"/>
              </a:ext>
            </a:extLst>
          </p:cNvPr>
          <p:cNvSpPr txBox="1"/>
          <p:nvPr/>
        </p:nvSpPr>
        <p:spPr>
          <a:xfrm>
            <a:off x="5950965" y="945368"/>
            <a:ext cx="1808480" cy="579120"/>
          </a:xfrm>
          <a:prstGeom prst="rect">
            <a:avLst/>
          </a:prstGeom>
          <a:noFill/>
        </p:spPr>
        <p:txBody>
          <a:bodyPr rtlCol="0" wrap="none">
            <a:spAutoFit/>
          </a:bodyPr>
          <a:lstStyle/>
          <a:p>
            <a:r>
              <a:rPr altLang="en-US" b="1" lang="zh-CN" sz="3200">
                <a:solidFill>
                  <a:schemeClr val="tx1">
                    <a:lumMod val="75000"/>
                    <a:lumOff val="25000"/>
                  </a:schemeClr>
                </a:solidFill>
                <a:latin charset="-122" panose="020b0503020204020204" pitchFamily="34" typeface="微软雅黑"/>
                <a:ea charset="-122" panose="020b0503020204020204" pitchFamily="34" typeface="微软雅黑"/>
              </a:rPr>
              <a:t>工作总结</a:t>
            </a:r>
          </a:p>
        </p:txBody>
      </p:sp>
      <p:sp>
        <p:nvSpPr>
          <p:cNvPr id="38" name="文本框 37">
            <a:extLst>
              <a:ext uri="{FF2B5EF4-FFF2-40B4-BE49-F238E27FC236}">
                <a16:creationId xmlns:a16="http://schemas.microsoft.com/office/drawing/2014/main" id="{D2E355C2-CE8C-424D-9ECB-93254FA68CBF}"/>
              </a:ext>
            </a:extLst>
          </p:cNvPr>
          <p:cNvSpPr txBox="1"/>
          <p:nvPr/>
        </p:nvSpPr>
        <p:spPr>
          <a:xfrm>
            <a:off x="5950965" y="2382588"/>
            <a:ext cx="1808480" cy="579120"/>
          </a:xfrm>
          <a:prstGeom prst="rect">
            <a:avLst/>
          </a:prstGeom>
          <a:noFill/>
        </p:spPr>
        <p:txBody>
          <a:bodyPr rtlCol="0" wrap="none">
            <a:spAutoFit/>
          </a:bodyPr>
          <a:lstStyle/>
          <a:p>
            <a:r>
              <a:rPr altLang="en-US" b="1" lang="zh-CN" sz="3200">
                <a:solidFill>
                  <a:schemeClr val="tx1">
                    <a:lumMod val="75000"/>
                    <a:lumOff val="25000"/>
                  </a:schemeClr>
                </a:solidFill>
                <a:latin charset="-122" panose="020b0503020204020204" pitchFamily="34" typeface="微软雅黑"/>
                <a:ea charset="-122" panose="020b0503020204020204" pitchFamily="34" typeface="微软雅黑"/>
              </a:rPr>
              <a:t>自我评价</a:t>
            </a:r>
          </a:p>
        </p:txBody>
      </p:sp>
      <p:sp>
        <p:nvSpPr>
          <p:cNvPr id="39" name="文本框 38">
            <a:extLst>
              <a:ext uri="{FF2B5EF4-FFF2-40B4-BE49-F238E27FC236}">
                <a16:creationId xmlns:a16="http://schemas.microsoft.com/office/drawing/2014/main" id="{F537EBA6-2F25-4AB9-BD3E-8304F514D0D4}"/>
              </a:ext>
            </a:extLst>
          </p:cNvPr>
          <p:cNvSpPr txBox="1"/>
          <p:nvPr/>
        </p:nvSpPr>
        <p:spPr>
          <a:xfrm>
            <a:off x="5950965" y="3819808"/>
            <a:ext cx="1808480" cy="579120"/>
          </a:xfrm>
          <a:prstGeom prst="rect">
            <a:avLst/>
          </a:prstGeom>
          <a:noFill/>
        </p:spPr>
        <p:txBody>
          <a:bodyPr rtlCol="0" wrap="none">
            <a:spAutoFit/>
          </a:bodyPr>
          <a:lstStyle/>
          <a:p>
            <a:r>
              <a:rPr altLang="en-US" b="1" lang="zh-CN" sz="3200">
                <a:solidFill>
                  <a:schemeClr val="tx1">
                    <a:lumMod val="75000"/>
                    <a:lumOff val="25000"/>
                  </a:schemeClr>
                </a:solidFill>
                <a:latin charset="-122" panose="020b0503020204020204" pitchFamily="34" typeface="微软雅黑"/>
                <a:ea charset="-122" panose="020b0503020204020204" pitchFamily="34" typeface="微软雅黑"/>
              </a:rPr>
              <a:t>工作体会</a:t>
            </a:r>
          </a:p>
        </p:txBody>
      </p:sp>
      <p:sp>
        <p:nvSpPr>
          <p:cNvPr id="40" name="文本框 39">
            <a:extLst>
              <a:ext uri="{FF2B5EF4-FFF2-40B4-BE49-F238E27FC236}">
                <a16:creationId xmlns:a16="http://schemas.microsoft.com/office/drawing/2014/main" id="{47D78DF6-F89F-4D57-9BF0-0C0597351FC0}"/>
              </a:ext>
            </a:extLst>
          </p:cNvPr>
          <p:cNvSpPr txBox="1"/>
          <p:nvPr/>
        </p:nvSpPr>
        <p:spPr>
          <a:xfrm>
            <a:off x="8894551" y="1616492"/>
            <a:ext cx="2214880" cy="579120"/>
          </a:xfrm>
          <a:prstGeom prst="rect">
            <a:avLst/>
          </a:prstGeom>
          <a:noFill/>
        </p:spPr>
        <p:txBody>
          <a:bodyPr rtlCol="0" wrap="none">
            <a:spAutoFit/>
          </a:bodyPr>
          <a:lstStyle/>
          <a:p>
            <a:r>
              <a:rPr altLang="en-US" b="1" lang="zh-CN" sz="3200">
                <a:solidFill>
                  <a:schemeClr val="tx1">
                    <a:lumMod val="75000"/>
                    <a:lumOff val="25000"/>
                  </a:schemeClr>
                </a:solidFill>
                <a:latin charset="-122" panose="020b0503020204020204" pitchFamily="34" typeface="微软雅黑"/>
                <a:ea charset="-122" panose="020b0503020204020204" pitchFamily="34" typeface="微软雅黑"/>
              </a:rPr>
              <a:t>规划与展望</a:t>
            </a:r>
          </a:p>
        </p:txBody>
      </p:sp>
      <p:sp>
        <p:nvSpPr>
          <p:cNvPr id="41" name="文本框 40">
            <a:extLst>
              <a:ext uri="{FF2B5EF4-FFF2-40B4-BE49-F238E27FC236}">
                <a16:creationId xmlns:a16="http://schemas.microsoft.com/office/drawing/2014/main" id="{6A52D0FF-169A-40DA-A6B5-3D658D2EA1FE}"/>
              </a:ext>
            </a:extLst>
          </p:cNvPr>
          <p:cNvSpPr txBox="1"/>
          <p:nvPr/>
        </p:nvSpPr>
        <p:spPr>
          <a:xfrm>
            <a:off x="8896487" y="3097599"/>
            <a:ext cx="995680" cy="579120"/>
          </a:xfrm>
          <a:prstGeom prst="rect">
            <a:avLst/>
          </a:prstGeom>
          <a:noFill/>
        </p:spPr>
        <p:txBody>
          <a:bodyPr rtlCol="0" wrap="none">
            <a:spAutoFit/>
          </a:bodyPr>
          <a:lstStyle/>
          <a:p>
            <a:r>
              <a:rPr altLang="en-US" b="1" lang="zh-CN" sz="3200">
                <a:solidFill>
                  <a:schemeClr val="tx1">
                    <a:lumMod val="75000"/>
                    <a:lumOff val="25000"/>
                  </a:schemeClr>
                </a:solidFill>
                <a:latin charset="-122" panose="020b0503020204020204" pitchFamily="34" typeface="微软雅黑"/>
                <a:ea charset="-122" panose="020b0503020204020204" pitchFamily="34" typeface="微软雅黑"/>
              </a:rPr>
              <a:t>致谢</a:t>
            </a:r>
          </a:p>
        </p:txBody>
      </p:sp>
    </p:spTree>
    <p:extLst>
      <p:ext uri="{BB962C8B-B14F-4D97-AF65-F5344CB8AC3E}">
        <p14:creationId val="1960367098"/>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animEffect filter="fade" transition="in">
                                      <p:cBhvr>
                                        <p:cTn dur="500" id="9"/>
                                        <p:tgtEl>
                                          <p:spTgt spid="16"/>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31" presetSubtype="0">
                                  <p:stCondLst>
                                    <p:cond delay="0"/>
                                  </p:stCondLst>
                                  <p:childTnLst>
                                    <p:set>
                                      <p:cBhvr>
                                        <p:cTn dur="1" fill="hold" id="13">
                                          <p:stCondLst>
                                            <p:cond delay="0"/>
                                          </p:stCondLst>
                                        </p:cTn>
                                        <p:tgtEl>
                                          <p:spTgt spid="21"/>
                                        </p:tgtEl>
                                        <p:attrNameLst>
                                          <p:attrName>style.visibility</p:attrName>
                                        </p:attrNameLst>
                                      </p:cBhvr>
                                      <p:to>
                                        <p:strVal val="visible"/>
                                      </p:to>
                                    </p:set>
                                    <p:anim calcmode="lin" valueType="num">
                                      <p:cBhvr>
                                        <p:cTn dur="1000" fill="hold" id="14"/>
                                        <p:tgtEl>
                                          <p:spTgt spid="21"/>
                                        </p:tgtEl>
                                        <p:attrNameLst>
                                          <p:attrName>ppt_w</p:attrName>
                                        </p:attrNameLst>
                                      </p:cBhvr>
                                      <p:tavLst>
                                        <p:tav tm="0">
                                          <p:val>
                                            <p:fltVal val="0"/>
                                          </p:val>
                                        </p:tav>
                                        <p:tav tm="100000">
                                          <p:val>
                                            <p:strVal val="#ppt_w"/>
                                          </p:val>
                                        </p:tav>
                                      </p:tavLst>
                                    </p:anim>
                                    <p:anim calcmode="lin" valueType="num">
                                      <p:cBhvr>
                                        <p:cTn dur="1000" fill="hold" id="15"/>
                                        <p:tgtEl>
                                          <p:spTgt spid="21"/>
                                        </p:tgtEl>
                                        <p:attrNameLst>
                                          <p:attrName>ppt_h</p:attrName>
                                        </p:attrNameLst>
                                      </p:cBhvr>
                                      <p:tavLst>
                                        <p:tav tm="0">
                                          <p:val>
                                            <p:fltVal val="0"/>
                                          </p:val>
                                        </p:tav>
                                        <p:tav tm="100000">
                                          <p:val>
                                            <p:strVal val="#ppt_h"/>
                                          </p:val>
                                        </p:tav>
                                      </p:tavLst>
                                    </p:anim>
                                    <p:anim calcmode="lin" valueType="num">
                                      <p:cBhvr>
                                        <p:cTn dur="1000" fill="hold" id="16"/>
                                        <p:tgtEl>
                                          <p:spTgt spid="21"/>
                                        </p:tgtEl>
                                        <p:attrNameLst>
                                          <p:attrName>style.rotation</p:attrName>
                                        </p:attrNameLst>
                                      </p:cBhvr>
                                      <p:tavLst>
                                        <p:tav tm="0">
                                          <p:val>
                                            <p:fltVal val="90"/>
                                          </p:val>
                                        </p:tav>
                                        <p:tav tm="100000">
                                          <p:val>
                                            <p:fltVal val="0"/>
                                          </p:val>
                                        </p:tav>
                                      </p:tavLst>
                                    </p:anim>
                                    <p:animEffect filter="fade" transition="in">
                                      <p:cBhvr>
                                        <p:cTn dur="1000" id="17"/>
                                        <p:tgtEl>
                                          <p:spTgt spid="21"/>
                                        </p:tgtEl>
                                      </p:cBhvr>
                                    </p:animEffect>
                                  </p:childTnLst>
                                </p:cTn>
                              </p:par>
                              <p:par>
                                <p:cTn fill="hold" id="18" nodeType="withEffect" presetClass="entr" presetID="31" presetSubtype="0">
                                  <p:stCondLst>
                                    <p:cond delay="0"/>
                                  </p:stCondLst>
                                  <p:childTnLst>
                                    <p:set>
                                      <p:cBhvr>
                                        <p:cTn dur="1" fill="hold" id="19">
                                          <p:stCondLst>
                                            <p:cond delay="0"/>
                                          </p:stCondLst>
                                        </p:cTn>
                                        <p:tgtEl>
                                          <p:spTgt spid="20"/>
                                        </p:tgtEl>
                                        <p:attrNameLst>
                                          <p:attrName>style.visibility</p:attrName>
                                        </p:attrNameLst>
                                      </p:cBhvr>
                                      <p:to>
                                        <p:strVal val="visible"/>
                                      </p:to>
                                    </p:set>
                                    <p:anim calcmode="lin" valueType="num">
                                      <p:cBhvr>
                                        <p:cTn dur="1000" fill="hold" id="20"/>
                                        <p:tgtEl>
                                          <p:spTgt spid="20"/>
                                        </p:tgtEl>
                                        <p:attrNameLst>
                                          <p:attrName>ppt_w</p:attrName>
                                        </p:attrNameLst>
                                      </p:cBhvr>
                                      <p:tavLst>
                                        <p:tav tm="0">
                                          <p:val>
                                            <p:fltVal val="0"/>
                                          </p:val>
                                        </p:tav>
                                        <p:tav tm="100000">
                                          <p:val>
                                            <p:strVal val="#ppt_w"/>
                                          </p:val>
                                        </p:tav>
                                      </p:tavLst>
                                    </p:anim>
                                    <p:anim calcmode="lin" valueType="num">
                                      <p:cBhvr>
                                        <p:cTn dur="1000" fill="hold" id="21"/>
                                        <p:tgtEl>
                                          <p:spTgt spid="20"/>
                                        </p:tgtEl>
                                        <p:attrNameLst>
                                          <p:attrName>ppt_h</p:attrName>
                                        </p:attrNameLst>
                                      </p:cBhvr>
                                      <p:tavLst>
                                        <p:tav tm="0">
                                          <p:val>
                                            <p:fltVal val="0"/>
                                          </p:val>
                                        </p:tav>
                                        <p:tav tm="100000">
                                          <p:val>
                                            <p:strVal val="#ppt_h"/>
                                          </p:val>
                                        </p:tav>
                                      </p:tavLst>
                                    </p:anim>
                                    <p:anim calcmode="lin" valueType="num">
                                      <p:cBhvr>
                                        <p:cTn dur="1000" fill="hold" id="22"/>
                                        <p:tgtEl>
                                          <p:spTgt spid="20"/>
                                        </p:tgtEl>
                                        <p:attrNameLst>
                                          <p:attrName>style.rotation</p:attrName>
                                        </p:attrNameLst>
                                      </p:cBhvr>
                                      <p:tavLst>
                                        <p:tav tm="0">
                                          <p:val>
                                            <p:fltVal val="90"/>
                                          </p:val>
                                        </p:tav>
                                        <p:tav tm="100000">
                                          <p:val>
                                            <p:fltVal val="0"/>
                                          </p:val>
                                        </p:tav>
                                      </p:tavLst>
                                    </p:anim>
                                    <p:animEffect filter="fade" transition="in">
                                      <p:cBhvr>
                                        <p:cTn dur="1000" id="23"/>
                                        <p:tgtEl>
                                          <p:spTgt spid="20"/>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14" presetSubtype="10">
                                  <p:stCondLst>
                                    <p:cond delay="0"/>
                                  </p:stCondLst>
                                  <p:childTnLst>
                                    <p:set>
                                      <p:cBhvr>
                                        <p:cTn dur="1" fill="hold" id="27">
                                          <p:stCondLst>
                                            <p:cond delay="0"/>
                                          </p:stCondLst>
                                        </p:cTn>
                                        <p:tgtEl>
                                          <p:spTgt spid="19"/>
                                        </p:tgtEl>
                                        <p:attrNameLst>
                                          <p:attrName>style.visibility</p:attrName>
                                        </p:attrNameLst>
                                      </p:cBhvr>
                                      <p:to>
                                        <p:strVal val="visible"/>
                                      </p:to>
                                    </p:set>
                                    <p:animEffect filter="randombar(horizontal)" transition="in">
                                      <p:cBhvr>
                                        <p:cTn dur="500" id="28"/>
                                        <p:tgtEl>
                                          <p:spTgt spid="19"/>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31" presetSubtype="0">
                                  <p:stCondLst>
                                    <p:cond delay="0"/>
                                  </p:stCondLst>
                                  <p:childTnLst>
                                    <p:set>
                                      <p:cBhvr>
                                        <p:cTn dur="1" fill="hold" id="32">
                                          <p:stCondLst>
                                            <p:cond delay="0"/>
                                          </p:stCondLst>
                                        </p:cTn>
                                        <p:tgtEl>
                                          <p:spTgt spid="6"/>
                                        </p:tgtEl>
                                        <p:attrNameLst>
                                          <p:attrName>style.visibility</p:attrName>
                                        </p:attrNameLst>
                                      </p:cBhvr>
                                      <p:to>
                                        <p:strVal val="visible"/>
                                      </p:to>
                                    </p:set>
                                    <p:anim calcmode="lin" valueType="num">
                                      <p:cBhvr>
                                        <p:cTn dur="1000" fill="hold" id="33"/>
                                        <p:tgtEl>
                                          <p:spTgt spid="6"/>
                                        </p:tgtEl>
                                        <p:attrNameLst>
                                          <p:attrName>ppt_w</p:attrName>
                                        </p:attrNameLst>
                                      </p:cBhvr>
                                      <p:tavLst>
                                        <p:tav tm="0">
                                          <p:val>
                                            <p:fltVal val="0"/>
                                          </p:val>
                                        </p:tav>
                                        <p:tav tm="100000">
                                          <p:val>
                                            <p:strVal val="#ppt_w"/>
                                          </p:val>
                                        </p:tav>
                                      </p:tavLst>
                                    </p:anim>
                                    <p:anim calcmode="lin" valueType="num">
                                      <p:cBhvr>
                                        <p:cTn dur="1000" fill="hold" id="34"/>
                                        <p:tgtEl>
                                          <p:spTgt spid="6"/>
                                        </p:tgtEl>
                                        <p:attrNameLst>
                                          <p:attrName>ppt_h</p:attrName>
                                        </p:attrNameLst>
                                      </p:cBhvr>
                                      <p:tavLst>
                                        <p:tav tm="0">
                                          <p:val>
                                            <p:fltVal val="0"/>
                                          </p:val>
                                        </p:tav>
                                        <p:tav tm="100000">
                                          <p:val>
                                            <p:strVal val="#ppt_h"/>
                                          </p:val>
                                        </p:tav>
                                      </p:tavLst>
                                    </p:anim>
                                    <p:anim calcmode="lin" valueType="num">
                                      <p:cBhvr>
                                        <p:cTn dur="1000" fill="hold" id="35"/>
                                        <p:tgtEl>
                                          <p:spTgt spid="6"/>
                                        </p:tgtEl>
                                        <p:attrNameLst>
                                          <p:attrName>style.rotation</p:attrName>
                                        </p:attrNameLst>
                                      </p:cBhvr>
                                      <p:tavLst>
                                        <p:tav tm="0">
                                          <p:val>
                                            <p:fltVal val="90"/>
                                          </p:val>
                                        </p:tav>
                                        <p:tav tm="100000">
                                          <p:val>
                                            <p:fltVal val="0"/>
                                          </p:val>
                                        </p:tav>
                                      </p:tavLst>
                                    </p:anim>
                                    <p:animEffect filter="fade" transition="in">
                                      <p:cBhvr>
                                        <p:cTn dur="1000" id="36"/>
                                        <p:tgtEl>
                                          <p:spTgt spid="6"/>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grpId="0" id="39" nodeType="clickEffect" presetClass="entr" presetID="14" presetSubtype="10">
                                  <p:stCondLst>
                                    <p:cond delay="0"/>
                                  </p:stCondLst>
                                  <p:childTnLst>
                                    <p:set>
                                      <p:cBhvr>
                                        <p:cTn dur="1" fill="hold" id="40">
                                          <p:stCondLst>
                                            <p:cond delay="0"/>
                                          </p:stCondLst>
                                        </p:cTn>
                                        <p:tgtEl>
                                          <p:spTgt spid="36"/>
                                        </p:tgtEl>
                                        <p:attrNameLst>
                                          <p:attrName>style.visibility</p:attrName>
                                        </p:attrNameLst>
                                      </p:cBhvr>
                                      <p:to>
                                        <p:strVal val="visible"/>
                                      </p:to>
                                    </p:set>
                                    <p:animEffect filter="randombar(horizontal)" transition="in">
                                      <p:cBhvr>
                                        <p:cTn dur="500" id="41"/>
                                        <p:tgtEl>
                                          <p:spTgt spid="36"/>
                                        </p:tgtEl>
                                      </p:cBhvr>
                                    </p:animEffect>
                                  </p:childTnLst>
                                </p:cTn>
                              </p:par>
                            </p:childTnLst>
                          </p:cTn>
                        </p:par>
                        <p:par>
                          <p:cTn fill="hold" id="42" nodeType="afterGroup">
                            <p:stCondLst>
                              <p:cond delay="500"/>
                            </p:stCondLst>
                            <p:childTnLst>
                              <p:par>
                                <p:cTn fill="hold" grpId="0" id="43" nodeType="afterEffect" presetClass="entr" presetID="53" presetSubtype="0">
                                  <p:stCondLst>
                                    <p:cond delay="0"/>
                                  </p:stCondLst>
                                  <p:childTnLst>
                                    <p:set>
                                      <p:cBhvr>
                                        <p:cTn dur="1" fill="hold" id="44">
                                          <p:stCondLst>
                                            <p:cond delay="0"/>
                                          </p:stCondLst>
                                        </p:cTn>
                                        <p:tgtEl>
                                          <p:spTgt spid="35"/>
                                        </p:tgtEl>
                                        <p:attrNameLst>
                                          <p:attrName>style.visibility</p:attrName>
                                        </p:attrNameLst>
                                      </p:cBhvr>
                                      <p:to>
                                        <p:strVal val="visible"/>
                                      </p:to>
                                    </p:set>
                                    <p:anim calcmode="lin" valueType="num">
                                      <p:cBhvr>
                                        <p:cTn dur="500" fill="hold" id="45"/>
                                        <p:tgtEl>
                                          <p:spTgt spid="35"/>
                                        </p:tgtEl>
                                        <p:attrNameLst>
                                          <p:attrName>ppt_w</p:attrName>
                                        </p:attrNameLst>
                                      </p:cBhvr>
                                      <p:tavLst>
                                        <p:tav tm="0">
                                          <p:val>
                                            <p:fltVal val="0"/>
                                          </p:val>
                                        </p:tav>
                                        <p:tav tm="100000">
                                          <p:val>
                                            <p:strVal val="#ppt_w"/>
                                          </p:val>
                                        </p:tav>
                                      </p:tavLst>
                                    </p:anim>
                                    <p:anim calcmode="lin" valueType="num">
                                      <p:cBhvr>
                                        <p:cTn dur="500" fill="hold" id="46"/>
                                        <p:tgtEl>
                                          <p:spTgt spid="35"/>
                                        </p:tgtEl>
                                        <p:attrNameLst>
                                          <p:attrName>ppt_h</p:attrName>
                                        </p:attrNameLst>
                                      </p:cBhvr>
                                      <p:tavLst>
                                        <p:tav tm="0">
                                          <p:val>
                                            <p:fltVal val="0"/>
                                          </p:val>
                                        </p:tav>
                                        <p:tav tm="100000">
                                          <p:val>
                                            <p:strVal val="#ppt_h"/>
                                          </p:val>
                                        </p:tav>
                                      </p:tavLst>
                                    </p:anim>
                                    <p:animEffect filter="fade" transition="in">
                                      <p:cBhvr>
                                        <p:cTn dur="500" id="47"/>
                                        <p:tgtEl>
                                          <p:spTgt spid="35"/>
                                        </p:tgtEl>
                                      </p:cBhvr>
                                    </p:animEffect>
                                  </p:childTnLst>
                                </p:cTn>
                              </p:par>
                            </p:childTnLst>
                          </p:cTn>
                        </p:par>
                        <p:par>
                          <p:cTn fill="hold" id="48" nodeType="afterGroup">
                            <p:stCondLst>
                              <p:cond delay="1000"/>
                            </p:stCondLst>
                            <p:childTnLst>
                              <p:par>
                                <p:cTn fill="hold" grpId="0" id="49" nodeType="afterEffect" presetClass="entr" presetID="22" presetSubtype="8">
                                  <p:stCondLst>
                                    <p:cond delay="0"/>
                                  </p:stCondLst>
                                  <p:childTnLst>
                                    <p:set>
                                      <p:cBhvr>
                                        <p:cTn dur="1" fill="hold" id="50">
                                          <p:stCondLst>
                                            <p:cond delay="0"/>
                                          </p:stCondLst>
                                        </p:cTn>
                                        <p:tgtEl>
                                          <p:spTgt spid="37"/>
                                        </p:tgtEl>
                                        <p:attrNameLst>
                                          <p:attrName>style.visibility</p:attrName>
                                        </p:attrNameLst>
                                      </p:cBhvr>
                                      <p:to>
                                        <p:strVal val="visible"/>
                                      </p:to>
                                    </p:set>
                                    <p:animEffect filter="wipe(left)" transition="in">
                                      <p:cBhvr>
                                        <p:cTn dur="500" id="51"/>
                                        <p:tgtEl>
                                          <p:spTgt spid="37"/>
                                        </p:tgtEl>
                                      </p:cBhvr>
                                    </p:animEffect>
                                  </p:childTnLst>
                                </p:cTn>
                              </p:par>
                            </p:childTnLst>
                          </p:cTn>
                        </p:par>
                        <p:par>
                          <p:cTn fill="hold" id="52" nodeType="afterGroup">
                            <p:stCondLst>
                              <p:cond delay="1500"/>
                            </p:stCondLst>
                            <p:childTnLst>
                              <p:par>
                                <p:cTn fill="hold" grpId="0" id="53" nodeType="afterEffect" presetClass="entr" presetID="53" presetSubtype="0">
                                  <p:stCondLst>
                                    <p:cond delay="0"/>
                                  </p:stCondLst>
                                  <p:childTnLst>
                                    <p:set>
                                      <p:cBhvr>
                                        <p:cTn dur="1" fill="hold" id="54">
                                          <p:stCondLst>
                                            <p:cond delay="0"/>
                                          </p:stCondLst>
                                        </p:cTn>
                                        <p:tgtEl>
                                          <p:spTgt spid="23"/>
                                        </p:tgtEl>
                                        <p:attrNameLst>
                                          <p:attrName>style.visibility</p:attrName>
                                        </p:attrNameLst>
                                      </p:cBhvr>
                                      <p:to>
                                        <p:strVal val="visible"/>
                                      </p:to>
                                    </p:set>
                                    <p:anim calcmode="lin" valueType="num">
                                      <p:cBhvr>
                                        <p:cTn dur="500" fill="hold" id="55"/>
                                        <p:tgtEl>
                                          <p:spTgt spid="23"/>
                                        </p:tgtEl>
                                        <p:attrNameLst>
                                          <p:attrName>ppt_w</p:attrName>
                                        </p:attrNameLst>
                                      </p:cBhvr>
                                      <p:tavLst>
                                        <p:tav tm="0">
                                          <p:val>
                                            <p:fltVal val="0"/>
                                          </p:val>
                                        </p:tav>
                                        <p:tav tm="100000">
                                          <p:val>
                                            <p:strVal val="#ppt_w"/>
                                          </p:val>
                                        </p:tav>
                                      </p:tavLst>
                                    </p:anim>
                                    <p:anim calcmode="lin" valueType="num">
                                      <p:cBhvr>
                                        <p:cTn dur="500" fill="hold" id="56"/>
                                        <p:tgtEl>
                                          <p:spTgt spid="23"/>
                                        </p:tgtEl>
                                        <p:attrNameLst>
                                          <p:attrName>ppt_h</p:attrName>
                                        </p:attrNameLst>
                                      </p:cBhvr>
                                      <p:tavLst>
                                        <p:tav tm="0">
                                          <p:val>
                                            <p:fltVal val="0"/>
                                          </p:val>
                                        </p:tav>
                                        <p:tav tm="100000">
                                          <p:val>
                                            <p:strVal val="#ppt_h"/>
                                          </p:val>
                                        </p:tav>
                                      </p:tavLst>
                                    </p:anim>
                                    <p:animEffect filter="fade" transition="in">
                                      <p:cBhvr>
                                        <p:cTn dur="500" id="57"/>
                                        <p:tgtEl>
                                          <p:spTgt spid="23"/>
                                        </p:tgtEl>
                                      </p:cBhvr>
                                    </p:animEffect>
                                  </p:childTnLst>
                                </p:cTn>
                              </p:par>
                            </p:childTnLst>
                          </p:cTn>
                        </p:par>
                        <p:par>
                          <p:cTn fill="hold" id="58" nodeType="afterGroup">
                            <p:stCondLst>
                              <p:cond delay="2000"/>
                            </p:stCondLst>
                            <p:childTnLst>
                              <p:par>
                                <p:cTn fill="hold" grpId="0" id="59" nodeType="afterEffect" presetClass="entr" presetID="22" presetSubtype="8">
                                  <p:stCondLst>
                                    <p:cond delay="0"/>
                                  </p:stCondLst>
                                  <p:childTnLst>
                                    <p:set>
                                      <p:cBhvr>
                                        <p:cTn dur="1" fill="hold" id="60">
                                          <p:stCondLst>
                                            <p:cond delay="0"/>
                                          </p:stCondLst>
                                        </p:cTn>
                                        <p:tgtEl>
                                          <p:spTgt spid="38"/>
                                        </p:tgtEl>
                                        <p:attrNameLst>
                                          <p:attrName>style.visibility</p:attrName>
                                        </p:attrNameLst>
                                      </p:cBhvr>
                                      <p:to>
                                        <p:strVal val="visible"/>
                                      </p:to>
                                    </p:set>
                                    <p:animEffect filter="wipe(left)" transition="in">
                                      <p:cBhvr>
                                        <p:cTn dur="500" id="61"/>
                                        <p:tgtEl>
                                          <p:spTgt spid="38"/>
                                        </p:tgtEl>
                                      </p:cBhvr>
                                    </p:animEffect>
                                  </p:childTnLst>
                                </p:cTn>
                              </p:par>
                            </p:childTnLst>
                          </p:cTn>
                        </p:par>
                        <p:par>
                          <p:cTn fill="hold" id="62" nodeType="afterGroup">
                            <p:stCondLst>
                              <p:cond delay="2500"/>
                            </p:stCondLst>
                            <p:childTnLst>
                              <p:par>
                                <p:cTn fill="hold" grpId="0" id="63" nodeType="afterEffect" presetClass="entr" presetID="53" presetSubtype="0">
                                  <p:stCondLst>
                                    <p:cond delay="0"/>
                                  </p:stCondLst>
                                  <p:childTnLst>
                                    <p:set>
                                      <p:cBhvr>
                                        <p:cTn dur="1" fill="hold" id="64">
                                          <p:stCondLst>
                                            <p:cond delay="0"/>
                                          </p:stCondLst>
                                        </p:cTn>
                                        <p:tgtEl>
                                          <p:spTgt spid="26"/>
                                        </p:tgtEl>
                                        <p:attrNameLst>
                                          <p:attrName>style.visibility</p:attrName>
                                        </p:attrNameLst>
                                      </p:cBhvr>
                                      <p:to>
                                        <p:strVal val="visible"/>
                                      </p:to>
                                    </p:set>
                                    <p:anim calcmode="lin" valueType="num">
                                      <p:cBhvr>
                                        <p:cTn dur="500" fill="hold" id="65"/>
                                        <p:tgtEl>
                                          <p:spTgt spid="26"/>
                                        </p:tgtEl>
                                        <p:attrNameLst>
                                          <p:attrName>ppt_w</p:attrName>
                                        </p:attrNameLst>
                                      </p:cBhvr>
                                      <p:tavLst>
                                        <p:tav tm="0">
                                          <p:val>
                                            <p:fltVal val="0"/>
                                          </p:val>
                                        </p:tav>
                                        <p:tav tm="100000">
                                          <p:val>
                                            <p:strVal val="#ppt_w"/>
                                          </p:val>
                                        </p:tav>
                                      </p:tavLst>
                                    </p:anim>
                                    <p:anim calcmode="lin" valueType="num">
                                      <p:cBhvr>
                                        <p:cTn dur="500" fill="hold" id="66"/>
                                        <p:tgtEl>
                                          <p:spTgt spid="26"/>
                                        </p:tgtEl>
                                        <p:attrNameLst>
                                          <p:attrName>ppt_h</p:attrName>
                                        </p:attrNameLst>
                                      </p:cBhvr>
                                      <p:tavLst>
                                        <p:tav tm="0">
                                          <p:val>
                                            <p:fltVal val="0"/>
                                          </p:val>
                                        </p:tav>
                                        <p:tav tm="100000">
                                          <p:val>
                                            <p:strVal val="#ppt_h"/>
                                          </p:val>
                                        </p:tav>
                                      </p:tavLst>
                                    </p:anim>
                                    <p:animEffect filter="fade" transition="in">
                                      <p:cBhvr>
                                        <p:cTn dur="500" id="67"/>
                                        <p:tgtEl>
                                          <p:spTgt spid="26"/>
                                        </p:tgtEl>
                                      </p:cBhvr>
                                    </p:animEffect>
                                  </p:childTnLst>
                                </p:cTn>
                              </p:par>
                            </p:childTnLst>
                          </p:cTn>
                        </p:par>
                        <p:par>
                          <p:cTn fill="hold" id="68" nodeType="afterGroup">
                            <p:stCondLst>
                              <p:cond delay="3000"/>
                            </p:stCondLst>
                            <p:childTnLst>
                              <p:par>
                                <p:cTn fill="hold" grpId="0" id="69" nodeType="afterEffect" presetClass="entr" presetID="22" presetSubtype="8">
                                  <p:stCondLst>
                                    <p:cond delay="0"/>
                                  </p:stCondLst>
                                  <p:childTnLst>
                                    <p:set>
                                      <p:cBhvr>
                                        <p:cTn dur="1" fill="hold" id="70">
                                          <p:stCondLst>
                                            <p:cond delay="0"/>
                                          </p:stCondLst>
                                        </p:cTn>
                                        <p:tgtEl>
                                          <p:spTgt spid="39"/>
                                        </p:tgtEl>
                                        <p:attrNameLst>
                                          <p:attrName>style.visibility</p:attrName>
                                        </p:attrNameLst>
                                      </p:cBhvr>
                                      <p:to>
                                        <p:strVal val="visible"/>
                                      </p:to>
                                    </p:set>
                                    <p:animEffect filter="wipe(left)" transition="in">
                                      <p:cBhvr>
                                        <p:cTn dur="500" id="71"/>
                                        <p:tgtEl>
                                          <p:spTgt spid="39"/>
                                        </p:tgtEl>
                                      </p:cBhvr>
                                    </p:animEffect>
                                  </p:childTnLst>
                                </p:cTn>
                              </p:par>
                            </p:childTnLst>
                          </p:cTn>
                        </p:par>
                        <p:par>
                          <p:cTn fill="hold" id="72" nodeType="afterGroup">
                            <p:stCondLst>
                              <p:cond delay="3500"/>
                            </p:stCondLst>
                            <p:childTnLst>
                              <p:par>
                                <p:cTn fill="hold" grpId="0" id="73" nodeType="afterEffect" presetClass="entr" presetID="53" presetSubtype="0">
                                  <p:stCondLst>
                                    <p:cond delay="0"/>
                                  </p:stCondLst>
                                  <p:childTnLst>
                                    <p:set>
                                      <p:cBhvr>
                                        <p:cTn dur="1" fill="hold" id="74">
                                          <p:stCondLst>
                                            <p:cond delay="0"/>
                                          </p:stCondLst>
                                        </p:cTn>
                                        <p:tgtEl>
                                          <p:spTgt spid="29"/>
                                        </p:tgtEl>
                                        <p:attrNameLst>
                                          <p:attrName>style.visibility</p:attrName>
                                        </p:attrNameLst>
                                      </p:cBhvr>
                                      <p:to>
                                        <p:strVal val="visible"/>
                                      </p:to>
                                    </p:set>
                                    <p:anim calcmode="lin" valueType="num">
                                      <p:cBhvr>
                                        <p:cTn dur="500" fill="hold" id="75"/>
                                        <p:tgtEl>
                                          <p:spTgt spid="29"/>
                                        </p:tgtEl>
                                        <p:attrNameLst>
                                          <p:attrName>ppt_w</p:attrName>
                                        </p:attrNameLst>
                                      </p:cBhvr>
                                      <p:tavLst>
                                        <p:tav tm="0">
                                          <p:val>
                                            <p:fltVal val="0"/>
                                          </p:val>
                                        </p:tav>
                                        <p:tav tm="100000">
                                          <p:val>
                                            <p:strVal val="#ppt_w"/>
                                          </p:val>
                                        </p:tav>
                                      </p:tavLst>
                                    </p:anim>
                                    <p:anim calcmode="lin" valueType="num">
                                      <p:cBhvr>
                                        <p:cTn dur="500" fill="hold" id="76"/>
                                        <p:tgtEl>
                                          <p:spTgt spid="29"/>
                                        </p:tgtEl>
                                        <p:attrNameLst>
                                          <p:attrName>ppt_h</p:attrName>
                                        </p:attrNameLst>
                                      </p:cBhvr>
                                      <p:tavLst>
                                        <p:tav tm="0">
                                          <p:val>
                                            <p:fltVal val="0"/>
                                          </p:val>
                                        </p:tav>
                                        <p:tav tm="100000">
                                          <p:val>
                                            <p:strVal val="#ppt_h"/>
                                          </p:val>
                                        </p:tav>
                                      </p:tavLst>
                                    </p:anim>
                                    <p:animEffect filter="fade" transition="in">
                                      <p:cBhvr>
                                        <p:cTn dur="500" id="77"/>
                                        <p:tgtEl>
                                          <p:spTgt spid="29"/>
                                        </p:tgtEl>
                                      </p:cBhvr>
                                    </p:animEffect>
                                  </p:childTnLst>
                                </p:cTn>
                              </p:par>
                            </p:childTnLst>
                          </p:cTn>
                        </p:par>
                        <p:par>
                          <p:cTn fill="hold" id="78" nodeType="afterGroup">
                            <p:stCondLst>
                              <p:cond delay="4000"/>
                            </p:stCondLst>
                            <p:childTnLst>
                              <p:par>
                                <p:cTn fill="hold" grpId="0" id="79" nodeType="afterEffect" presetClass="entr" presetID="22" presetSubtype="8">
                                  <p:stCondLst>
                                    <p:cond delay="0"/>
                                  </p:stCondLst>
                                  <p:childTnLst>
                                    <p:set>
                                      <p:cBhvr>
                                        <p:cTn dur="1" fill="hold" id="80">
                                          <p:stCondLst>
                                            <p:cond delay="0"/>
                                          </p:stCondLst>
                                        </p:cTn>
                                        <p:tgtEl>
                                          <p:spTgt spid="40"/>
                                        </p:tgtEl>
                                        <p:attrNameLst>
                                          <p:attrName>style.visibility</p:attrName>
                                        </p:attrNameLst>
                                      </p:cBhvr>
                                      <p:to>
                                        <p:strVal val="visible"/>
                                      </p:to>
                                    </p:set>
                                    <p:animEffect filter="wipe(left)" transition="in">
                                      <p:cBhvr>
                                        <p:cTn dur="500" id="81"/>
                                        <p:tgtEl>
                                          <p:spTgt spid="40"/>
                                        </p:tgtEl>
                                      </p:cBhvr>
                                    </p:animEffect>
                                  </p:childTnLst>
                                </p:cTn>
                              </p:par>
                            </p:childTnLst>
                          </p:cTn>
                        </p:par>
                        <p:par>
                          <p:cTn fill="hold" id="82" nodeType="afterGroup">
                            <p:stCondLst>
                              <p:cond delay="4500"/>
                            </p:stCondLst>
                            <p:childTnLst>
                              <p:par>
                                <p:cTn fill="hold" grpId="0" id="83" nodeType="afterEffect" presetClass="entr" presetID="53" presetSubtype="0">
                                  <p:stCondLst>
                                    <p:cond delay="0"/>
                                  </p:stCondLst>
                                  <p:childTnLst>
                                    <p:set>
                                      <p:cBhvr>
                                        <p:cTn dur="1" fill="hold" id="84">
                                          <p:stCondLst>
                                            <p:cond delay="0"/>
                                          </p:stCondLst>
                                        </p:cTn>
                                        <p:tgtEl>
                                          <p:spTgt spid="32"/>
                                        </p:tgtEl>
                                        <p:attrNameLst>
                                          <p:attrName>style.visibility</p:attrName>
                                        </p:attrNameLst>
                                      </p:cBhvr>
                                      <p:to>
                                        <p:strVal val="visible"/>
                                      </p:to>
                                    </p:set>
                                    <p:anim calcmode="lin" valueType="num">
                                      <p:cBhvr>
                                        <p:cTn dur="500" fill="hold" id="85"/>
                                        <p:tgtEl>
                                          <p:spTgt spid="32"/>
                                        </p:tgtEl>
                                        <p:attrNameLst>
                                          <p:attrName>ppt_w</p:attrName>
                                        </p:attrNameLst>
                                      </p:cBhvr>
                                      <p:tavLst>
                                        <p:tav tm="0">
                                          <p:val>
                                            <p:fltVal val="0"/>
                                          </p:val>
                                        </p:tav>
                                        <p:tav tm="100000">
                                          <p:val>
                                            <p:strVal val="#ppt_w"/>
                                          </p:val>
                                        </p:tav>
                                      </p:tavLst>
                                    </p:anim>
                                    <p:anim calcmode="lin" valueType="num">
                                      <p:cBhvr>
                                        <p:cTn dur="500" fill="hold" id="86"/>
                                        <p:tgtEl>
                                          <p:spTgt spid="32"/>
                                        </p:tgtEl>
                                        <p:attrNameLst>
                                          <p:attrName>ppt_h</p:attrName>
                                        </p:attrNameLst>
                                      </p:cBhvr>
                                      <p:tavLst>
                                        <p:tav tm="0">
                                          <p:val>
                                            <p:fltVal val="0"/>
                                          </p:val>
                                        </p:tav>
                                        <p:tav tm="100000">
                                          <p:val>
                                            <p:strVal val="#ppt_h"/>
                                          </p:val>
                                        </p:tav>
                                      </p:tavLst>
                                    </p:anim>
                                    <p:animEffect filter="fade" transition="in">
                                      <p:cBhvr>
                                        <p:cTn dur="500" id="87"/>
                                        <p:tgtEl>
                                          <p:spTgt spid="32"/>
                                        </p:tgtEl>
                                      </p:cBhvr>
                                    </p:animEffect>
                                  </p:childTnLst>
                                </p:cTn>
                              </p:par>
                            </p:childTnLst>
                          </p:cTn>
                        </p:par>
                        <p:par>
                          <p:cTn fill="hold" id="88" nodeType="afterGroup">
                            <p:stCondLst>
                              <p:cond delay="5000"/>
                            </p:stCondLst>
                            <p:childTnLst>
                              <p:par>
                                <p:cTn fill="hold" grpId="0" id="89" nodeType="afterEffect" presetClass="entr" presetID="22" presetSubtype="8">
                                  <p:stCondLst>
                                    <p:cond delay="0"/>
                                  </p:stCondLst>
                                  <p:childTnLst>
                                    <p:set>
                                      <p:cBhvr>
                                        <p:cTn dur="1" fill="hold" id="90">
                                          <p:stCondLst>
                                            <p:cond delay="0"/>
                                          </p:stCondLst>
                                        </p:cTn>
                                        <p:tgtEl>
                                          <p:spTgt spid="41"/>
                                        </p:tgtEl>
                                        <p:attrNameLst>
                                          <p:attrName>style.visibility</p:attrName>
                                        </p:attrNameLst>
                                      </p:cBhvr>
                                      <p:to>
                                        <p:strVal val="visible"/>
                                      </p:to>
                                    </p:set>
                                    <p:animEffect filter="wipe(left)" transition="in">
                                      <p:cBhvr>
                                        <p:cTn dur="500" id="9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23"/>
      <p:bldP grpId="0" spid="26"/>
      <p:bldP grpId="0" spid="29"/>
      <p:bldP grpId="0" spid="32"/>
      <p:bldP grpId="0" spid="35"/>
      <p:bldP grpId="0" spid="36"/>
      <p:bldP grpId="0" spid="37"/>
      <p:bldP grpId="0" spid="38"/>
      <p:bldP grpId="0" spid="39"/>
      <p:bldP grpId="0" spid="40"/>
      <p:bldP grpId="0" spid="41"/>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7C792501-4718-410B-AD57-7D2CE6949480}"/>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致谢 | Thank！</a:t>
            </a:r>
          </a:p>
        </p:txBody>
      </p:sp>
      <p:sp>
        <p:nvSpPr>
          <p:cNvPr id="3" name="矩形 2">
            <a:extLst>
              <a:ext uri="{FF2B5EF4-FFF2-40B4-BE49-F238E27FC236}">
                <a16:creationId xmlns:a16="http://schemas.microsoft.com/office/drawing/2014/main" id="{838C5870-0EDD-4CFB-AA43-BE04AA0C6412}"/>
              </a:ext>
            </a:extLst>
          </p:cNvPr>
          <p:cNvSpPr/>
          <p:nvPr/>
        </p:nvSpPr>
        <p:spPr>
          <a:xfrm>
            <a:off x="247649" y="1785621"/>
            <a:ext cx="11696700" cy="2971800"/>
          </a:xfrm>
          <a:prstGeom prst="rect">
            <a:avLst/>
          </a:prstGeom>
          <a:blipFill dpi="0" rotWithShape="1">
            <a:blip r:embed="rId2">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a:extLst>
              <a:ext uri="{FF2B5EF4-FFF2-40B4-BE49-F238E27FC236}">
                <a16:creationId xmlns:a16="http://schemas.microsoft.com/office/drawing/2014/main" id="{BC978333-531D-433D-BB19-33F0D1BB6ECC}"/>
              </a:ext>
            </a:extLst>
          </p:cNvPr>
          <p:cNvSpPr/>
          <p:nvPr/>
        </p:nvSpPr>
        <p:spPr>
          <a:xfrm>
            <a:off x="1355672" y="4998224"/>
            <a:ext cx="9407633" cy="1188720"/>
          </a:xfrm>
          <a:prstGeom prst="rect">
            <a:avLst/>
          </a:prstGeom>
        </p:spPr>
        <p:txBody>
          <a:bodyPr wrap="square">
            <a:spAutoFit/>
          </a:bodyPr>
          <a:lstStyle/>
          <a:p>
            <a:pPr algn="ctr">
              <a:lnSpc>
                <a:spcPct val="150000"/>
              </a:lnSpc>
            </a:pPr>
            <a:r>
              <a:rPr altLang="en-US" lang="zh-CN" sz="2400">
                <a:solidFill>
                  <a:schemeClr val="tx1">
                    <a:lumMod val="75000"/>
                    <a:lumOff val="25000"/>
                  </a:schemeClr>
                </a:solidFill>
                <a:latin charset="-122" panose="020b0503020204020204" pitchFamily="34" typeface="微软雅黑"/>
                <a:ea charset="-122" panose="020b0503020204020204" pitchFamily="34" typeface="微软雅黑"/>
              </a:rPr>
              <a:t>再次对公司的栽培和各位领导、同事在工作和生活中的帮助表示感谢！</a:t>
            </a:r>
          </a:p>
          <a:p>
            <a:pPr algn="ctr">
              <a:lnSpc>
                <a:spcPct val="150000"/>
              </a:lnSpc>
            </a:pPr>
            <a:r>
              <a:rPr altLang="en-US" lang="zh-CN" sz="2400">
                <a:solidFill>
                  <a:schemeClr val="tx1">
                    <a:lumMod val="75000"/>
                    <a:lumOff val="25000"/>
                  </a:schemeClr>
                </a:solidFill>
                <a:latin charset="-122" panose="020b0503020204020204" pitchFamily="34" typeface="微软雅黑"/>
                <a:ea charset="-122" panose="020b0503020204020204" pitchFamily="34" typeface="微软雅黑"/>
              </a:rPr>
              <a:t>在这个大家庭中我们共同努力奋斗，创造更美好的明天！</a:t>
            </a:r>
          </a:p>
        </p:txBody>
      </p:sp>
    </p:spTree>
    <p:extLst>
      <p:ext uri="{BB962C8B-B14F-4D97-AF65-F5344CB8AC3E}">
        <p14:creationId val="2867066073"/>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3"/>
                                        </p:tgtEl>
                                        <p:attrNameLst>
                                          <p:attrName>style.visibility</p:attrName>
                                        </p:attrNameLst>
                                      </p:cBhvr>
                                      <p:to>
                                        <p:strVal val="visible"/>
                                      </p:to>
                                    </p:set>
                                    <p:animEffect filter="randombar(horizontal)" transition="in">
                                      <p:cBhvr>
                                        <p:cTn dur="500" id="12"/>
                                        <p:tgtEl>
                                          <p:spTgt spid="3"/>
                                        </p:tgtEl>
                                      </p:cBhvr>
                                    </p:animEffect>
                                  </p:childTnLst>
                                </p:cTn>
                              </p:par>
                            </p:childTnLst>
                          </p:cTn>
                        </p:par>
                        <p:par>
                          <p:cTn fill="hold" id="13" nodeType="afterGroup">
                            <p:stCondLst>
                              <p:cond delay="500"/>
                            </p:stCondLst>
                            <p:childTnLst>
                              <p:par>
                                <p:cTn fill="hold" grpId="0" id="14" nodeType="afterEffect" presetClass="entr" presetID="53" presetSubtype="0">
                                  <p:stCondLst>
                                    <p:cond delay="0"/>
                                  </p:stCondLst>
                                  <p:childTnLst>
                                    <p:set>
                                      <p:cBhvr>
                                        <p:cTn dur="1" fill="hold" id="15">
                                          <p:stCondLst>
                                            <p:cond delay="0"/>
                                          </p:stCondLst>
                                        </p:cTn>
                                        <p:tgtEl>
                                          <p:spTgt spid="4"/>
                                        </p:tgtEl>
                                        <p:attrNameLst>
                                          <p:attrName>style.visibility</p:attrName>
                                        </p:attrNameLst>
                                      </p:cBhvr>
                                      <p:to>
                                        <p:strVal val="visible"/>
                                      </p:to>
                                    </p:set>
                                    <p:anim calcmode="lin" valueType="num">
                                      <p:cBhvr>
                                        <p:cTn dur="1000" fill="hold" id="16"/>
                                        <p:tgtEl>
                                          <p:spTgt spid="4"/>
                                        </p:tgtEl>
                                        <p:attrNameLst>
                                          <p:attrName>ppt_w</p:attrName>
                                        </p:attrNameLst>
                                      </p:cBhvr>
                                      <p:tavLst>
                                        <p:tav tm="0">
                                          <p:val>
                                            <p:fltVal val="0"/>
                                          </p:val>
                                        </p:tav>
                                        <p:tav tm="100000">
                                          <p:val>
                                            <p:strVal val="#ppt_w"/>
                                          </p:val>
                                        </p:tav>
                                      </p:tavLst>
                                    </p:anim>
                                    <p:anim calcmode="lin" valueType="num">
                                      <p:cBhvr>
                                        <p:cTn dur="1000" fill="hold" id="17"/>
                                        <p:tgtEl>
                                          <p:spTgt spid="4"/>
                                        </p:tgtEl>
                                        <p:attrNameLst>
                                          <p:attrName>ppt_h</p:attrName>
                                        </p:attrNameLst>
                                      </p:cBhvr>
                                      <p:tavLst>
                                        <p:tav tm="0">
                                          <p:val>
                                            <p:fltVal val="0"/>
                                          </p:val>
                                        </p:tav>
                                        <p:tav tm="100000">
                                          <p:val>
                                            <p:strVal val="#ppt_h"/>
                                          </p:val>
                                        </p:tav>
                                      </p:tavLst>
                                    </p:anim>
                                    <p:animEffect filter="fade" transition="in">
                                      <p:cBhvr>
                                        <p:cTn dur="1000" id="18"/>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4" name="组合 23">
            <a:extLst>
              <a:ext uri="{FF2B5EF4-FFF2-40B4-BE49-F238E27FC236}">
                <a16:creationId xmlns:a16="http://schemas.microsoft.com/office/drawing/2014/main" id="{250D2BBC-9389-4EE2-A1CC-5C66C558033D}"/>
              </a:ext>
            </a:extLst>
          </p:cNvPr>
          <p:cNvGrpSpPr/>
          <p:nvPr/>
        </p:nvGrpSpPr>
        <p:grpSpPr>
          <a:xfrm>
            <a:off x="140167" y="170908"/>
            <a:ext cx="11835933" cy="6532071"/>
            <a:chOff x="203667" y="170908"/>
            <a:chExt cx="11711641" cy="6532071"/>
          </a:xfrm>
          <a:solidFill>
            <a:srgbClr val="F4D525"/>
          </a:solidFill>
        </p:grpSpPr>
        <p:sp>
          <p:nvSpPr>
            <p:cNvPr id="22" name="矩形 21">
              <a:extLst>
                <a:ext uri="{FF2B5EF4-FFF2-40B4-BE49-F238E27FC236}">
                  <a16:creationId xmlns:a16="http://schemas.microsoft.com/office/drawing/2014/main" id="{EC82E3C7-9A50-4B79-B470-4E28EBBE16D2}"/>
                </a:ext>
              </a:extLst>
            </p:cNvPr>
            <p:cNvSpPr/>
            <p:nvPr/>
          </p:nvSpPr>
          <p:spPr>
            <a:xfrm>
              <a:off x="203667" y="170908"/>
              <a:ext cx="11711641" cy="6532071"/>
            </a:xfrm>
            <a:prstGeom prst="rect">
              <a:avLst/>
            </a:prstGeom>
            <a:solidFill>
              <a:srgbClr val="F4D525"/>
            </a:solidFill>
            <a:ln w="38100">
              <a:solidFill>
                <a:srgbClr val="F4D5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4BE5CCA1-5E57-49C1-AD94-EA27912F4074}"/>
                </a:ext>
              </a:extLst>
            </p:cNvPr>
            <p:cNvSpPr/>
            <p:nvPr/>
          </p:nvSpPr>
          <p:spPr>
            <a:xfrm>
              <a:off x="421341" y="364374"/>
              <a:ext cx="11313458" cy="6141395"/>
            </a:xfrm>
            <a:prstGeom prst="rect">
              <a:avLst/>
            </a:prstGeom>
            <a:solidFill>
              <a:schemeClr val="bg1"/>
            </a:solidFill>
            <a:ln w="127000">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0" name="图片 9">
            <a:extLst>
              <a:ext uri="{FF2B5EF4-FFF2-40B4-BE49-F238E27FC236}">
                <a16:creationId xmlns:a16="http://schemas.microsoft.com/office/drawing/2014/main" id="{E40C069D-F6C5-4805-8005-49C2DD5E4FED}"/>
              </a:ext>
            </a:extLst>
          </p:cNvPr>
          <p:cNvPicPr>
            <a:picLocks noChangeAspect="1"/>
          </p:cNvPicPr>
          <p:nvPr/>
        </p:nvPicPr>
        <p:blipFill>
          <a:blip r:embed="rId2">
            <a:extLst>
              <a:ext uri="{28A0092B-C50C-407E-A947-70E740481C1C}">
                <a14:useLocalDpi val="0"/>
              </a:ext>
            </a:extLst>
          </a:blip>
          <a:stretch>
            <a:fillRect/>
          </a:stretch>
        </p:blipFill>
        <p:spPr>
          <a:xfrm rot="16200000">
            <a:off x="3161771" y="-1353674"/>
            <a:ext cx="6129250" cy="9565347"/>
          </a:xfrm>
          <a:prstGeom prst="rect">
            <a:avLst/>
          </a:prstGeom>
        </p:spPr>
      </p:pic>
      <p:sp>
        <p:nvSpPr>
          <p:cNvPr id="6" name="等腰三角形 5">
            <a:extLst>
              <a:ext uri="{FF2B5EF4-FFF2-40B4-BE49-F238E27FC236}">
                <a16:creationId xmlns:a16="http://schemas.microsoft.com/office/drawing/2014/main" id="{6B4EE878-638A-47AC-A20A-97990DFB8710}"/>
              </a:ext>
            </a:extLst>
          </p:cNvPr>
          <p:cNvSpPr/>
          <p:nvPr/>
        </p:nvSpPr>
        <p:spPr>
          <a:xfrm rot="18996210">
            <a:off x="2505091" y="-325430"/>
            <a:ext cx="5729356" cy="5400574"/>
          </a:xfrm>
          <a:prstGeom prst="triangle">
            <a:avLst>
              <a:gd fmla="val 36186" name="adj"/>
            </a:avLst>
          </a:prstGeom>
          <a:pattFill prst="lgCheck">
            <a:fgClr>
              <a:srgbClr val="9FD8E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a:extLst>
              <a:ext uri="{FF2B5EF4-FFF2-40B4-BE49-F238E27FC236}">
                <a16:creationId xmlns:a16="http://schemas.microsoft.com/office/drawing/2014/main" id="{0AC11FEE-D011-4F43-A0A4-58B61B75A34C}"/>
              </a:ext>
            </a:extLst>
          </p:cNvPr>
          <p:cNvGrpSpPr/>
          <p:nvPr/>
        </p:nvGrpSpPr>
        <p:grpSpPr>
          <a:xfrm>
            <a:off x="2233123" y="1750055"/>
            <a:ext cx="7900036" cy="3301694"/>
            <a:chOff x="2996207" y="1988682"/>
            <a:chExt cx="5700010" cy="2382229"/>
          </a:xfrm>
        </p:grpSpPr>
        <p:sp>
          <p:nvSpPr>
            <p:cNvPr id="7" name="矩形 6">
              <a:extLst>
                <a:ext uri="{FF2B5EF4-FFF2-40B4-BE49-F238E27FC236}">
                  <a16:creationId xmlns:a16="http://schemas.microsoft.com/office/drawing/2014/main" id="{6A5C1D43-C011-46B0-9612-7D8AD459516B}"/>
                </a:ext>
              </a:extLst>
            </p:cNvPr>
            <p:cNvSpPr/>
            <p:nvPr/>
          </p:nvSpPr>
          <p:spPr>
            <a:xfrm rot="365569">
              <a:off x="3179903" y="2263703"/>
              <a:ext cx="5512552" cy="18789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235604D1-FF3C-4D38-A0E9-BEB139A83BDA}"/>
                </a:ext>
              </a:extLst>
            </p:cNvPr>
            <p:cNvSpPr/>
            <p:nvPr/>
          </p:nvSpPr>
          <p:spPr>
            <a:xfrm rot="365569">
              <a:off x="7337330" y="2491938"/>
              <a:ext cx="1358887" cy="1878973"/>
            </a:xfrm>
            <a:prstGeom prst="rect">
              <a:avLst/>
            </a:prstGeom>
            <a:solidFill>
              <a:schemeClr val="bg1"/>
            </a:solidFill>
            <a:ln w="28575">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7B82E955-EAF4-4F0A-8A0A-E32053175387}"/>
                </a:ext>
              </a:extLst>
            </p:cNvPr>
            <p:cNvSpPr/>
            <p:nvPr/>
          </p:nvSpPr>
          <p:spPr>
            <a:xfrm rot="365569">
              <a:off x="2996207" y="1988682"/>
              <a:ext cx="532971" cy="1878973"/>
            </a:xfrm>
            <a:prstGeom prst="rect">
              <a:avLst/>
            </a:prstGeom>
            <a:solidFill>
              <a:schemeClr val="bg1"/>
            </a:solidFill>
            <a:ln w="28575">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A4CB5D1A-5E8A-439E-BE25-072C7FD996E9}"/>
                </a:ext>
              </a:extLst>
            </p:cNvPr>
            <p:cNvSpPr/>
            <p:nvPr/>
          </p:nvSpPr>
          <p:spPr>
            <a:xfrm rot="291112">
              <a:off x="3456354" y="2073822"/>
              <a:ext cx="1109004" cy="623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a:extLst>
                <a:ext uri="{FF2B5EF4-FFF2-40B4-BE49-F238E27FC236}">
                  <a16:creationId xmlns:a16="http://schemas.microsoft.com/office/drawing/2014/main" id="{3556CEE5-7E88-4C34-BB33-56604543BA38}"/>
                </a:ext>
              </a:extLst>
            </p:cNvPr>
            <p:cNvSpPr/>
            <p:nvPr/>
          </p:nvSpPr>
          <p:spPr>
            <a:xfrm rot="291112">
              <a:off x="6686949" y="3655766"/>
              <a:ext cx="1109004" cy="623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矩形 7">
            <a:extLst>
              <a:ext uri="{FF2B5EF4-FFF2-40B4-BE49-F238E27FC236}">
                <a16:creationId xmlns:a16="http://schemas.microsoft.com/office/drawing/2014/main" id="{BFE5B1B7-9DA5-41B2-B5BF-721E49F91C27}"/>
              </a:ext>
            </a:extLst>
          </p:cNvPr>
          <p:cNvSpPr/>
          <p:nvPr/>
        </p:nvSpPr>
        <p:spPr>
          <a:xfrm>
            <a:off x="2622938" y="2172586"/>
            <a:ext cx="6914165" cy="2594745"/>
          </a:xfrm>
          <a:prstGeom prst="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72713086-F414-4018-B691-20E945B186E7}"/>
              </a:ext>
            </a:extLst>
          </p:cNvPr>
          <p:cNvSpPr/>
          <p:nvPr/>
        </p:nvSpPr>
        <p:spPr>
          <a:xfrm>
            <a:off x="2904789" y="2244496"/>
            <a:ext cx="6309076" cy="1188720"/>
          </a:xfrm>
          <a:prstGeom prst="rect">
            <a:avLst/>
          </a:prstGeom>
        </p:spPr>
        <p:txBody>
          <a:bodyPr wrap="square">
            <a:spAutoFit/>
          </a:bodyPr>
          <a:lstStyle/>
          <a:p>
            <a:pPr algn="dist"/>
            <a:r>
              <a:rPr altLang="en-US" b="1" lang="zh-CN" sz="7200">
                <a:solidFill>
                  <a:schemeClr val="tx1">
                    <a:lumMod val="95000"/>
                    <a:lumOff val="5000"/>
                  </a:schemeClr>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感谢您的观看</a:t>
            </a:r>
          </a:p>
        </p:txBody>
      </p:sp>
      <p:sp>
        <p:nvSpPr>
          <p:cNvPr id="19" name="TextBox 42">
            <a:extLst>
              <a:ext uri="{FF2B5EF4-FFF2-40B4-BE49-F238E27FC236}">
                <a16:creationId xmlns:a16="http://schemas.microsoft.com/office/drawing/2014/main" id="{BB3CD5C0-2FA6-4FB2-A832-517507E17B1A}"/>
              </a:ext>
            </a:extLst>
          </p:cNvPr>
          <p:cNvSpPr txBox="1"/>
          <p:nvPr/>
        </p:nvSpPr>
        <p:spPr>
          <a:xfrm>
            <a:off x="3306743" y="4170783"/>
            <a:ext cx="5525516" cy="365760"/>
          </a:xfrm>
          <a:prstGeom prst="rect">
            <a:avLst/>
          </a:prstGeom>
          <a:noFill/>
        </p:spPr>
        <p:txBody>
          <a:bodyPr rtlCol="0" wrap="none">
            <a:spAutoFit/>
          </a:bodyPr>
          <a:lstStyle/>
          <a:p>
            <a:r>
              <a:rPr altLang="en-US" b="1" lang="zh-CN" spc="547">
                <a:solidFill>
                  <a:schemeClr val="tx1">
                    <a:lumMod val="95000"/>
                    <a:lumOff val="5000"/>
                  </a:schemeClr>
                </a:solidFill>
                <a:latin charset="-122" panose="020b0503020204020204" pitchFamily="34" typeface="微软雅黑"/>
                <a:ea charset="-122" panose="020b0503020204020204" pitchFamily="34" typeface="微软雅黑"/>
              </a:rPr>
              <a:t>这是一个全新的开始  开始一段新的旅程</a:t>
            </a:r>
          </a:p>
        </p:txBody>
      </p:sp>
      <p:sp>
        <p:nvSpPr>
          <p:cNvPr id="20" name="TextBox 43">
            <a:extLst>
              <a:ext uri="{FF2B5EF4-FFF2-40B4-BE49-F238E27FC236}">
                <a16:creationId xmlns:a16="http://schemas.microsoft.com/office/drawing/2014/main" id="{1C5BEAA5-8A9C-4ECD-B2F2-3FF1FFA36018}"/>
              </a:ext>
            </a:extLst>
          </p:cNvPr>
          <p:cNvSpPr txBox="1"/>
          <p:nvPr/>
        </p:nvSpPr>
        <p:spPr>
          <a:xfrm>
            <a:off x="7624721" y="5355130"/>
            <a:ext cx="2199005" cy="396240"/>
          </a:xfrm>
          <a:prstGeom prst="rect">
            <a:avLst/>
          </a:prstGeom>
          <a:noFill/>
        </p:spPr>
        <p:txBody>
          <a:bodyPr rtlCol="0" wrap="none">
            <a:spAutoFit/>
          </a:bodyPr>
          <a:lstStyle/>
          <a:p>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述职人：优页PPT</a:t>
            </a:r>
          </a:p>
        </p:txBody>
      </p:sp>
      <p:pic>
        <p:nvPicPr>
          <p:cNvPr id="12" name="图片 11">
            <a:extLst>
              <a:ext uri="{FF2B5EF4-FFF2-40B4-BE49-F238E27FC236}">
                <a16:creationId xmlns:a16="http://schemas.microsoft.com/office/drawing/2014/main" id="{F04604CC-7BE8-4D76-A9CD-70A3263130D6}"/>
              </a:ext>
            </a:extLst>
          </p:cNvPr>
          <p:cNvPicPr>
            <a:picLocks noChangeAspect="1"/>
          </p:cNvPicPr>
          <p:nvPr/>
        </p:nvPicPr>
        <p:blipFill>
          <a:blip r:embed="rId3">
            <a:extLst>
              <a:ext uri="{28A0092B-C50C-407E-A947-70E740481C1C}">
                <a14:useLocalDpi val="0"/>
              </a:ext>
            </a:extLst>
          </a:blip>
          <a:stretch>
            <a:fillRect/>
          </a:stretch>
        </p:blipFill>
        <p:spPr>
          <a:xfrm>
            <a:off x="580007" y="613040"/>
            <a:ext cx="1785947" cy="1581116"/>
          </a:xfrm>
          <a:prstGeom prst="rect">
            <a:avLst/>
          </a:prstGeom>
        </p:spPr>
      </p:pic>
      <p:pic>
        <p:nvPicPr>
          <p:cNvPr id="21" name="图片 20">
            <a:extLst>
              <a:ext uri="{FF2B5EF4-FFF2-40B4-BE49-F238E27FC236}">
                <a16:creationId xmlns:a16="http://schemas.microsoft.com/office/drawing/2014/main" id="{3A1E4DFB-7A7E-4771-B38F-D18C65CF7A8B}"/>
              </a:ext>
            </a:extLst>
          </p:cNvPr>
          <p:cNvPicPr>
            <a:picLocks noChangeAspect="1"/>
          </p:cNvPicPr>
          <p:nvPr/>
        </p:nvPicPr>
        <p:blipFill>
          <a:blip r:embed="rId3">
            <a:extLst>
              <a:ext uri="{28A0092B-C50C-407E-A947-70E740481C1C}">
                <a14:useLocalDpi val="0"/>
              </a:ext>
            </a:extLst>
          </a:blip>
          <a:stretch>
            <a:fillRect/>
          </a:stretch>
        </p:blipFill>
        <p:spPr>
          <a:xfrm>
            <a:off x="9819609" y="4822216"/>
            <a:ext cx="1785947" cy="1581116"/>
          </a:xfrm>
          <a:prstGeom prst="rect">
            <a:avLst/>
          </a:prstGeom>
        </p:spPr>
      </p:pic>
      <p:pic>
        <p:nvPicPr>
          <p:cNvPr id="26" name="图片 25">
            <a:extLst>
              <a:ext uri="{FF2B5EF4-FFF2-40B4-BE49-F238E27FC236}">
                <a16:creationId xmlns:a16="http://schemas.microsoft.com/office/drawing/2014/main" id="{0E9E56F8-3BC0-4104-B737-1791F125EC98}"/>
              </a:ext>
            </a:extLst>
          </p:cNvPr>
          <p:cNvPicPr>
            <a:picLocks noChangeAspect="1"/>
          </p:cNvPicPr>
          <p:nvPr/>
        </p:nvPicPr>
        <p:blipFill>
          <a:blip r:embed="rId4">
            <a:extLst>
              <a:ext uri="{28A0092B-C50C-407E-A947-70E740481C1C}">
                <a14:useLocalDpi val="0"/>
              </a:ext>
            </a:extLst>
          </a:blip>
          <a:stretch>
            <a:fillRect/>
          </a:stretch>
        </p:blipFill>
        <p:spPr>
          <a:xfrm flipH="1">
            <a:off x="1673355" y="4534417"/>
            <a:ext cx="849741" cy="849741"/>
          </a:xfrm>
          <a:prstGeom prst="rect">
            <a:avLst/>
          </a:prstGeom>
        </p:spPr>
      </p:pic>
      <p:pic>
        <p:nvPicPr>
          <p:cNvPr id="28" name="图片 27">
            <a:extLst>
              <a:ext uri="{FF2B5EF4-FFF2-40B4-BE49-F238E27FC236}">
                <a16:creationId xmlns:a16="http://schemas.microsoft.com/office/drawing/2014/main" id="{9DBA7995-B23E-4C77-A1A4-D7B2FD446F19}"/>
              </a:ext>
            </a:extLst>
          </p:cNvPr>
          <p:cNvPicPr>
            <a:picLocks noChangeAspect="1"/>
          </p:cNvPicPr>
          <p:nvPr/>
        </p:nvPicPr>
        <p:blipFill>
          <a:blip r:embed="rId5">
            <a:extLst>
              <a:ext uri="{28A0092B-C50C-407E-A947-70E740481C1C}">
                <a14:useLocalDpi val="0"/>
              </a:ext>
            </a:extLst>
          </a:blip>
          <a:stretch>
            <a:fillRect/>
          </a:stretch>
        </p:blipFill>
        <p:spPr>
          <a:xfrm rot="16926264">
            <a:off x="8726022" y="504028"/>
            <a:ext cx="2264711" cy="2264711"/>
          </a:xfrm>
          <a:prstGeom prst="rect">
            <a:avLst/>
          </a:prstGeom>
        </p:spPr>
      </p:pic>
      <p:sp>
        <p:nvSpPr>
          <p:cNvPr id="25" name="TextBox 507">
            <a:extLst>
              <a:ext uri="{FF2B5EF4-FFF2-40B4-BE49-F238E27FC236}">
                <a16:creationId xmlns:a16="http://schemas.microsoft.com/office/drawing/2014/main" id="{BBB0FCD4-2D55-4C70-BAEB-A0487C3BCD05}"/>
              </a:ext>
            </a:extLst>
          </p:cNvPr>
          <p:cNvSpPr txBox="1"/>
          <p:nvPr/>
        </p:nvSpPr>
        <p:spPr>
          <a:xfrm>
            <a:off x="4859006" y="802523"/>
            <a:ext cx="1241742"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Powerpoint</a:t>
            </a:r>
          </a:p>
        </p:txBody>
      </p:sp>
      <p:sp>
        <p:nvSpPr>
          <p:cNvPr id="27" name="TextBox 508">
            <a:extLst>
              <a:ext uri="{FF2B5EF4-FFF2-40B4-BE49-F238E27FC236}">
                <a16:creationId xmlns:a16="http://schemas.microsoft.com/office/drawing/2014/main" id="{EE8BB344-2CEA-40F3-9126-5F8EDB93E819}"/>
              </a:ext>
            </a:extLst>
          </p:cNvPr>
          <p:cNvSpPr txBox="1"/>
          <p:nvPr/>
        </p:nvSpPr>
        <p:spPr>
          <a:xfrm>
            <a:off x="6768738" y="802523"/>
            <a:ext cx="1005205"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Keynote</a:t>
            </a:r>
          </a:p>
        </p:txBody>
      </p:sp>
      <p:sp>
        <p:nvSpPr>
          <p:cNvPr id="31" name="TextBox 509">
            <a:extLst>
              <a:ext uri="{FF2B5EF4-FFF2-40B4-BE49-F238E27FC236}">
                <a16:creationId xmlns:a16="http://schemas.microsoft.com/office/drawing/2014/main" id="{3C370D44-46F7-4280-B2A8-DA457B3CB12F}"/>
              </a:ext>
            </a:extLst>
          </p:cNvPr>
          <p:cNvSpPr txBox="1"/>
          <p:nvPr/>
        </p:nvSpPr>
        <p:spPr>
          <a:xfrm>
            <a:off x="8439621" y="802523"/>
            <a:ext cx="1459230" cy="304800"/>
          </a:xfrm>
          <a:prstGeom prst="rect">
            <a:avLst/>
          </a:prstGeom>
          <a:noFill/>
        </p:spPr>
        <p:txBody>
          <a:bodyPr rtlCol="0" wrap="none">
            <a:spAutoFit/>
          </a:bodyPr>
          <a:lstStyle/>
          <a:p>
            <a:pPr indent="-171450" marL="171450">
              <a:buClr>
                <a:srgbClr val="9FD8EC"/>
              </a:buClr>
              <a:buFont charset="2" panose="05000000000000000000" pitchFamily="2" typeface="Wingdings"/>
              <a:buChar char="l"/>
            </a:pPr>
            <a:r>
              <a:rPr lang="en-US" sz="1400">
                <a:latin typeface="Arial"/>
                <a:ea charset="-122" panose="02010600030101010101" pitchFamily="2" typeface="等线"/>
                <a:sym typeface="Arial"/>
              </a:rPr>
              <a:t>Google Slides</a:t>
            </a:r>
          </a:p>
        </p:txBody>
      </p:sp>
      <p:sp>
        <p:nvSpPr>
          <p:cNvPr id="29" name="TextBox 42">
            <a:extLst>
              <a:ext uri="{FF2B5EF4-FFF2-40B4-BE49-F238E27FC236}">
                <a16:creationId xmlns:a16="http://schemas.microsoft.com/office/drawing/2014/main" id="{23C41A6F-2EA1-40C5-A849-C77AECA53086}"/>
              </a:ext>
            </a:extLst>
          </p:cNvPr>
          <p:cNvSpPr txBox="1"/>
          <p:nvPr/>
        </p:nvSpPr>
        <p:spPr>
          <a:xfrm>
            <a:off x="3188244" y="3459732"/>
            <a:ext cx="5777337" cy="426720"/>
          </a:xfrm>
          <a:prstGeom prst="rect">
            <a:avLst/>
          </a:prstGeom>
          <a:noFill/>
        </p:spPr>
        <p:txBody>
          <a:bodyPr rtlCol="0" wrap="square">
            <a:spAutoFit/>
          </a:bodyPr>
          <a:lstStyle/>
          <a:p>
            <a:pPr algn="ctr"/>
            <a:r>
              <a:rPr altLang="zh-CN" lang="en-US" spc="300" sz="1100"/>
              <a:t>Please enter the titlePlease enter the titlePlease enter the titlePlease enter the titlePlease enter the title</a:t>
            </a:r>
          </a:p>
        </p:txBody>
      </p:sp>
    </p:spTree>
    <p:extLst>
      <p:ext uri="{BB962C8B-B14F-4D97-AF65-F5344CB8AC3E}">
        <p14:creationId val="1302942991"/>
      </p:ext>
    </p:extLst>
  </p:cSld>
  <p:clrMapOvr>
    <a:masterClrMapping/>
  </p:clrMapOvr>
  <mc:AlternateContent>
    <mc:Choice Requires="p15">
      <p:transition advTm="10000" p14:dur="2000" spd="slow">
        <p15:prstTrans prst="wind"/>
      </p:transition>
    </mc:Choice>
    <mc:Fallback>
      <p:transition advTm="10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4"/>
                                        </p:tgtEl>
                                        <p:attrNameLst>
                                          <p:attrName>style.visibility</p:attrName>
                                        </p:attrNameLst>
                                      </p:cBhvr>
                                      <p:to>
                                        <p:strVal val="visible"/>
                                      </p:to>
                                    </p:set>
                                    <p:anim calcmode="lin" valueType="num">
                                      <p:cBhvr>
                                        <p:cTn dur="1000" fill="hold" id="7"/>
                                        <p:tgtEl>
                                          <p:spTgt spid="24"/>
                                        </p:tgtEl>
                                        <p:attrNameLst>
                                          <p:attrName>ppt_w</p:attrName>
                                        </p:attrNameLst>
                                      </p:cBhvr>
                                      <p:tavLst>
                                        <p:tav tm="0">
                                          <p:val>
                                            <p:fltVal val="0"/>
                                          </p:val>
                                        </p:tav>
                                        <p:tav tm="100000">
                                          <p:val>
                                            <p:strVal val="#ppt_w"/>
                                          </p:val>
                                        </p:tav>
                                      </p:tavLst>
                                    </p:anim>
                                    <p:anim calcmode="lin" valueType="num">
                                      <p:cBhvr>
                                        <p:cTn dur="1000" fill="hold" id="8"/>
                                        <p:tgtEl>
                                          <p:spTgt spid="24"/>
                                        </p:tgtEl>
                                        <p:attrNameLst>
                                          <p:attrName>ppt_h</p:attrName>
                                        </p:attrNameLst>
                                      </p:cBhvr>
                                      <p:tavLst>
                                        <p:tav tm="0">
                                          <p:val>
                                            <p:fltVal val="0"/>
                                          </p:val>
                                        </p:tav>
                                        <p:tav tm="100000">
                                          <p:val>
                                            <p:strVal val="#ppt_h"/>
                                          </p:val>
                                        </p:tav>
                                      </p:tavLst>
                                    </p:anim>
                                    <p:animEffect filter="fade" transition="in">
                                      <p:cBhvr>
                                        <p:cTn dur="1000" id="9"/>
                                        <p:tgtEl>
                                          <p:spTgt spid="2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31" presetSubtype="0">
                                  <p:stCondLst>
                                    <p:cond delay="0"/>
                                  </p:stCondLst>
                                  <p:childTnLst>
                                    <p:set>
                                      <p:cBhvr>
                                        <p:cTn dur="1" fill="hold" id="13">
                                          <p:stCondLst>
                                            <p:cond delay="0"/>
                                          </p:stCondLst>
                                        </p:cTn>
                                        <p:tgtEl>
                                          <p:spTgt spid="21"/>
                                        </p:tgtEl>
                                        <p:attrNameLst>
                                          <p:attrName>style.visibility</p:attrName>
                                        </p:attrNameLst>
                                      </p:cBhvr>
                                      <p:to>
                                        <p:strVal val="visible"/>
                                      </p:to>
                                    </p:set>
                                    <p:anim calcmode="lin" valueType="num">
                                      <p:cBhvr>
                                        <p:cTn dur="1000" fill="hold" id="14"/>
                                        <p:tgtEl>
                                          <p:spTgt spid="21"/>
                                        </p:tgtEl>
                                        <p:attrNameLst>
                                          <p:attrName>ppt_w</p:attrName>
                                        </p:attrNameLst>
                                      </p:cBhvr>
                                      <p:tavLst>
                                        <p:tav tm="0">
                                          <p:val>
                                            <p:fltVal val="0"/>
                                          </p:val>
                                        </p:tav>
                                        <p:tav tm="100000">
                                          <p:val>
                                            <p:strVal val="#ppt_w"/>
                                          </p:val>
                                        </p:tav>
                                      </p:tavLst>
                                    </p:anim>
                                    <p:anim calcmode="lin" valueType="num">
                                      <p:cBhvr>
                                        <p:cTn dur="1000" fill="hold" id="15"/>
                                        <p:tgtEl>
                                          <p:spTgt spid="21"/>
                                        </p:tgtEl>
                                        <p:attrNameLst>
                                          <p:attrName>ppt_h</p:attrName>
                                        </p:attrNameLst>
                                      </p:cBhvr>
                                      <p:tavLst>
                                        <p:tav tm="0">
                                          <p:val>
                                            <p:fltVal val="0"/>
                                          </p:val>
                                        </p:tav>
                                        <p:tav tm="100000">
                                          <p:val>
                                            <p:strVal val="#ppt_h"/>
                                          </p:val>
                                        </p:tav>
                                      </p:tavLst>
                                    </p:anim>
                                    <p:anim calcmode="lin" valueType="num">
                                      <p:cBhvr>
                                        <p:cTn dur="1000" fill="hold" id="16"/>
                                        <p:tgtEl>
                                          <p:spTgt spid="21"/>
                                        </p:tgtEl>
                                        <p:attrNameLst>
                                          <p:attrName>style.rotation</p:attrName>
                                        </p:attrNameLst>
                                      </p:cBhvr>
                                      <p:tavLst>
                                        <p:tav tm="0">
                                          <p:val>
                                            <p:fltVal val="90"/>
                                          </p:val>
                                        </p:tav>
                                        <p:tav tm="100000">
                                          <p:val>
                                            <p:fltVal val="0"/>
                                          </p:val>
                                        </p:tav>
                                      </p:tavLst>
                                    </p:anim>
                                    <p:animEffect filter="fade" transition="in">
                                      <p:cBhvr>
                                        <p:cTn dur="1000" id="17"/>
                                        <p:tgtEl>
                                          <p:spTgt spid="21"/>
                                        </p:tgtEl>
                                      </p:cBhvr>
                                    </p:animEffect>
                                  </p:childTnLst>
                                </p:cTn>
                              </p:par>
                              <p:par>
                                <p:cTn fill="hold" id="18" nodeType="withEffect" presetClass="entr" presetID="31" presetSubtype="0">
                                  <p:stCondLst>
                                    <p:cond delay="0"/>
                                  </p:stCondLst>
                                  <p:childTnLst>
                                    <p:set>
                                      <p:cBhvr>
                                        <p:cTn dur="1" fill="hold" id="19">
                                          <p:stCondLst>
                                            <p:cond delay="0"/>
                                          </p:stCondLst>
                                        </p:cTn>
                                        <p:tgtEl>
                                          <p:spTgt spid="12"/>
                                        </p:tgtEl>
                                        <p:attrNameLst>
                                          <p:attrName>style.visibility</p:attrName>
                                        </p:attrNameLst>
                                      </p:cBhvr>
                                      <p:to>
                                        <p:strVal val="visible"/>
                                      </p:to>
                                    </p:set>
                                    <p:anim calcmode="lin" valueType="num">
                                      <p:cBhvr>
                                        <p:cTn dur="1000" fill="hold" id="20"/>
                                        <p:tgtEl>
                                          <p:spTgt spid="12"/>
                                        </p:tgtEl>
                                        <p:attrNameLst>
                                          <p:attrName>ppt_w</p:attrName>
                                        </p:attrNameLst>
                                      </p:cBhvr>
                                      <p:tavLst>
                                        <p:tav tm="0">
                                          <p:val>
                                            <p:fltVal val="0"/>
                                          </p:val>
                                        </p:tav>
                                        <p:tav tm="100000">
                                          <p:val>
                                            <p:strVal val="#ppt_w"/>
                                          </p:val>
                                        </p:tav>
                                      </p:tavLst>
                                    </p:anim>
                                    <p:anim calcmode="lin" valueType="num">
                                      <p:cBhvr>
                                        <p:cTn dur="1000" fill="hold" id="21"/>
                                        <p:tgtEl>
                                          <p:spTgt spid="12"/>
                                        </p:tgtEl>
                                        <p:attrNameLst>
                                          <p:attrName>ppt_h</p:attrName>
                                        </p:attrNameLst>
                                      </p:cBhvr>
                                      <p:tavLst>
                                        <p:tav tm="0">
                                          <p:val>
                                            <p:fltVal val="0"/>
                                          </p:val>
                                        </p:tav>
                                        <p:tav tm="100000">
                                          <p:val>
                                            <p:strVal val="#ppt_h"/>
                                          </p:val>
                                        </p:tav>
                                      </p:tavLst>
                                    </p:anim>
                                    <p:anim calcmode="lin" valueType="num">
                                      <p:cBhvr>
                                        <p:cTn dur="1000" fill="hold" id="22"/>
                                        <p:tgtEl>
                                          <p:spTgt spid="12"/>
                                        </p:tgtEl>
                                        <p:attrNameLst>
                                          <p:attrName>style.rotation</p:attrName>
                                        </p:attrNameLst>
                                      </p:cBhvr>
                                      <p:tavLst>
                                        <p:tav tm="0">
                                          <p:val>
                                            <p:fltVal val="90"/>
                                          </p:val>
                                        </p:tav>
                                        <p:tav tm="100000">
                                          <p:val>
                                            <p:fltVal val="0"/>
                                          </p:val>
                                        </p:tav>
                                      </p:tavLst>
                                    </p:anim>
                                    <p:animEffect filter="fade" transition="in">
                                      <p:cBhvr>
                                        <p:cTn dur="1000" id="23"/>
                                        <p:tgtEl>
                                          <p:spTgt spid="12"/>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14" presetSubtype="10">
                                  <p:stCondLst>
                                    <p:cond delay="0"/>
                                  </p:stCondLst>
                                  <p:childTnLst>
                                    <p:set>
                                      <p:cBhvr>
                                        <p:cTn dur="1" fill="hold" id="27">
                                          <p:stCondLst>
                                            <p:cond delay="0"/>
                                          </p:stCondLst>
                                        </p:cTn>
                                        <p:tgtEl>
                                          <p:spTgt spid="10"/>
                                        </p:tgtEl>
                                        <p:attrNameLst>
                                          <p:attrName>style.visibility</p:attrName>
                                        </p:attrNameLst>
                                      </p:cBhvr>
                                      <p:to>
                                        <p:strVal val="visible"/>
                                      </p:to>
                                    </p:set>
                                    <p:animEffect filter="randombar(horizontal)" transition="in">
                                      <p:cBhvr>
                                        <p:cTn dur="1000" id="28"/>
                                        <p:tgtEl>
                                          <p:spTgt spid="10"/>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10" presetSubtype="0">
                                  <p:stCondLst>
                                    <p:cond delay="0"/>
                                  </p:stCondLst>
                                  <p:childTnLst>
                                    <p:set>
                                      <p:cBhvr>
                                        <p:cTn dur="1" fill="hold" id="32">
                                          <p:stCondLst>
                                            <p:cond delay="0"/>
                                          </p:stCondLst>
                                        </p:cTn>
                                        <p:tgtEl>
                                          <p:spTgt spid="26"/>
                                        </p:tgtEl>
                                        <p:attrNameLst>
                                          <p:attrName>style.visibility</p:attrName>
                                        </p:attrNameLst>
                                      </p:cBhvr>
                                      <p:to>
                                        <p:strVal val="visible"/>
                                      </p:to>
                                    </p:set>
                                    <p:animEffect filter="fade" transition="in">
                                      <p:cBhvr>
                                        <p:cTn dur="1000" id="33"/>
                                        <p:tgtEl>
                                          <p:spTgt spid="26"/>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31" presetSubtype="0">
                                  <p:stCondLst>
                                    <p:cond delay="0"/>
                                  </p:stCondLst>
                                  <p:childTnLst>
                                    <p:set>
                                      <p:cBhvr>
                                        <p:cTn dur="1" fill="hold" id="37">
                                          <p:stCondLst>
                                            <p:cond delay="0"/>
                                          </p:stCondLst>
                                        </p:cTn>
                                        <p:tgtEl>
                                          <p:spTgt spid="6"/>
                                        </p:tgtEl>
                                        <p:attrNameLst>
                                          <p:attrName>style.visibility</p:attrName>
                                        </p:attrNameLst>
                                      </p:cBhvr>
                                      <p:to>
                                        <p:strVal val="visible"/>
                                      </p:to>
                                    </p:set>
                                    <p:anim calcmode="lin" valueType="num">
                                      <p:cBhvr>
                                        <p:cTn dur="1000" fill="hold" id="38"/>
                                        <p:tgtEl>
                                          <p:spTgt spid="6"/>
                                        </p:tgtEl>
                                        <p:attrNameLst>
                                          <p:attrName>ppt_w</p:attrName>
                                        </p:attrNameLst>
                                      </p:cBhvr>
                                      <p:tavLst>
                                        <p:tav tm="0">
                                          <p:val>
                                            <p:fltVal val="0"/>
                                          </p:val>
                                        </p:tav>
                                        <p:tav tm="100000">
                                          <p:val>
                                            <p:strVal val="#ppt_w"/>
                                          </p:val>
                                        </p:tav>
                                      </p:tavLst>
                                    </p:anim>
                                    <p:anim calcmode="lin" valueType="num">
                                      <p:cBhvr>
                                        <p:cTn dur="1000" fill="hold" id="39"/>
                                        <p:tgtEl>
                                          <p:spTgt spid="6"/>
                                        </p:tgtEl>
                                        <p:attrNameLst>
                                          <p:attrName>ppt_h</p:attrName>
                                        </p:attrNameLst>
                                      </p:cBhvr>
                                      <p:tavLst>
                                        <p:tav tm="0">
                                          <p:val>
                                            <p:fltVal val="0"/>
                                          </p:val>
                                        </p:tav>
                                        <p:tav tm="100000">
                                          <p:val>
                                            <p:strVal val="#ppt_h"/>
                                          </p:val>
                                        </p:tav>
                                      </p:tavLst>
                                    </p:anim>
                                    <p:anim calcmode="lin" valueType="num">
                                      <p:cBhvr>
                                        <p:cTn dur="1000" fill="hold" id="40"/>
                                        <p:tgtEl>
                                          <p:spTgt spid="6"/>
                                        </p:tgtEl>
                                        <p:attrNameLst>
                                          <p:attrName>style.rotation</p:attrName>
                                        </p:attrNameLst>
                                      </p:cBhvr>
                                      <p:tavLst>
                                        <p:tav tm="0">
                                          <p:val>
                                            <p:fltVal val="90"/>
                                          </p:val>
                                        </p:tav>
                                        <p:tav tm="100000">
                                          <p:val>
                                            <p:fltVal val="0"/>
                                          </p:val>
                                        </p:tav>
                                      </p:tavLst>
                                    </p:anim>
                                    <p:animEffect filter="fade" transition="in">
                                      <p:cBhvr>
                                        <p:cTn dur="1000" id="41"/>
                                        <p:tgtEl>
                                          <p:spTgt spid="6"/>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53" presetSubtype="0">
                                  <p:stCondLst>
                                    <p:cond delay="0"/>
                                  </p:stCondLst>
                                  <p:childTnLst>
                                    <p:set>
                                      <p:cBhvr>
                                        <p:cTn dur="1" fill="hold" id="45">
                                          <p:stCondLst>
                                            <p:cond delay="0"/>
                                          </p:stCondLst>
                                        </p:cTn>
                                        <p:tgtEl>
                                          <p:spTgt spid="8"/>
                                        </p:tgtEl>
                                        <p:attrNameLst>
                                          <p:attrName>style.visibility</p:attrName>
                                        </p:attrNameLst>
                                      </p:cBhvr>
                                      <p:to>
                                        <p:strVal val="visible"/>
                                      </p:to>
                                    </p:set>
                                    <p:anim calcmode="lin" valueType="num">
                                      <p:cBhvr>
                                        <p:cTn dur="1000" fill="hold" id="46"/>
                                        <p:tgtEl>
                                          <p:spTgt spid="8"/>
                                        </p:tgtEl>
                                        <p:attrNameLst>
                                          <p:attrName>ppt_w</p:attrName>
                                        </p:attrNameLst>
                                      </p:cBhvr>
                                      <p:tavLst>
                                        <p:tav tm="0">
                                          <p:val>
                                            <p:fltVal val="0"/>
                                          </p:val>
                                        </p:tav>
                                        <p:tav tm="100000">
                                          <p:val>
                                            <p:strVal val="#ppt_w"/>
                                          </p:val>
                                        </p:tav>
                                      </p:tavLst>
                                    </p:anim>
                                    <p:anim calcmode="lin" valueType="num">
                                      <p:cBhvr>
                                        <p:cTn dur="1000" fill="hold" id="47"/>
                                        <p:tgtEl>
                                          <p:spTgt spid="8"/>
                                        </p:tgtEl>
                                        <p:attrNameLst>
                                          <p:attrName>ppt_h</p:attrName>
                                        </p:attrNameLst>
                                      </p:cBhvr>
                                      <p:tavLst>
                                        <p:tav tm="0">
                                          <p:val>
                                            <p:fltVal val="0"/>
                                          </p:val>
                                        </p:tav>
                                        <p:tav tm="100000">
                                          <p:val>
                                            <p:strVal val="#ppt_h"/>
                                          </p:val>
                                        </p:tav>
                                      </p:tavLst>
                                    </p:anim>
                                    <p:animEffect filter="fade" transition="in">
                                      <p:cBhvr>
                                        <p:cTn dur="1000" id="48"/>
                                        <p:tgtEl>
                                          <p:spTgt spid="8"/>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id="51" nodeType="clickEffect" presetClass="entr" presetID="14" presetSubtype="10">
                                  <p:stCondLst>
                                    <p:cond delay="0"/>
                                  </p:stCondLst>
                                  <p:childTnLst>
                                    <p:set>
                                      <p:cBhvr>
                                        <p:cTn dur="1" fill="hold" id="52">
                                          <p:stCondLst>
                                            <p:cond delay="0"/>
                                          </p:stCondLst>
                                        </p:cTn>
                                        <p:tgtEl>
                                          <p:spTgt spid="17"/>
                                        </p:tgtEl>
                                        <p:attrNameLst>
                                          <p:attrName>style.visibility</p:attrName>
                                        </p:attrNameLst>
                                      </p:cBhvr>
                                      <p:to>
                                        <p:strVal val="visible"/>
                                      </p:to>
                                    </p:set>
                                    <p:animEffect filter="randombar(horizontal)" transition="in">
                                      <p:cBhvr>
                                        <p:cTn dur="1000" id="53"/>
                                        <p:tgtEl>
                                          <p:spTgt spid="17"/>
                                        </p:tgtEl>
                                      </p:cBhvr>
                                    </p:animEffect>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43" presetSubtype="0">
                                  <p:stCondLst>
                                    <p:cond delay="0"/>
                                  </p:stCondLst>
                                  <p:childTnLst>
                                    <p:set>
                                      <p:cBhvr>
                                        <p:cTn dur="1" fill="hold" id="57">
                                          <p:stCondLst>
                                            <p:cond delay="0"/>
                                          </p:stCondLst>
                                        </p:cTn>
                                        <p:tgtEl>
                                          <p:spTgt spid="28"/>
                                        </p:tgtEl>
                                        <p:attrNameLst>
                                          <p:attrName>style.visibility</p:attrName>
                                        </p:attrNameLst>
                                      </p:cBhvr>
                                      <p:to>
                                        <p:strVal val="visible"/>
                                      </p:to>
                                    </p:set>
                                    <p:animEffect filter="fade" transition="in">
                                      <p:cBhvr>
                                        <p:cTn dur="100" id="58"/>
                                        <p:tgtEl>
                                          <p:spTgt spid="28"/>
                                        </p:tgtEl>
                                      </p:cBhvr>
                                    </p:animEffect>
                                    <p:anim calcmode="lin" valueType="num">
                                      <p:cBhvr>
                                        <p:cTn dur="400" fill="hold" id="59"/>
                                        <p:tgtEl>
                                          <p:spTgt spid="28"/>
                                        </p:tgtEl>
                                        <p:attrNameLst>
                                          <p:attrName>ppt_x</p:attrName>
                                        </p:attrNameLst>
                                      </p:cBhvr>
                                      <p:tavLst>
                                        <p:tav tm="0">
                                          <p:val>
                                            <p:strVal val="#ppt_x"/>
                                          </p:val>
                                        </p:tav>
                                        <p:tav tm="100000">
                                          <p:val>
                                            <p:strVal val="#ppt_x"/>
                                          </p:val>
                                        </p:tav>
                                      </p:tavLst>
                                    </p:anim>
                                    <p:anim calcmode="lin" valueType="num">
                                      <p:cBhvr>
                                        <p:cTn dur="400" fill="hold" id="60"/>
                                        <p:tgtEl>
                                          <p:spTgt spid="28"/>
                                        </p:tgtEl>
                                        <p:attrNameLst>
                                          <p:attrName>ppt_y</p:attrName>
                                        </p:attrNameLst>
                                      </p:cBhvr>
                                      <p:tavLst>
                                        <p:tav tm="0">
                                          <p:val>
                                            <p:strVal val="#ppt_y+0.31"/>
                                          </p:val>
                                        </p:tav>
                                        <p:tav tm="100000">
                                          <p:val>
                                            <p:strVal val="#ppt_y+0.31"/>
                                          </p:val>
                                        </p:tav>
                                      </p:tavLst>
                                    </p:anim>
                                    <p:anim calcmode="lin" valueType="num">
                                      <p:cBhvr>
                                        <p:cTn decel="50000" dur="600" fill="hold" id="61">
                                          <p:stCondLst>
                                            <p:cond delay="400"/>
                                          </p:stCondLst>
                                        </p:cTn>
                                        <p:tgtEl>
                                          <p:spTgt spid="2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decel="50000" dur="600" fill="hold" id="62">
                                          <p:stCondLst>
                                            <p:cond delay="400"/>
                                          </p:stCondLst>
                                        </p:cTn>
                                        <p:tgtEl>
                                          <p:spTgt spid="2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fill="hold" id="63" nodeType="clickPar">
                      <p:stCondLst>
                        <p:cond delay="indefinite"/>
                      </p:stCondLst>
                      <p:childTnLst>
                        <p:par>
                          <p:cTn fill="hold" id="64" nodeType="afterGroup">
                            <p:stCondLst>
                              <p:cond delay="0"/>
                            </p:stCondLst>
                            <p:childTnLst>
                              <p:par>
                                <p:cTn fill="hold" grpId="0" id="65" nodeType="clickEffect" presetClass="entr" presetID="56" presetSubtype="0">
                                  <p:stCondLst>
                                    <p:cond delay="0"/>
                                  </p:stCondLst>
                                  <p:iterate type="lt">
                                    <p:tmPct val="10000"/>
                                  </p:iterate>
                                  <p:childTnLst>
                                    <p:set>
                                      <p:cBhvr>
                                        <p:cTn dur="1" fill="hold" id="66">
                                          <p:stCondLst>
                                            <p:cond delay="0"/>
                                          </p:stCondLst>
                                        </p:cTn>
                                        <p:tgtEl>
                                          <p:spTgt spid="18">
                                            <p:txEl>
                                              <p:pRg end="0" st="0"/>
                                            </p:txEl>
                                          </p:spTgt>
                                        </p:tgtEl>
                                        <p:attrNameLst>
                                          <p:attrName>style.visibility</p:attrName>
                                        </p:attrNameLst>
                                      </p:cBhvr>
                                      <p:to>
                                        <p:strVal val="visible"/>
                                      </p:to>
                                    </p:set>
                                    <p:anim by="(-#ppt_w*2)" calcmode="lin" valueType="num">
                                      <p:cBhvr rctx="PPT">
                                        <p:cTn autoRev="1" dur="500" fill="hold" id="67">
                                          <p:stCondLst>
                                            <p:cond delay="0"/>
                                          </p:stCondLst>
                                        </p:cTn>
                                        <p:tgtEl>
                                          <p:spTgt spid="18">
                                            <p:txEl>
                                              <p:pRg end="0" st="0"/>
                                            </p:txEl>
                                          </p:spTgt>
                                        </p:tgtEl>
                                        <p:attrNameLst>
                                          <p:attrName>ppt_w</p:attrName>
                                        </p:attrNameLst>
                                      </p:cBhvr>
                                    </p:anim>
                                    <p:anim by="(#ppt_w*0.50)" calcmode="lin" valueType="num">
                                      <p:cBhvr>
                                        <p:cTn autoRev="1" decel="50000" dur="500" fill="hold" id="68">
                                          <p:stCondLst>
                                            <p:cond delay="0"/>
                                          </p:stCondLst>
                                        </p:cTn>
                                        <p:tgtEl>
                                          <p:spTgt spid="18">
                                            <p:txEl>
                                              <p:pRg end="0" st="0"/>
                                            </p:txEl>
                                          </p:spTgt>
                                        </p:tgtEl>
                                        <p:attrNameLst>
                                          <p:attrName>ppt_x</p:attrName>
                                        </p:attrNameLst>
                                      </p:cBhvr>
                                    </p:anim>
                                    <p:anim calcmode="lin" from="(-#ppt_h/2)" to="(#ppt_y)" valueType="num">
                                      <p:cBhvr>
                                        <p:cTn dur="1000" fill="hold" id="69">
                                          <p:stCondLst>
                                            <p:cond delay="0"/>
                                          </p:stCondLst>
                                        </p:cTn>
                                        <p:tgtEl>
                                          <p:spTgt spid="18">
                                            <p:txEl>
                                              <p:pRg end="0" st="0"/>
                                            </p:txEl>
                                          </p:spTgt>
                                        </p:tgtEl>
                                        <p:attrNameLst>
                                          <p:attrName>ppt_y</p:attrName>
                                        </p:attrNameLst>
                                      </p:cBhvr>
                                    </p:anim>
                                    <p:animRot by="21600000">
                                      <p:cBhvr>
                                        <p:cTn dur="1000" fill="hold" id="70">
                                          <p:stCondLst>
                                            <p:cond delay="0"/>
                                          </p:stCondLst>
                                        </p:cTn>
                                        <p:tgtEl>
                                          <p:spTgt spid="18">
                                            <p:txEl>
                                              <p:pRg end="0" st="0"/>
                                            </p:txEl>
                                          </p:spTgt>
                                        </p:tgtEl>
                                        <p:attrNameLst>
                                          <p:attrName>r</p:attrName>
                                        </p:attrNameLst>
                                      </p:cBhvr>
                                    </p:animRot>
                                  </p:childTnLst>
                                </p:cTn>
                              </p:par>
                            </p:childTnLst>
                          </p:cTn>
                        </p:par>
                      </p:childTnLst>
                    </p:cTn>
                  </p:par>
                  <p:par>
                    <p:cTn fill="hold" id="71" nodeType="clickPar">
                      <p:stCondLst>
                        <p:cond delay="indefinite"/>
                      </p:stCondLst>
                      <p:childTnLst>
                        <p:par>
                          <p:cTn fill="hold" id="72" nodeType="afterGroup">
                            <p:stCondLst>
                              <p:cond delay="0"/>
                            </p:stCondLst>
                            <p:childTnLst>
                              <p:par>
                                <p:cTn fill="hold" grpId="0" id="73" nodeType="clickEffect" presetClass="entr" presetID="42" presetSubtype="0">
                                  <p:stCondLst>
                                    <p:cond delay="0"/>
                                  </p:stCondLst>
                                  <p:childTnLst>
                                    <p:set>
                                      <p:cBhvr>
                                        <p:cTn dur="1" fill="hold" id="74">
                                          <p:stCondLst>
                                            <p:cond delay="0"/>
                                          </p:stCondLst>
                                        </p:cTn>
                                        <p:tgtEl>
                                          <p:spTgt spid="19"/>
                                        </p:tgtEl>
                                        <p:attrNameLst>
                                          <p:attrName>style.visibility</p:attrName>
                                        </p:attrNameLst>
                                      </p:cBhvr>
                                      <p:to>
                                        <p:strVal val="visible"/>
                                      </p:to>
                                    </p:set>
                                    <p:animEffect filter="fade" transition="in">
                                      <p:cBhvr>
                                        <p:cTn dur="1000" id="75"/>
                                        <p:tgtEl>
                                          <p:spTgt spid="19"/>
                                        </p:tgtEl>
                                      </p:cBhvr>
                                    </p:animEffect>
                                    <p:anim calcmode="lin" valueType="num">
                                      <p:cBhvr>
                                        <p:cTn dur="1000" fill="hold" id="76"/>
                                        <p:tgtEl>
                                          <p:spTgt spid="19"/>
                                        </p:tgtEl>
                                        <p:attrNameLst>
                                          <p:attrName>ppt_x</p:attrName>
                                        </p:attrNameLst>
                                      </p:cBhvr>
                                      <p:tavLst>
                                        <p:tav tm="0">
                                          <p:val>
                                            <p:strVal val="#ppt_x"/>
                                          </p:val>
                                        </p:tav>
                                        <p:tav tm="100000">
                                          <p:val>
                                            <p:strVal val="#ppt_x"/>
                                          </p:val>
                                        </p:tav>
                                      </p:tavLst>
                                    </p:anim>
                                    <p:anim calcmode="lin" valueType="num">
                                      <p:cBhvr>
                                        <p:cTn dur="1000" fill="hold" id="77"/>
                                        <p:tgtEl>
                                          <p:spTgt spid="19"/>
                                        </p:tgtEl>
                                        <p:attrNameLst>
                                          <p:attrName>ppt_y</p:attrName>
                                        </p:attrNameLst>
                                      </p:cBhvr>
                                      <p:tavLst>
                                        <p:tav tm="0">
                                          <p:val>
                                            <p:strVal val="#ppt_y+.1"/>
                                          </p:val>
                                        </p:tav>
                                        <p:tav tm="100000">
                                          <p:val>
                                            <p:strVal val="#ppt_y"/>
                                          </p:val>
                                        </p:tav>
                                      </p:tavLst>
                                    </p:anim>
                                  </p:childTnLst>
                                </p:cTn>
                              </p:par>
                            </p:childTnLst>
                          </p:cTn>
                        </p:par>
                      </p:childTnLst>
                    </p:cTn>
                  </p:par>
                  <p:par>
                    <p:cTn fill="hold" id="78" nodeType="clickPar">
                      <p:stCondLst>
                        <p:cond delay="indefinite"/>
                      </p:stCondLst>
                      <p:childTnLst>
                        <p:par>
                          <p:cTn fill="hold" id="79" nodeType="afterGroup">
                            <p:stCondLst>
                              <p:cond delay="0"/>
                            </p:stCondLst>
                            <p:childTnLst>
                              <p:par>
                                <p:cTn fill="hold" grpId="0" id="80" nodeType="clickEffect" presetClass="entr" presetID="22" presetSubtype="8">
                                  <p:stCondLst>
                                    <p:cond delay="0"/>
                                  </p:stCondLst>
                                  <p:childTnLst>
                                    <p:set>
                                      <p:cBhvr>
                                        <p:cTn dur="1" fill="hold" id="81">
                                          <p:stCondLst>
                                            <p:cond delay="0"/>
                                          </p:stCondLst>
                                        </p:cTn>
                                        <p:tgtEl>
                                          <p:spTgt spid="20"/>
                                        </p:tgtEl>
                                        <p:attrNameLst>
                                          <p:attrName>style.visibility</p:attrName>
                                        </p:attrNameLst>
                                      </p:cBhvr>
                                      <p:to>
                                        <p:strVal val="visible"/>
                                      </p:to>
                                    </p:set>
                                    <p:animEffect filter="wipe(left)" transition="in">
                                      <p:cBhvr>
                                        <p:cTn dur="1000" id="82"/>
                                        <p:tgtEl>
                                          <p:spTgt spid="20"/>
                                        </p:tgtEl>
                                      </p:cBhvr>
                                    </p:animEffect>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10" presetSubtype="0">
                                  <p:stCondLst>
                                    <p:cond delay="0"/>
                                  </p:stCondLst>
                                  <p:childTnLst>
                                    <p:set>
                                      <p:cBhvr>
                                        <p:cTn dur="1" fill="hold" id="86">
                                          <p:stCondLst>
                                            <p:cond delay="0"/>
                                          </p:stCondLst>
                                        </p:cTn>
                                        <p:tgtEl>
                                          <p:spTgt spid="25"/>
                                        </p:tgtEl>
                                        <p:attrNameLst>
                                          <p:attrName>style.visibility</p:attrName>
                                        </p:attrNameLst>
                                      </p:cBhvr>
                                      <p:to>
                                        <p:strVal val="visible"/>
                                      </p:to>
                                    </p:set>
                                    <p:animEffect filter="fade" transition="in">
                                      <p:cBhvr>
                                        <p:cTn dur="500" id="87"/>
                                        <p:tgtEl>
                                          <p:spTgt spid="25"/>
                                        </p:tgtEl>
                                      </p:cBhvr>
                                    </p:animEffect>
                                  </p:childTnLst>
                                </p:cTn>
                              </p:par>
                              <p:par>
                                <p:cTn fill="hold" grpId="0" id="88" nodeType="withEffect" presetClass="entr" presetID="10" presetSubtype="0">
                                  <p:stCondLst>
                                    <p:cond delay="0"/>
                                  </p:stCondLst>
                                  <p:childTnLst>
                                    <p:set>
                                      <p:cBhvr>
                                        <p:cTn dur="1" fill="hold" id="89">
                                          <p:stCondLst>
                                            <p:cond delay="0"/>
                                          </p:stCondLst>
                                        </p:cTn>
                                        <p:tgtEl>
                                          <p:spTgt spid="27"/>
                                        </p:tgtEl>
                                        <p:attrNameLst>
                                          <p:attrName>style.visibility</p:attrName>
                                        </p:attrNameLst>
                                      </p:cBhvr>
                                      <p:to>
                                        <p:strVal val="visible"/>
                                      </p:to>
                                    </p:set>
                                    <p:animEffect filter="fade" transition="in">
                                      <p:cBhvr>
                                        <p:cTn dur="500" id="90"/>
                                        <p:tgtEl>
                                          <p:spTgt spid="27"/>
                                        </p:tgtEl>
                                      </p:cBhvr>
                                    </p:animEffect>
                                  </p:childTnLst>
                                </p:cTn>
                              </p:par>
                              <p:par>
                                <p:cTn fill="hold" grpId="0" id="91" nodeType="withEffect" presetClass="entr" presetID="10" presetSubtype="0">
                                  <p:stCondLst>
                                    <p:cond delay="0"/>
                                  </p:stCondLst>
                                  <p:childTnLst>
                                    <p:set>
                                      <p:cBhvr>
                                        <p:cTn dur="1" fill="hold" id="92">
                                          <p:stCondLst>
                                            <p:cond delay="0"/>
                                          </p:stCondLst>
                                        </p:cTn>
                                        <p:tgtEl>
                                          <p:spTgt spid="31"/>
                                        </p:tgtEl>
                                        <p:attrNameLst>
                                          <p:attrName>style.visibility</p:attrName>
                                        </p:attrNameLst>
                                      </p:cBhvr>
                                      <p:to>
                                        <p:strVal val="visible"/>
                                      </p:to>
                                    </p:set>
                                    <p:animEffect filter="fade" transition="in">
                                      <p:cBhvr>
                                        <p:cTn dur="500" id="93"/>
                                        <p:tgtEl>
                                          <p:spTgt spid="31"/>
                                        </p:tgtEl>
                                      </p:cBhvr>
                                    </p:animEffect>
                                  </p:childTnLst>
                                </p:cTn>
                              </p:par>
                            </p:childTnLst>
                          </p:cTn>
                        </p:par>
                      </p:childTnLst>
                    </p:cTn>
                  </p:par>
                  <p:par>
                    <p:cTn fill="hold" id="94" nodeType="clickPar">
                      <p:stCondLst>
                        <p:cond delay="indefinite"/>
                      </p:stCondLst>
                      <p:childTnLst>
                        <p:par>
                          <p:cTn fill="hold" id="95" nodeType="afterGroup">
                            <p:stCondLst>
                              <p:cond delay="0"/>
                            </p:stCondLst>
                            <p:childTnLst>
                              <p:par>
                                <p:cTn fill="hold" grpId="0" id="96" nodeType="clickEffect" presetClass="entr" presetID="42" presetSubtype="0">
                                  <p:stCondLst>
                                    <p:cond delay="0"/>
                                  </p:stCondLst>
                                  <p:childTnLst>
                                    <p:set>
                                      <p:cBhvr>
                                        <p:cTn dur="1" fill="hold" id="97">
                                          <p:stCondLst>
                                            <p:cond delay="0"/>
                                          </p:stCondLst>
                                        </p:cTn>
                                        <p:tgtEl>
                                          <p:spTgt spid="29"/>
                                        </p:tgtEl>
                                        <p:attrNameLst>
                                          <p:attrName>style.visibility</p:attrName>
                                        </p:attrNameLst>
                                      </p:cBhvr>
                                      <p:to>
                                        <p:strVal val="visible"/>
                                      </p:to>
                                    </p:set>
                                    <p:animEffect filter="fade" transition="in">
                                      <p:cBhvr>
                                        <p:cTn dur="1000" id="98"/>
                                        <p:tgtEl>
                                          <p:spTgt spid="29"/>
                                        </p:tgtEl>
                                      </p:cBhvr>
                                    </p:animEffect>
                                    <p:anim calcmode="lin" valueType="num">
                                      <p:cBhvr>
                                        <p:cTn dur="1000" fill="hold" id="99"/>
                                        <p:tgtEl>
                                          <p:spTgt spid="29"/>
                                        </p:tgtEl>
                                        <p:attrNameLst>
                                          <p:attrName>ppt_x</p:attrName>
                                        </p:attrNameLst>
                                      </p:cBhvr>
                                      <p:tavLst>
                                        <p:tav tm="0">
                                          <p:val>
                                            <p:strVal val="#ppt_x"/>
                                          </p:val>
                                        </p:tav>
                                        <p:tav tm="100000">
                                          <p:val>
                                            <p:strVal val="#ppt_x"/>
                                          </p:val>
                                        </p:tav>
                                      </p:tavLst>
                                    </p:anim>
                                    <p:anim calcmode="lin" valueType="num">
                                      <p:cBhvr>
                                        <p:cTn dur="1000" fill="hold" id="100"/>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
      <p:bldP build="allAtOnce" grpId="0" spid="18"/>
      <p:bldP grpId="0" spid="19"/>
      <p:bldP grpId="0" spid="20"/>
      <p:bldP grpId="0" spid="25"/>
      <p:bldP grpId="0" spid="27"/>
      <p:bldP grpId="0" spid="31"/>
      <p:bldP grpId="0" spid="2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72713086-F414-4018-B691-20E945B186E7}"/>
              </a:ext>
            </a:extLst>
          </p:cNvPr>
          <p:cNvSpPr/>
          <p:nvPr/>
        </p:nvSpPr>
        <p:spPr>
          <a:xfrm>
            <a:off x="2735501" y="2828835"/>
            <a:ext cx="6583680" cy="1188720"/>
          </a:xfrm>
          <a:prstGeom prst="rect">
            <a:avLst/>
          </a:prstGeom>
          <a:solidFill>
            <a:schemeClr val="bg1"/>
          </a:solidFill>
        </p:spPr>
        <p:txBody>
          <a:bodyPr wrap="none">
            <a:spAutoFit/>
          </a:bodyPr>
          <a:lstStyle/>
          <a:p>
            <a:r>
              <a:rPr altLang="en-US" b="1" lang="zh-CN" sz="72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实习期工作总结</a:t>
            </a:r>
          </a:p>
        </p:txBody>
      </p:sp>
    </p:spTree>
    <p:extLst>
      <p:ext uri="{BB962C8B-B14F-4D97-AF65-F5344CB8AC3E}">
        <p14:creationId val="3799638556"/>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5"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1000" fill="hold" id="7"/>
                                        <p:tgtEl>
                                          <p:spTgt spid="18"/>
                                        </p:tgtEl>
                                        <p:attrNameLst>
                                          <p:attrName>ppt_w</p:attrName>
                                        </p:attrNameLst>
                                      </p:cBhvr>
                                      <p:tavLst>
                                        <p:tav tm="0">
                                          <p:val>
                                            <p:strVal val="#ppt_w*0.70"/>
                                          </p:val>
                                        </p:tav>
                                        <p:tav tm="100000">
                                          <p:val>
                                            <p:strVal val="#ppt_w"/>
                                          </p:val>
                                        </p:tav>
                                      </p:tavLst>
                                    </p:anim>
                                    <p:anim calcmode="lin" valueType="num">
                                      <p:cBhvr>
                                        <p:cTn dur="1000" fill="hold" id="8"/>
                                        <p:tgtEl>
                                          <p:spTgt spid="18"/>
                                        </p:tgtEl>
                                        <p:attrNameLst>
                                          <p:attrName>ppt_h</p:attrName>
                                        </p:attrNameLst>
                                      </p:cBhvr>
                                      <p:tavLst>
                                        <p:tav tm="0">
                                          <p:val>
                                            <p:strVal val="#ppt_h"/>
                                          </p:val>
                                        </p:tav>
                                        <p:tav tm="100000">
                                          <p:val>
                                            <p:strVal val="#ppt_h"/>
                                          </p:val>
                                        </p:tav>
                                      </p:tavLst>
                                    </p:anim>
                                    <p:animEffect filter="fade" transition="in">
                                      <p:cBhvr>
                                        <p:cTn dur="1000" id="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0932F351-807D-4396-B2E5-4297DF12CA79}"/>
              </a:ext>
            </a:extLst>
          </p:cNvPr>
          <p:cNvSpPr/>
          <p:nvPr/>
        </p:nvSpPr>
        <p:spPr>
          <a:xfrm>
            <a:off x="1976332" y="4589236"/>
            <a:ext cx="3641000" cy="1005840"/>
          </a:xfrm>
          <a:prstGeom prst="rect">
            <a:avLst/>
          </a:prstGeom>
          <a:solidFill>
            <a:srgbClr val="F4D525"/>
          </a:solidFill>
        </p:spPr>
        <p:txBody>
          <a:bodyPr wrap="square">
            <a:spAutoFit/>
          </a:bodyPr>
          <a:lstStyle/>
          <a:p>
            <a:pPr algn="ctr">
              <a:lnSpc>
                <a:spcPct val="150000"/>
              </a:lnSpc>
              <a:buClr>
                <a:srgbClr val="C00000"/>
              </a:buClr>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自2019年4月1日以来一直在****岗位学习工作。</a:t>
            </a:r>
          </a:p>
        </p:txBody>
      </p:sp>
      <p:sp>
        <p:nvSpPr>
          <p:cNvPr id="5" name="矩形 4">
            <a:extLst>
              <a:ext uri="{FF2B5EF4-FFF2-40B4-BE49-F238E27FC236}">
                <a16:creationId xmlns:a16="http://schemas.microsoft.com/office/drawing/2014/main" id="{CB8CEF08-DE2A-4C6C-88F3-F1D3866036CC}"/>
              </a:ext>
            </a:extLst>
          </p:cNvPr>
          <p:cNvSpPr/>
          <p:nvPr/>
        </p:nvSpPr>
        <p:spPr>
          <a:xfrm>
            <a:off x="6224605" y="3364593"/>
            <a:ext cx="4282030" cy="2148841"/>
          </a:xfrm>
          <a:prstGeom prst="rect">
            <a:avLst/>
          </a:prstGeom>
        </p:spPr>
        <p:txBody>
          <a:bodyPr wrap="square">
            <a:spAutoFit/>
          </a:bodyPr>
          <a:lstStyle/>
          <a:p>
            <a:pPr algn="just" indent="-400050" marL="400050">
              <a:lnSpc>
                <a:spcPct val="150000"/>
              </a:lnSpc>
              <a:buClr>
                <a:schemeClr val="tx1">
                  <a:lumMod val="75000"/>
                  <a:lumOff val="25000"/>
                </a:schemeClr>
              </a:buClr>
              <a:buFont typeface="+mj-lt"/>
              <a:buAutoNum type="romanUcPeriod"/>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对公司产品的性能进行调试、测试。</a:t>
            </a:r>
          </a:p>
          <a:p>
            <a:pPr algn="just" indent="-400050" marL="400050">
              <a:lnSpc>
                <a:spcPct val="150000"/>
              </a:lnSpc>
              <a:buClr>
                <a:schemeClr val="tx1">
                  <a:lumMod val="75000"/>
                  <a:lumOff val="25000"/>
                </a:schemeClr>
              </a:buClr>
              <a:buFont typeface="+mj-lt"/>
              <a:buAutoNum type="romanUcPeriod"/>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确保出货产品全部都是优质合格产品。</a:t>
            </a:r>
          </a:p>
          <a:p>
            <a:pPr algn="just" indent="-400050" marL="400050">
              <a:lnSpc>
                <a:spcPct val="150000"/>
              </a:lnSpc>
              <a:buClr>
                <a:schemeClr val="tx1">
                  <a:lumMod val="75000"/>
                  <a:lumOff val="25000"/>
                </a:schemeClr>
              </a:buClr>
              <a:buFont typeface="+mj-lt"/>
              <a:buAutoNum type="romanUcPeriod"/>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将问题严格控制在内部，赢得客户的信赖，为公司树立良好形象，提高公司的竞争力。</a:t>
            </a:r>
          </a:p>
        </p:txBody>
      </p:sp>
      <p:pic>
        <p:nvPicPr>
          <p:cNvPr id="7" name="图片 6">
            <a:extLst>
              <a:ext uri="{FF2B5EF4-FFF2-40B4-BE49-F238E27FC236}">
                <a16:creationId xmlns:a16="http://schemas.microsoft.com/office/drawing/2014/main" id="{E6A629A9-3EA5-404A-8B66-33719C7101FF}"/>
              </a:ext>
            </a:extLst>
          </p:cNvPr>
          <p:cNvPicPr>
            <a:picLocks noChangeAspect="1"/>
          </p:cNvPicPr>
          <p:nvPr/>
        </p:nvPicPr>
        <p:blipFill>
          <a:blip r:embed="rId2">
            <a:extLst>
              <a:ext uri="{28A0092B-C50C-407E-A947-70E740481C1C}">
                <a14:useLocalDpi val="0"/>
              </a:ext>
            </a:extLst>
          </a:blip>
          <a:stretch>
            <a:fillRect/>
          </a:stretch>
        </p:blipFill>
        <p:spPr>
          <a:xfrm>
            <a:off x="2104354" y="2000355"/>
            <a:ext cx="3506071" cy="2335043"/>
          </a:xfrm>
          <a:prstGeom prst="rect">
            <a:avLst/>
          </a:prstGeom>
        </p:spPr>
      </p:pic>
      <p:sp>
        <p:nvSpPr>
          <p:cNvPr id="8" name="文本框 7">
            <a:extLst>
              <a:ext uri="{FF2B5EF4-FFF2-40B4-BE49-F238E27FC236}">
                <a16:creationId xmlns:a16="http://schemas.microsoft.com/office/drawing/2014/main" id="{7DA46E5D-E4F3-4DE4-BBE6-78066FAD77C7}"/>
              </a:ext>
            </a:extLst>
          </p:cNvPr>
          <p:cNvSpPr txBox="1"/>
          <p:nvPr/>
        </p:nvSpPr>
        <p:spPr>
          <a:xfrm>
            <a:off x="4878458" y="661144"/>
            <a:ext cx="24350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工作岗位</a:t>
            </a:r>
          </a:p>
        </p:txBody>
      </p:sp>
      <p:sp>
        <p:nvSpPr>
          <p:cNvPr id="9" name="文本框 8">
            <a:extLst>
              <a:ext uri="{FF2B5EF4-FFF2-40B4-BE49-F238E27FC236}">
                <a16:creationId xmlns:a16="http://schemas.microsoft.com/office/drawing/2014/main" id="{8F0877B1-5110-450D-BDA0-3B3D79AA6A3E}"/>
              </a:ext>
            </a:extLst>
          </p:cNvPr>
          <p:cNvSpPr txBox="1"/>
          <p:nvPr/>
        </p:nvSpPr>
        <p:spPr>
          <a:xfrm>
            <a:off x="6923159" y="2164983"/>
            <a:ext cx="3292510" cy="822960"/>
          </a:xfrm>
          <a:prstGeom prst="rect">
            <a:avLst/>
          </a:prstGeom>
          <a:noFill/>
        </p:spPr>
        <p:txBody>
          <a:bodyPr rtlCol="0" wrap="square">
            <a:spAutoFit/>
          </a:bodyPr>
          <a:lstStyle/>
          <a:p>
            <a:pPr algn="dist"/>
            <a:r>
              <a:rPr altLang="en-US" b="1" lang="zh-CN" sz="4800">
                <a:solidFill>
                  <a:schemeClr val="tx1">
                    <a:lumMod val="75000"/>
                    <a:lumOff val="25000"/>
                  </a:schemeClr>
                </a:solidFill>
                <a:latin charset="-122" panose="020b0503020204020204" pitchFamily="34" typeface="微软雅黑"/>
                <a:ea charset="-122" panose="020b0503020204020204" pitchFamily="34" typeface="微软雅黑"/>
              </a:rPr>
              <a:t>工作职则</a:t>
            </a:r>
          </a:p>
        </p:txBody>
      </p:sp>
    </p:spTree>
    <p:extLst>
      <p:ext uri="{BB962C8B-B14F-4D97-AF65-F5344CB8AC3E}">
        <p14:creationId val="3507863194"/>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8"/>
                                        </p:tgtEl>
                                        <p:attrNameLst>
                                          <p:attrName>style.visibility</p:attrName>
                                        </p:attrNameLst>
                                      </p:cBhvr>
                                      <p:to>
                                        <p:strVal val="visible"/>
                                      </p:to>
                                    </p:set>
                                    <p:animEffect filter="wipe(left)" transition="in">
                                      <p:cBhvr>
                                        <p:cTn dur="1000" id="7"/>
                                        <p:tgtEl>
                                          <p:spTgt spid="8"/>
                                        </p:tgtEl>
                                      </p:cBhvr>
                                    </p:animEffect>
                                  </p:childTnLst>
                                </p:cTn>
                              </p:par>
                            </p:childTnLst>
                          </p:cTn>
                        </p:par>
                        <p:par>
                          <p:cTn fill="hold" id="8" nodeType="afterGroup">
                            <p:stCondLst>
                              <p:cond delay="1000"/>
                            </p:stCondLst>
                            <p:childTnLst>
                              <p:par>
                                <p:cTn fill="hold" id="9" nodeType="afterEffect" presetClass="entr" presetID="47" presetSubtype="0">
                                  <p:stCondLst>
                                    <p:cond delay="0"/>
                                  </p:stCondLst>
                                  <p:childTnLst>
                                    <p:set>
                                      <p:cBhvr>
                                        <p:cTn dur="1" fill="hold" id="10">
                                          <p:stCondLst>
                                            <p:cond delay="0"/>
                                          </p:stCondLst>
                                        </p:cTn>
                                        <p:tgtEl>
                                          <p:spTgt spid="7"/>
                                        </p:tgtEl>
                                        <p:attrNameLst>
                                          <p:attrName>style.visibility</p:attrName>
                                        </p:attrNameLst>
                                      </p:cBhvr>
                                      <p:to>
                                        <p:strVal val="visible"/>
                                      </p:to>
                                    </p:set>
                                    <p:animEffect filter="fade" transition="in">
                                      <p:cBhvr>
                                        <p:cTn dur="1000" id="11"/>
                                        <p:tgtEl>
                                          <p:spTgt spid="7"/>
                                        </p:tgtEl>
                                      </p:cBhvr>
                                    </p:animEffect>
                                    <p:anim calcmode="lin" valueType="num">
                                      <p:cBhvr>
                                        <p:cTn dur="1000" fill="hold" id="12"/>
                                        <p:tgtEl>
                                          <p:spTgt spid="7"/>
                                        </p:tgtEl>
                                        <p:attrNameLst>
                                          <p:attrName>ppt_x</p:attrName>
                                        </p:attrNameLst>
                                      </p:cBhvr>
                                      <p:tavLst>
                                        <p:tav tm="0">
                                          <p:val>
                                            <p:strVal val="#ppt_x"/>
                                          </p:val>
                                        </p:tav>
                                        <p:tav tm="100000">
                                          <p:val>
                                            <p:strVal val="#ppt_x"/>
                                          </p:val>
                                        </p:tav>
                                      </p:tavLst>
                                    </p:anim>
                                    <p:anim calcmode="lin" valueType="num">
                                      <p:cBhvr>
                                        <p:cTn dur="1000" fill="hold" id="13"/>
                                        <p:tgtEl>
                                          <p:spTgt spid="7"/>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p:cTn dur="1000" fill="hold" id="17"/>
                                        <p:tgtEl>
                                          <p:spTgt spid="4"/>
                                        </p:tgtEl>
                                        <p:attrNameLst>
                                          <p:attrName>ppt_w</p:attrName>
                                        </p:attrNameLst>
                                      </p:cBhvr>
                                      <p:tavLst>
                                        <p:tav tm="0">
                                          <p:val>
                                            <p:fltVal val="0"/>
                                          </p:val>
                                        </p:tav>
                                        <p:tav tm="100000">
                                          <p:val>
                                            <p:strVal val="#ppt_w"/>
                                          </p:val>
                                        </p:tav>
                                      </p:tavLst>
                                    </p:anim>
                                    <p:anim calcmode="lin" valueType="num">
                                      <p:cBhvr>
                                        <p:cTn dur="1000" fill="hold" id="18"/>
                                        <p:tgtEl>
                                          <p:spTgt spid="4"/>
                                        </p:tgtEl>
                                        <p:attrNameLst>
                                          <p:attrName>ppt_h</p:attrName>
                                        </p:attrNameLst>
                                      </p:cBhvr>
                                      <p:tavLst>
                                        <p:tav tm="0">
                                          <p:val>
                                            <p:fltVal val="0"/>
                                          </p:val>
                                        </p:tav>
                                        <p:tav tm="100000">
                                          <p:val>
                                            <p:strVal val="#ppt_h"/>
                                          </p:val>
                                        </p:tav>
                                      </p:tavLst>
                                    </p:anim>
                                    <p:animEffect filter="fade" transition="in">
                                      <p:cBhvr>
                                        <p:cTn dur="1000" id="19"/>
                                        <p:tgtEl>
                                          <p:spTgt spid="4"/>
                                        </p:tgtEl>
                                      </p:cBhvr>
                                    </p:animEffect>
                                  </p:childTnLst>
                                </p:cTn>
                              </p:par>
                            </p:childTnLst>
                          </p:cTn>
                        </p:par>
                        <p:par>
                          <p:cTn fill="hold" id="20" nodeType="afterGroup">
                            <p:stCondLst>
                              <p:cond delay="3000"/>
                            </p:stCondLst>
                            <p:childTnLst>
                              <p:par>
                                <p:cTn fill="hold" grpId="0" id="21" nodeType="afterEffect" presetClass="entr" presetID="22" presetSubtype="8">
                                  <p:stCondLst>
                                    <p:cond delay="0"/>
                                  </p:stCondLst>
                                  <p:childTnLst>
                                    <p:set>
                                      <p:cBhvr>
                                        <p:cTn dur="1" fill="hold" id="22">
                                          <p:stCondLst>
                                            <p:cond delay="0"/>
                                          </p:stCondLst>
                                        </p:cTn>
                                        <p:tgtEl>
                                          <p:spTgt spid="9"/>
                                        </p:tgtEl>
                                        <p:attrNameLst>
                                          <p:attrName>style.visibility</p:attrName>
                                        </p:attrNameLst>
                                      </p:cBhvr>
                                      <p:to>
                                        <p:strVal val="visible"/>
                                      </p:to>
                                    </p:set>
                                    <p:animEffect filter="wipe(left)" transition="in">
                                      <p:cBhvr>
                                        <p:cTn dur="1000" id="23"/>
                                        <p:tgtEl>
                                          <p:spTgt spid="9"/>
                                        </p:tgtEl>
                                      </p:cBhvr>
                                    </p:animEffect>
                                  </p:childTnLst>
                                </p:cTn>
                              </p:par>
                            </p:childTnLst>
                          </p:cTn>
                        </p:par>
                        <p:par>
                          <p:cTn fill="hold" id="24" nodeType="afterGroup">
                            <p:stCondLst>
                              <p:cond delay="4000"/>
                            </p:stCondLst>
                            <p:childTnLst>
                              <p:par>
                                <p:cTn fill="hold" grpId="0" id="25" nodeType="afterEffect" presetClass="entr" presetID="22" presetSubtype="1">
                                  <p:stCondLst>
                                    <p:cond delay="0"/>
                                  </p:stCondLst>
                                  <p:childTnLst>
                                    <p:set>
                                      <p:cBhvr>
                                        <p:cTn dur="1" fill="hold" id="26">
                                          <p:stCondLst>
                                            <p:cond delay="0"/>
                                          </p:stCondLst>
                                        </p:cTn>
                                        <p:tgtEl>
                                          <p:spTgt spid="5"/>
                                        </p:tgtEl>
                                        <p:attrNameLst>
                                          <p:attrName>style.visibility</p:attrName>
                                        </p:attrNameLst>
                                      </p:cBhvr>
                                      <p:to>
                                        <p:strVal val="visible"/>
                                      </p:to>
                                    </p:set>
                                    <p:animEffect filter="wipe(up)" transition="in">
                                      <p:cBhvr>
                                        <p:cTn dur="1000" id="27"/>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8"/>
      <p:bldP grpId="0" spid="9"/>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08D95C60-3E24-4652-A4CB-C0A767AB12BB}"/>
              </a:ext>
            </a:extLst>
          </p:cNvPr>
          <p:cNvSpPr txBox="1"/>
          <p:nvPr/>
        </p:nvSpPr>
        <p:spPr>
          <a:xfrm>
            <a:off x="4245617" y="644487"/>
            <a:ext cx="3700766"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工作任务与目标</a:t>
            </a:r>
          </a:p>
        </p:txBody>
      </p:sp>
      <p:pic>
        <p:nvPicPr>
          <p:cNvPr id="3" name="Picture 3">
            <a:extLst>
              <a:ext uri="{FF2B5EF4-FFF2-40B4-BE49-F238E27FC236}">
                <a16:creationId xmlns:a16="http://schemas.microsoft.com/office/drawing/2014/main" id="{8CFB00A9-954F-4B45-AB09-378DA877E4E7}"/>
              </a:ext>
            </a:extLst>
          </p:cNvPr>
          <p:cNvPicPr>
            <a:picLocks noChangeArrowheads="1" noChangeAspect="1"/>
          </p:cNvPicPr>
          <p:nvPr/>
        </p:nvPicPr>
        <p:blipFill>
          <a:blip r:embed="rId2">
            <a:extLst>
              <a:ext uri="{28A0092B-C50C-407E-A947-70E740481C1C}">
                <a14:useLocalDpi val="0"/>
              </a:ext>
            </a:extLst>
          </a:blip>
          <a:srcRect b="53150" l="2766" r="16126" t="-1"/>
          <a:stretch>
            <a:fillRect/>
          </a:stretch>
        </p:blipFill>
        <p:spPr bwMode="auto">
          <a:xfrm flipH="1" rot="17880000">
            <a:off x="4304381" y="3252058"/>
            <a:ext cx="6214737" cy="17425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grpSp>
        <p:nvGrpSpPr>
          <p:cNvPr id="4" name="组合 3">
            <a:extLst>
              <a:ext uri="{FF2B5EF4-FFF2-40B4-BE49-F238E27FC236}">
                <a16:creationId xmlns:a16="http://schemas.microsoft.com/office/drawing/2014/main" id="{0364090D-6614-4684-A746-D2FF9AF856C2}"/>
              </a:ext>
            </a:extLst>
          </p:cNvPr>
          <p:cNvGrpSpPr/>
          <p:nvPr/>
        </p:nvGrpSpPr>
        <p:grpSpPr>
          <a:xfrm>
            <a:off x="7243901" y="1388031"/>
            <a:ext cx="4581807" cy="1447217"/>
            <a:chOff x="5440203" y="1135759"/>
            <a:chExt cx="3219896" cy="1017041"/>
          </a:xfrm>
        </p:grpSpPr>
        <p:sp>
          <p:nvSpPr>
            <p:cNvPr id="5" name="等腰三角形 4">
              <a:extLst>
                <a:ext uri="{FF2B5EF4-FFF2-40B4-BE49-F238E27FC236}">
                  <a16:creationId xmlns:a16="http://schemas.microsoft.com/office/drawing/2014/main" id="{93D67E26-AA56-4507-AA40-BAE4ECBA0B49}"/>
                </a:ext>
              </a:extLst>
            </p:cNvPr>
            <p:cNvSpPr/>
            <p:nvPr/>
          </p:nvSpPr>
          <p:spPr>
            <a:xfrm rot="17937232">
              <a:off x="5309069" y="1315779"/>
              <a:ext cx="936104" cy="576064"/>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6" name="等腰三角形 5">
              <a:extLst>
                <a:ext uri="{FF2B5EF4-FFF2-40B4-BE49-F238E27FC236}">
                  <a16:creationId xmlns:a16="http://schemas.microsoft.com/office/drawing/2014/main" id="{107F543F-1E07-43C9-AFD0-15860B938042}"/>
                </a:ext>
              </a:extLst>
            </p:cNvPr>
            <p:cNvSpPr/>
            <p:nvPr/>
          </p:nvSpPr>
          <p:spPr>
            <a:xfrm flipH="1" flipV="1" rot="1020000">
              <a:off x="5440203" y="1452196"/>
              <a:ext cx="605928" cy="662858"/>
            </a:xfrm>
            <a:custGeom>
              <a:gdLst>
                <a:gd fmla="*/ 605928 w 605928" name="connsiteX0"/>
                <a:gd fmla="*/ 576064 h 662858" name="connsiteY0"/>
                <a:gd fmla="*/ 0 w 605928" name="connsiteX1"/>
                <a:gd fmla="*/ 662858 h 662858" name="connsiteY1"/>
                <a:gd fmla="*/ 131877 w 605928" name="connsiteX2"/>
                <a:gd fmla="*/ 7384 h 662858" name="connsiteY2"/>
                <a:gd fmla="*/ 137876 w 605928" name="connsiteX3"/>
                <a:gd fmla="*/ 0 h 662858" name="connsiteY3"/>
                <a:gd fmla="*/ 605928 w 605928" name="connsiteX4"/>
                <a:gd fmla="*/ 576064 h 66285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62858" w="605928">
                  <a:moveTo>
                    <a:pt x="605928" y="576064"/>
                  </a:moveTo>
                  <a:lnTo>
                    <a:pt x="0" y="662858"/>
                  </a:lnTo>
                  <a:lnTo>
                    <a:pt x="131877" y="7384"/>
                  </a:lnTo>
                  <a:lnTo>
                    <a:pt x="137876" y="0"/>
                  </a:lnTo>
                  <a:lnTo>
                    <a:pt x="605928" y="576064"/>
                  </a:lnTo>
                  <a:close/>
                </a:path>
              </a:pathLst>
            </a:custGeom>
            <a:solidFill>
              <a:srgbClr val="D9D40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7" name="矩形 13">
              <a:extLst>
                <a:ext uri="{FF2B5EF4-FFF2-40B4-BE49-F238E27FC236}">
                  <a16:creationId xmlns:a16="http://schemas.microsoft.com/office/drawing/2014/main" id="{B2113861-AF65-4521-BFF3-C782AD8593FA}"/>
                </a:ext>
              </a:extLst>
            </p:cNvPr>
            <p:cNvSpPr/>
            <p:nvPr/>
          </p:nvSpPr>
          <p:spPr>
            <a:xfrm>
              <a:off x="5799073" y="1557096"/>
              <a:ext cx="1394052" cy="595704"/>
            </a:xfrm>
            <a:custGeom>
              <a:rect b="b" l="l" r="r" t="t"/>
              <a:pathLst>
                <a:path h="595704" w="1394052">
                  <a:moveTo>
                    <a:pt x="323925" y="0"/>
                  </a:moveTo>
                  <a:lnTo>
                    <a:pt x="1394052" y="0"/>
                  </a:lnTo>
                  <a:lnTo>
                    <a:pt x="1394052" y="595704"/>
                  </a:lnTo>
                  <a:lnTo>
                    <a:pt x="0" y="595704"/>
                  </a:lnTo>
                  <a:lnTo>
                    <a:pt x="0" y="591250"/>
                  </a:lnTo>
                  <a:lnTo>
                    <a:pt x="7162" y="586436"/>
                  </a:lnTo>
                  <a:close/>
                </a:path>
              </a:pathLst>
            </a:cu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8" name="矩形 13">
              <a:extLst>
                <a:ext uri="{FF2B5EF4-FFF2-40B4-BE49-F238E27FC236}">
                  <a16:creationId xmlns:a16="http://schemas.microsoft.com/office/drawing/2014/main" id="{E5D7B474-B943-4E8B-9ECB-74B91C56A95F}"/>
                </a:ext>
              </a:extLst>
            </p:cNvPr>
            <p:cNvSpPr/>
            <p:nvPr/>
          </p:nvSpPr>
          <p:spPr>
            <a:xfrm>
              <a:off x="7052922" y="1557096"/>
              <a:ext cx="1607177" cy="595704"/>
            </a:xfrm>
            <a:prstGeom prst="rect">
              <a:avLst/>
            </a:pr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9" name="组合 8">
            <a:extLst>
              <a:ext uri="{FF2B5EF4-FFF2-40B4-BE49-F238E27FC236}">
                <a16:creationId xmlns:a16="http://schemas.microsoft.com/office/drawing/2014/main" id="{3C004782-D95B-488D-AE26-B8FE6DC8901A}"/>
              </a:ext>
            </a:extLst>
          </p:cNvPr>
          <p:cNvGrpSpPr/>
          <p:nvPr/>
        </p:nvGrpSpPr>
        <p:grpSpPr>
          <a:xfrm>
            <a:off x="6376622" y="3013877"/>
            <a:ext cx="5410986" cy="1447215"/>
            <a:chOff x="5440201" y="1135760"/>
            <a:chExt cx="3802607" cy="1017040"/>
          </a:xfrm>
        </p:grpSpPr>
        <p:sp>
          <p:nvSpPr>
            <p:cNvPr id="10" name="等腰三角形 9">
              <a:extLst>
                <a:ext uri="{FF2B5EF4-FFF2-40B4-BE49-F238E27FC236}">
                  <a16:creationId xmlns:a16="http://schemas.microsoft.com/office/drawing/2014/main" id="{2D368328-41B8-43BB-AC16-6A8629583B82}"/>
                </a:ext>
              </a:extLst>
            </p:cNvPr>
            <p:cNvSpPr/>
            <p:nvPr/>
          </p:nvSpPr>
          <p:spPr>
            <a:xfrm rot="17937232">
              <a:off x="5309068" y="1315780"/>
              <a:ext cx="936104" cy="576064"/>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1" name="等腰三角形 5">
              <a:extLst>
                <a:ext uri="{FF2B5EF4-FFF2-40B4-BE49-F238E27FC236}">
                  <a16:creationId xmlns:a16="http://schemas.microsoft.com/office/drawing/2014/main" id="{9BA8EC38-BEC1-43B5-A13D-EE35BAEF4D37}"/>
                </a:ext>
              </a:extLst>
            </p:cNvPr>
            <p:cNvSpPr/>
            <p:nvPr/>
          </p:nvSpPr>
          <p:spPr>
            <a:xfrm flipH="1" flipV="1" rot="1020000">
              <a:off x="5440201" y="1452196"/>
              <a:ext cx="605928" cy="662858"/>
            </a:xfrm>
            <a:custGeom>
              <a:gdLst>
                <a:gd fmla="*/ 605928 w 605928" name="connsiteX0"/>
                <a:gd fmla="*/ 576064 h 662858" name="connsiteY0"/>
                <a:gd fmla="*/ 0 w 605928" name="connsiteX1"/>
                <a:gd fmla="*/ 662858 h 662858" name="connsiteY1"/>
                <a:gd fmla="*/ 131877 w 605928" name="connsiteX2"/>
                <a:gd fmla="*/ 7384 h 662858" name="connsiteY2"/>
                <a:gd fmla="*/ 137876 w 605928" name="connsiteX3"/>
                <a:gd fmla="*/ 0 h 662858" name="connsiteY3"/>
                <a:gd fmla="*/ 605928 w 605928" name="connsiteX4"/>
                <a:gd fmla="*/ 576064 h 66285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62858" w="605928">
                  <a:moveTo>
                    <a:pt x="605928" y="576064"/>
                  </a:moveTo>
                  <a:lnTo>
                    <a:pt x="0" y="662858"/>
                  </a:lnTo>
                  <a:lnTo>
                    <a:pt x="131877" y="7384"/>
                  </a:lnTo>
                  <a:lnTo>
                    <a:pt x="137876" y="0"/>
                  </a:lnTo>
                  <a:lnTo>
                    <a:pt x="605928" y="576064"/>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2" name="矩形 13">
              <a:extLst>
                <a:ext uri="{FF2B5EF4-FFF2-40B4-BE49-F238E27FC236}">
                  <a16:creationId xmlns:a16="http://schemas.microsoft.com/office/drawing/2014/main" id="{B0579164-57E3-43EC-9179-793B13972C33}"/>
                </a:ext>
              </a:extLst>
            </p:cNvPr>
            <p:cNvSpPr/>
            <p:nvPr/>
          </p:nvSpPr>
          <p:spPr>
            <a:xfrm>
              <a:off x="5799072" y="1557096"/>
              <a:ext cx="1394052" cy="595704"/>
            </a:xfrm>
            <a:custGeom>
              <a:rect b="b" l="l" r="r" t="t"/>
              <a:pathLst>
                <a:path h="595704" w="1394052">
                  <a:moveTo>
                    <a:pt x="323925" y="0"/>
                  </a:moveTo>
                  <a:lnTo>
                    <a:pt x="1394052" y="0"/>
                  </a:lnTo>
                  <a:lnTo>
                    <a:pt x="1394052" y="595704"/>
                  </a:lnTo>
                  <a:lnTo>
                    <a:pt x="0" y="595704"/>
                  </a:lnTo>
                  <a:lnTo>
                    <a:pt x="0" y="591250"/>
                  </a:lnTo>
                  <a:lnTo>
                    <a:pt x="7162" y="586436"/>
                  </a:lnTo>
                  <a:close/>
                </a:path>
              </a:pathLst>
            </a:cu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3" name="矩形 13">
              <a:extLst>
                <a:ext uri="{FF2B5EF4-FFF2-40B4-BE49-F238E27FC236}">
                  <a16:creationId xmlns:a16="http://schemas.microsoft.com/office/drawing/2014/main" id="{09C1176D-DC97-49CB-BE31-0062377055D7}"/>
                </a:ext>
              </a:extLst>
            </p:cNvPr>
            <p:cNvSpPr/>
            <p:nvPr/>
          </p:nvSpPr>
          <p:spPr>
            <a:xfrm>
              <a:off x="7052922" y="1557096"/>
              <a:ext cx="2189886" cy="595704"/>
            </a:xfrm>
            <a:prstGeom prst="rect">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grpSp>
      <p:grpSp>
        <p:nvGrpSpPr>
          <p:cNvPr id="14" name="组合 13">
            <a:extLst>
              <a:ext uri="{FF2B5EF4-FFF2-40B4-BE49-F238E27FC236}">
                <a16:creationId xmlns:a16="http://schemas.microsoft.com/office/drawing/2014/main" id="{E69EC91D-8100-4B07-85E6-3ECF0248A7A8}"/>
              </a:ext>
            </a:extLst>
          </p:cNvPr>
          <p:cNvGrpSpPr/>
          <p:nvPr/>
        </p:nvGrpSpPr>
        <p:grpSpPr>
          <a:xfrm>
            <a:off x="5523042" y="4639721"/>
            <a:ext cx="6239166" cy="1447215"/>
            <a:chOff x="5440201" y="1135760"/>
            <a:chExt cx="4384615" cy="1017040"/>
          </a:xfrm>
        </p:grpSpPr>
        <p:sp>
          <p:nvSpPr>
            <p:cNvPr id="15" name="等腰三角形 14">
              <a:extLst>
                <a:ext uri="{FF2B5EF4-FFF2-40B4-BE49-F238E27FC236}">
                  <a16:creationId xmlns:a16="http://schemas.microsoft.com/office/drawing/2014/main" id="{14827755-0BCE-40BC-B1AB-2CE8F2412494}"/>
                </a:ext>
              </a:extLst>
            </p:cNvPr>
            <p:cNvSpPr/>
            <p:nvPr/>
          </p:nvSpPr>
          <p:spPr>
            <a:xfrm rot="17937232">
              <a:off x="5309068" y="1315780"/>
              <a:ext cx="936104" cy="576064"/>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6" name="等腰三角形 5">
              <a:extLst>
                <a:ext uri="{FF2B5EF4-FFF2-40B4-BE49-F238E27FC236}">
                  <a16:creationId xmlns:a16="http://schemas.microsoft.com/office/drawing/2014/main" id="{2D1E1B14-8C4F-4D62-BD9B-D6177483A0CC}"/>
                </a:ext>
              </a:extLst>
            </p:cNvPr>
            <p:cNvSpPr/>
            <p:nvPr/>
          </p:nvSpPr>
          <p:spPr>
            <a:xfrm flipH="1" flipV="1" rot="1020000">
              <a:off x="5440201" y="1452196"/>
              <a:ext cx="605928" cy="662858"/>
            </a:xfrm>
            <a:custGeom>
              <a:gdLst>
                <a:gd fmla="*/ 605928 w 605928" name="connsiteX0"/>
                <a:gd fmla="*/ 576064 h 662858" name="connsiteY0"/>
                <a:gd fmla="*/ 0 w 605928" name="connsiteX1"/>
                <a:gd fmla="*/ 662858 h 662858" name="connsiteY1"/>
                <a:gd fmla="*/ 131877 w 605928" name="connsiteX2"/>
                <a:gd fmla="*/ 7384 h 662858" name="connsiteY2"/>
                <a:gd fmla="*/ 137876 w 605928" name="connsiteX3"/>
                <a:gd fmla="*/ 0 h 662858" name="connsiteY3"/>
                <a:gd fmla="*/ 605928 w 605928" name="connsiteX4"/>
                <a:gd fmla="*/ 576064 h 66285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62858" w="605928">
                  <a:moveTo>
                    <a:pt x="605928" y="576064"/>
                  </a:moveTo>
                  <a:lnTo>
                    <a:pt x="0" y="662858"/>
                  </a:lnTo>
                  <a:lnTo>
                    <a:pt x="131877" y="7384"/>
                  </a:lnTo>
                  <a:lnTo>
                    <a:pt x="137876" y="0"/>
                  </a:lnTo>
                  <a:lnTo>
                    <a:pt x="605928" y="576064"/>
                  </a:lnTo>
                  <a:close/>
                </a:path>
              </a:pathLst>
            </a:custGeom>
            <a:solidFill>
              <a:srgbClr val="D9D40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7" name="矩形 13">
              <a:extLst>
                <a:ext uri="{FF2B5EF4-FFF2-40B4-BE49-F238E27FC236}">
                  <a16:creationId xmlns:a16="http://schemas.microsoft.com/office/drawing/2014/main" id="{4C311073-60D9-4E39-A0D9-6433EDBA0E10}"/>
                </a:ext>
              </a:extLst>
            </p:cNvPr>
            <p:cNvSpPr/>
            <p:nvPr/>
          </p:nvSpPr>
          <p:spPr>
            <a:xfrm>
              <a:off x="5799072" y="1557096"/>
              <a:ext cx="1394052" cy="595704"/>
            </a:xfrm>
            <a:custGeom>
              <a:rect b="b" l="l" r="r" t="t"/>
              <a:pathLst>
                <a:path h="595704" w="1394052">
                  <a:moveTo>
                    <a:pt x="323925" y="0"/>
                  </a:moveTo>
                  <a:lnTo>
                    <a:pt x="1394052" y="0"/>
                  </a:lnTo>
                  <a:lnTo>
                    <a:pt x="1394052" y="595704"/>
                  </a:lnTo>
                  <a:lnTo>
                    <a:pt x="0" y="595704"/>
                  </a:lnTo>
                  <a:lnTo>
                    <a:pt x="0" y="591250"/>
                  </a:lnTo>
                  <a:lnTo>
                    <a:pt x="7162" y="586436"/>
                  </a:lnTo>
                  <a:close/>
                </a:path>
              </a:pathLst>
            </a:cu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18" name="矩形 13">
              <a:extLst>
                <a:ext uri="{FF2B5EF4-FFF2-40B4-BE49-F238E27FC236}">
                  <a16:creationId xmlns:a16="http://schemas.microsoft.com/office/drawing/2014/main" id="{2F39A42A-15C4-4136-8D49-1610B984DF07}"/>
                </a:ext>
              </a:extLst>
            </p:cNvPr>
            <p:cNvSpPr/>
            <p:nvPr/>
          </p:nvSpPr>
          <p:spPr>
            <a:xfrm>
              <a:off x="7052922" y="1557096"/>
              <a:ext cx="2771894" cy="595704"/>
            </a:xfrm>
            <a:prstGeom prst="rect">
              <a:avLst/>
            </a:pr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grpSp>
      <p:sp>
        <p:nvSpPr>
          <p:cNvPr id="19" name="文本框 81">
            <a:extLst>
              <a:ext uri="{FF2B5EF4-FFF2-40B4-BE49-F238E27FC236}">
                <a16:creationId xmlns:a16="http://schemas.microsoft.com/office/drawing/2014/main" id="{4A2902D3-DB35-490C-A23E-300376920EBF}"/>
              </a:ext>
            </a:extLst>
          </p:cNvPr>
          <p:cNvSpPr txBox="1">
            <a:spLocks noChangeArrowheads="1"/>
          </p:cNvSpPr>
          <p:nvPr/>
        </p:nvSpPr>
        <p:spPr bwMode="auto">
          <a:xfrm>
            <a:off x="2147677" y="1730287"/>
            <a:ext cx="4224469" cy="1248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此处输入您的文本请在此处输入您的文本此处输入您的文本此处输入您的文本</a:t>
            </a:r>
          </a:p>
        </p:txBody>
      </p:sp>
      <p:sp>
        <p:nvSpPr>
          <p:cNvPr id="20" name="文本框 81">
            <a:extLst>
              <a:ext uri="{FF2B5EF4-FFF2-40B4-BE49-F238E27FC236}">
                <a16:creationId xmlns:a16="http://schemas.microsoft.com/office/drawing/2014/main" id="{A7D2E37E-8FE4-4BA1-8096-B193627A8957}"/>
              </a:ext>
            </a:extLst>
          </p:cNvPr>
          <p:cNvSpPr txBox="1">
            <a:spLocks noChangeArrowheads="1"/>
          </p:cNvSpPr>
          <p:nvPr/>
        </p:nvSpPr>
        <p:spPr bwMode="auto">
          <a:xfrm>
            <a:off x="1504918" y="3131124"/>
            <a:ext cx="4224469" cy="1248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此处输入您的文本请在此处输入您的文本此处输入您的文本此处输入您的文本</a:t>
            </a:r>
          </a:p>
        </p:txBody>
      </p:sp>
      <p:sp>
        <p:nvSpPr>
          <p:cNvPr id="21" name="文本框 81">
            <a:extLst>
              <a:ext uri="{FF2B5EF4-FFF2-40B4-BE49-F238E27FC236}">
                <a16:creationId xmlns:a16="http://schemas.microsoft.com/office/drawing/2014/main" id="{334E6FB7-F47D-4616-AAC4-2D8A84A7FFFE}"/>
              </a:ext>
            </a:extLst>
          </p:cNvPr>
          <p:cNvSpPr txBox="1">
            <a:spLocks noChangeArrowheads="1"/>
          </p:cNvSpPr>
          <p:nvPr/>
        </p:nvSpPr>
        <p:spPr bwMode="auto">
          <a:xfrm>
            <a:off x="993320" y="4764713"/>
            <a:ext cx="4224469" cy="1248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此处输入您的文本请在此处输入您的文本此处输入您的文本此处输入您的文本</a:t>
            </a:r>
          </a:p>
        </p:txBody>
      </p:sp>
      <p:sp>
        <p:nvSpPr>
          <p:cNvPr id="22" name="矩形 21">
            <a:extLst>
              <a:ext uri="{FF2B5EF4-FFF2-40B4-BE49-F238E27FC236}">
                <a16:creationId xmlns:a16="http://schemas.microsoft.com/office/drawing/2014/main" id="{E930BDC1-022B-40C8-BF84-A54BB40201F1}"/>
              </a:ext>
            </a:extLst>
          </p:cNvPr>
          <p:cNvSpPr/>
          <p:nvPr/>
        </p:nvSpPr>
        <p:spPr>
          <a:xfrm>
            <a:off x="7646221" y="2008379"/>
            <a:ext cx="315192" cy="1432560"/>
          </a:xfrm>
          <a:prstGeom prst="rect">
            <a:avLst/>
          </a:prstGeom>
        </p:spPr>
        <p:txBody>
          <a:bodyPr wrap="square">
            <a:prstTxWarp prst="textPlain">
              <a:avLst/>
            </a:prstTxWarp>
            <a:spAutoFit/>
          </a:bodyPr>
          <a:lstStyle/>
          <a:p>
            <a:pPr algn="ctr">
              <a:defRPr/>
            </a:pPr>
            <a:r>
              <a:rPr altLang="zh-CN" b="1" lang="en-US" sz="8800">
                <a:solidFill>
                  <a:schemeClr val="tx1">
                    <a:lumMod val="75000"/>
                    <a:lumOff val="25000"/>
                  </a:schemeClr>
                </a:solidFill>
                <a:latin charset="-122" panose="020b0503020204020204" pitchFamily="34" typeface="微软雅黑"/>
                <a:ea charset="-122" panose="020b0503020204020204" pitchFamily="34" typeface="微软雅黑"/>
                <a:cs charset="-122" pitchFamily="49" typeface="经典特宋简"/>
              </a:rPr>
              <a:t>A</a:t>
            </a:r>
          </a:p>
        </p:txBody>
      </p:sp>
      <p:sp>
        <p:nvSpPr>
          <p:cNvPr id="23" name="矩形 22">
            <a:extLst>
              <a:ext uri="{FF2B5EF4-FFF2-40B4-BE49-F238E27FC236}">
                <a16:creationId xmlns:a16="http://schemas.microsoft.com/office/drawing/2014/main" id="{FC6691F3-8D3E-4F7F-9E87-493B866F1B74}"/>
              </a:ext>
            </a:extLst>
          </p:cNvPr>
          <p:cNvSpPr/>
          <p:nvPr/>
        </p:nvSpPr>
        <p:spPr>
          <a:xfrm>
            <a:off x="6780255" y="3708400"/>
            <a:ext cx="293644" cy="1432560"/>
          </a:xfrm>
          <a:prstGeom prst="rect">
            <a:avLst/>
          </a:prstGeom>
        </p:spPr>
        <p:txBody>
          <a:bodyPr wrap="square">
            <a:prstTxWarp prst="textPlain">
              <a:avLst/>
            </a:prstTxWarp>
            <a:spAutoFit/>
          </a:bodyPr>
          <a:lstStyle/>
          <a:p>
            <a:pPr algn="ctr">
              <a:defRPr/>
            </a:pPr>
            <a:r>
              <a:rPr altLang="zh-CN" b="1" lang="en-US" sz="8800">
                <a:solidFill>
                  <a:schemeClr val="tx1">
                    <a:lumMod val="75000"/>
                    <a:lumOff val="25000"/>
                  </a:schemeClr>
                </a:solidFill>
                <a:latin charset="-122" panose="020b0503020204020204" pitchFamily="34" typeface="微软雅黑"/>
                <a:ea charset="-122" panose="020b0503020204020204" pitchFamily="34" typeface="微软雅黑"/>
                <a:cs charset="-122" pitchFamily="49" typeface="经典特宋简"/>
              </a:rPr>
              <a:t>B</a:t>
            </a:r>
          </a:p>
        </p:txBody>
      </p:sp>
      <p:sp>
        <p:nvSpPr>
          <p:cNvPr id="24" name="矩形 23">
            <a:extLst>
              <a:ext uri="{FF2B5EF4-FFF2-40B4-BE49-F238E27FC236}">
                <a16:creationId xmlns:a16="http://schemas.microsoft.com/office/drawing/2014/main" id="{63D7F9EC-0B0A-434B-A378-B9B6CEA48181}"/>
              </a:ext>
            </a:extLst>
          </p:cNvPr>
          <p:cNvSpPr/>
          <p:nvPr/>
        </p:nvSpPr>
        <p:spPr>
          <a:xfrm>
            <a:off x="5872277" y="5279103"/>
            <a:ext cx="315192" cy="1432560"/>
          </a:xfrm>
          <a:prstGeom prst="rect">
            <a:avLst/>
          </a:prstGeom>
        </p:spPr>
        <p:txBody>
          <a:bodyPr wrap="square">
            <a:prstTxWarp prst="textPlain">
              <a:avLst/>
            </a:prstTxWarp>
            <a:spAutoFit/>
          </a:bodyPr>
          <a:lstStyle/>
          <a:p>
            <a:pPr algn="ctr">
              <a:defRPr/>
            </a:pPr>
            <a:r>
              <a:rPr altLang="zh-CN" b="1" lang="en-US" sz="8800">
                <a:solidFill>
                  <a:schemeClr val="tx1">
                    <a:lumMod val="75000"/>
                    <a:lumOff val="25000"/>
                  </a:schemeClr>
                </a:solidFill>
                <a:latin charset="-122" panose="020b0503020204020204" pitchFamily="34" typeface="微软雅黑"/>
                <a:ea charset="-122" panose="020b0503020204020204" pitchFamily="34" typeface="微软雅黑"/>
                <a:cs charset="-122" pitchFamily="49" typeface="经典特宋简"/>
              </a:rPr>
              <a:t>C</a:t>
            </a:r>
          </a:p>
        </p:txBody>
      </p:sp>
      <p:sp>
        <p:nvSpPr>
          <p:cNvPr id="25" name="文本框 81">
            <a:extLst>
              <a:ext uri="{FF2B5EF4-FFF2-40B4-BE49-F238E27FC236}">
                <a16:creationId xmlns:a16="http://schemas.microsoft.com/office/drawing/2014/main" id="{FD188018-A228-481E-A61E-9E0B642B5F6C}"/>
              </a:ext>
            </a:extLst>
          </p:cNvPr>
          <p:cNvSpPr txBox="1">
            <a:spLocks noChangeArrowheads="1"/>
          </p:cNvSpPr>
          <p:nvPr/>
        </p:nvSpPr>
        <p:spPr bwMode="auto">
          <a:xfrm>
            <a:off x="8591385" y="2160026"/>
            <a:ext cx="2833888" cy="5760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p:txBody>
      </p:sp>
      <p:sp>
        <p:nvSpPr>
          <p:cNvPr id="26" name="文本框 81">
            <a:extLst>
              <a:ext uri="{FF2B5EF4-FFF2-40B4-BE49-F238E27FC236}">
                <a16:creationId xmlns:a16="http://schemas.microsoft.com/office/drawing/2014/main" id="{689DCF7A-81A8-458E-9242-44DA1A3854DF}"/>
              </a:ext>
            </a:extLst>
          </p:cNvPr>
          <p:cNvSpPr txBox="1">
            <a:spLocks noChangeArrowheads="1"/>
          </p:cNvSpPr>
          <p:nvPr/>
        </p:nvSpPr>
        <p:spPr bwMode="auto">
          <a:xfrm>
            <a:off x="8099851" y="3784752"/>
            <a:ext cx="2833888" cy="5760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p:txBody>
      </p:sp>
      <p:sp>
        <p:nvSpPr>
          <p:cNvPr id="27" name="文本框 81">
            <a:extLst>
              <a:ext uri="{FF2B5EF4-FFF2-40B4-BE49-F238E27FC236}">
                <a16:creationId xmlns:a16="http://schemas.microsoft.com/office/drawing/2014/main" id="{DD18B49C-4095-4223-953A-82A816248828}"/>
              </a:ext>
            </a:extLst>
          </p:cNvPr>
          <p:cNvSpPr txBox="1">
            <a:spLocks noChangeArrowheads="1"/>
          </p:cNvSpPr>
          <p:nvPr/>
        </p:nvSpPr>
        <p:spPr bwMode="auto">
          <a:xfrm>
            <a:off x="7693320" y="5413332"/>
            <a:ext cx="2833888" cy="5760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此处输入您的标题</a:t>
            </a:r>
          </a:p>
        </p:txBody>
      </p:sp>
    </p:spTree>
    <p:extLst>
      <p:ext uri="{BB962C8B-B14F-4D97-AF65-F5344CB8AC3E}">
        <p14:creationId val="254158438"/>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par>
                          <p:cTn fill="hold" id="8" nodeType="afterGroup">
                            <p:stCondLst>
                              <p:cond delay="1000"/>
                            </p:stCondLst>
                            <p:childTnLst>
                              <p:par>
                                <p:cTn fill="hold" id="9" nodeType="afterEffect" presetClass="entr" presetID="16" presetSubtype="21">
                                  <p:stCondLst>
                                    <p:cond delay="0"/>
                                  </p:stCondLst>
                                  <p:childTnLst>
                                    <p:set>
                                      <p:cBhvr>
                                        <p:cTn dur="1" fill="hold" id="10">
                                          <p:stCondLst>
                                            <p:cond delay="0"/>
                                          </p:stCondLst>
                                        </p:cTn>
                                        <p:tgtEl>
                                          <p:spTgt spid="3"/>
                                        </p:tgtEl>
                                        <p:attrNameLst>
                                          <p:attrName>style.visibility</p:attrName>
                                        </p:attrNameLst>
                                      </p:cBhvr>
                                      <p:to>
                                        <p:strVal val="visible"/>
                                      </p:to>
                                    </p:set>
                                    <p:animEffect filter="barn(inVertical)" transition="in">
                                      <p:cBhvr>
                                        <p:cTn dur="750" id="11"/>
                                        <p:tgtEl>
                                          <p:spTgt spid="3"/>
                                        </p:tgtEl>
                                      </p:cBhvr>
                                    </p:animEffect>
                                  </p:childTnLst>
                                </p:cTn>
                              </p:par>
                            </p:childTnLst>
                          </p:cTn>
                        </p:par>
                        <p:par>
                          <p:cTn fill="hold" id="12" nodeType="afterGroup">
                            <p:stCondLst>
                              <p:cond delay="1750"/>
                            </p:stCondLst>
                            <p:childTnLst>
                              <p:par>
                                <p:cTn fill="hold" id="13" nodeType="afterEffect" presetClass="entr" presetID="22" presetSubtype="8">
                                  <p:stCondLst>
                                    <p:cond delay="0"/>
                                  </p:stCondLst>
                                  <p:childTnLst>
                                    <p:set>
                                      <p:cBhvr>
                                        <p:cTn dur="1" fill="hold" id="14">
                                          <p:stCondLst>
                                            <p:cond delay="0"/>
                                          </p:stCondLst>
                                        </p:cTn>
                                        <p:tgtEl>
                                          <p:spTgt spid="4"/>
                                        </p:tgtEl>
                                        <p:attrNameLst>
                                          <p:attrName>style.visibility</p:attrName>
                                        </p:attrNameLst>
                                      </p:cBhvr>
                                      <p:to>
                                        <p:strVal val="visible"/>
                                      </p:to>
                                    </p:set>
                                    <p:animEffect filter="wipe(left)" transition="in">
                                      <p:cBhvr>
                                        <p:cTn dur="500" id="15"/>
                                        <p:tgtEl>
                                          <p:spTgt spid="4"/>
                                        </p:tgtEl>
                                      </p:cBhvr>
                                    </p:animEffect>
                                  </p:childTnLst>
                                </p:cTn>
                              </p:par>
                            </p:childTnLst>
                          </p:cTn>
                        </p:par>
                        <p:par>
                          <p:cTn fill="hold" id="16" nodeType="afterGroup">
                            <p:stCondLst>
                              <p:cond delay="2250"/>
                            </p:stCondLst>
                            <p:childTnLst>
                              <p:par>
                                <p:cTn fill="hold" grpId="0" id="17" nodeType="afterEffect" presetClass="entr" presetID="53" presetSubtype="0">
                                  <p:stCondLst>
                                    <p:cond delay="0"/>
                                  </p:stCondLst>
                                  <p:childTnLst>
                                    <p:set>
                                      <p:cBhvr>
                                        <p:cTn dur="1" fill="hold" id="18">
                                          <p:stCondLst>
                                            <p:cond delay="0"/>
                                          </p:stCondLst>
                                        </p:cTn>
                                        <p:tgtEl>
                                          <p:spTgt spid="22"/>
                                        </p:tgtEl>
                                        <p:attrNameLst>
                                          <p:attrName>style.visibility</p:attrName>
                                        </p:attrNameLst>
                                      </p:cBhvr>
                                      <p:to>
                                        <p:strVal val="visible"/>
                                      </p:to>
                                    </p:set>
                                    <p:anim calcmode="lin" valueType="num">
                                      <p:cBhvr>
                                        <p:cTn dur="500" fill="hold" id="19"/>
                                        <p:tgtEl>
                                          <p:spTgt spid="22"/>
                                        </p:tgtEl>
                                        <p:attrNameLst>
                                          <p:attrName>ppt_w</p:attrName>
                                        </p:attrNameLst>
                                      </p:cBhvr>
                                      <p:tavLst>
                                        <p:tav tm="0">
                                          <p:val>
                                            <p:fltVal val="0"/>
                                          </p:val>
                                        </p:tav>
                                        <p:tav tm="100000">
                                          <p:val>
                                            <p:strVal val="#ppt_w"/>
                                          </p:val>
                                        </p:tav>
                                      </p:tavLst>
                                    </p:anim>
                                    <p:anim calcmode="lin" valueType="num">
                                      <p:cBhvr>
                                        <p:cTn dur="500" fill="hold" id="20"/>
                                        <p:tgtEl>
                                          <p:spTgt spid="22"/>
                                        </p:tgtEl>
                                        <p:attrNameLst>
                                          <p:attrName>ppt_h</p:attrName>
                                        </p:attrNameLst>
                                      </p:cBhvr>
                                      <p:tavLst>
                                        <p:tav tm="0">
                                          <p:val>
                                            <p:fltVal val="0"/>
                                          </p:val>
                                        </p:tav>
                                        <p:tav tm="100000">
                                          <p:val>
                                            <p:strVal val="#ppt_h"/>
                                          </p:val>
                                        </p:tav>
                                      </p:tavLst>
                                    </p:anim>
                                    <p:animEffect filter="fade" transition="in">
                                      <p:cBhvr>
                                        <p:cTn dur="500" id="21"/>
                                        <p:tgtEl>
                                          <p:spTgt spid="22"/>
                                        </p:tgtEl>
                                      </p:cBhvr>
                                    </p:animEffect>
                                  </p:childTnLst>
                                </p:cTn>
                              </p:par>
                            </p:childTnLst>
                          </p:cTn>
                        </p:par>
                        <p:par>
                          <p:cTn fill="hold" id="22" nodeType="afterGroup">
                            <p:stCondLst>
                              <p:cond delay="2750"/>
                            </p:stCondLst>
                            <p:childTnLst>
                              <p:par>
                                <p:cTn fill="hold" grpId="0" id="23" nodeType="afterEffect" presetClass="entr" presetID="22" presetSubtype="8">
                                  <p:stCondLst>
                                    <p:cond delay="0"/>
                                  </p:stCondLst>
                                  <p:childTnLst>
                                    <p:set>
                                      <p:cBhvr>
                                        <p:cTn dur="1" fill="hold" id="24">
                                          <p:stCondLst>
                                            <p:cond delay="0"/>
                                          </p:stCondLst>
                                        </p:cTn>
                                        <p:tgtEl>
                                          <p:spTgt spid="25"/>
                                        </p:tgtEl>
                                        <p:attrNameLst>
                                          <p:attrName>style.visibility</p:attrName>
                                        </p:attrNameLst>
                                      </p:cBhvr>
                                      <p:to>
                                        <p:strVal val="visible"/>
                                      </p:to>
                                    </p:set>
                                    <p:animEffect filter="wipe(left)" transition="in">
                                      <p:cBhvr>
                                        <p:cTn dur="500" id="25"/>
                                        <p:tgtEl>
                                          <p:spTgt spid="25"/>
                                        </p:tgtEl>
                                      </p:cBhvr>
                                    </p:animEffect>
                                  </p:childTnLst>
                                </p:cTn>
                              </p:par>
                            </p:childTnLst>
                          </p:cTn>
                        </p:par>
                        <p:par>
                          <p:cTn fill="hold" id="26" nodeType="afterGroup">
                            <p:stCondLst>
                              <p:cond delay="3250"/>
                            </p:stCondLst>
                            <p:childTnLst>
                              <p:par>
                                <p:cTn fill="hold" id="27" nodeType="afterEffect" presetClass="entr" presetID="22" presetSubtype="8">
                                  <p:stCondLst>
                                    <p:cond delay="0"/>
                                  </p:stCondLst>
                                  <p:childTnLst>
                                    <p:set>
                                      <p:cBhvr>
                                        <p:cTn dur="1" fill="hold" id="28">
                                          <p:stCondLst>
                                            <p:cond delay="0"/>
                                          </p:stCondLst>
                                        </p:cTn>
                                        <p:tgtEl>
                                          <p:spTgt spid="9"/>
                                        </p:tgtEl>
                                        <p:attrNameLst>
                                          <p:attrName>style.visibility</p:attrName>
                                        </p:attrNameLst>
                                      </p:cBhvr>
                                      <p:to>
                                        <p:strVal val="visible"/>
                                      </p:to>
                                    </p:set>
                                    <p:animEffect filter="wipe(left)" transition="in">
                                      <p:cBhvr>
                                        <p:cTn dur="500" id="29"/>
                                        <p:tgtEl>
                                          <p:spTgt spid="9"/>
                                        </p:tgtEl>
                                      </p:cBhvr>
                                    </p:animEffect>
                                  </p:childTnLst>
                                </p:cTn>
                              </p:par>
                            </p:childTnLst>
                          </p:cTn>
                        </p:par>
                        <p:par>
                          <p:cTn fill="hold" id="30" nodeType="afterGroup">
                            <p:stCondLst>
                              <p:cond delay="3750"/>
                            </p:stCondLst>
                            <p:childTnLst>
                              <p:par>
                                <p:cTn fill="hold" grpId="0" id="31" nodeType="afterEffect" presetClass="entr" presetID="53" presetSubtype="0">
                                  <p:stCondLst>
                                    <p:cond delay="0"/>
                                  </p:stCondLst>
                                  <p:childTnLst>
                                    <p:set>
                                      <p:cBhvr>
                                        <p:cTn dur="1" fill="hold" id="32">
                                          <p:stCondLst>
                                            <p:cond delay="0"/>
                                          </p:stCondLst>
                                        </p:cTn>
                                        <p:tgtEl>
                                          <p:spTgt spid="23"/>
                                        </p:tgtEl>
                                        <p:attrNameLst>
                                          <p:attrName>style.visibility</p:attrName>
                                        </p:attrNameLst>
                                      </p:cBhvr>
                                      <p:to>
                                        <p:strVal val="visible"/>
                                      </p:to>
                                    </p:set>
                                    <p:anim calcmode="lin" valueType="num">
                                      <p:cBhvr>
                                        <p:cTn dur="500" fill="hold" id="33"/>
                                        <p:tgtEl>
                                          <p:spTgt spid="23"/>
                                        </p:tgtEl>
                                        <p:attrNameLst>
                                          <p:attrName>ppt_w</p:attrName>
                                        </p:attrNameLst>
                                      </p:cBhvr>
                                      <p:tavLst>
                                        <p:tav tm="0">
                                          <p:val>
                                            <p:fltVal val="0"/>
                                          </p:val>
                                        </p:tav>
                                        <p:tav tm="100000">
                                          <p:val>
                                            <p:strVal val="#ppt_w"/>
                                          </p:val>
                                        </p:tav>
                                      </p:tavLst>
                                    </p:anim>
                                    <p:anim calcmode="lin" valueType="num">
                                      <p:cBhvr>
                                        <p:cTn dur="500" fill="hold" id="34"/>
                                        <p:tgtEl>
                                          <p:spTgt spid="23"/>
                                        </p:tgtEl>
                                        <p:attrNameLst>
                                          <p:attrName>ppt_h</p:attrName>
                                        </p:attrNameLst>
                                      </p:cBhvr>
                                      <p:tavLst>
                                        <p:tav tm="0">
                                          <p:val>
                                            <p:fltVal val="0"/>
                                          </p:val>
                                        </p:tav>
                                        <p:tav tm="100000">
                                          <p:val>
                                            <p:strVal val="#ppt_h"/>
                                          </p:val>
                                        </p:tav>
                                      </p:tavLst>
                                    </p:anim>
                                    <p:animEffect filter="fade" transition="in">
                                      <p:cBhvr>
                                        <p:cTn dur="500" id="35"/>
                                        <p:tgtEl>
                                          <p:spTgt spid="23"/>
                                        </p:tgtEl>
                                      </p:cBhvr>
                                    </p:animEffect>
                                  </p:childTnLst>
                                </p:cTn>
                              </p:par>
                            </p:childTnLst>
                          </p:cTn>
                        </p:par>
                        <p:par>
                          <p:cTn fill="hold" id="36" nodeType="afterGroup">
                            <p:stCondLst>
                              <p:cond delay="4250"/>
                            </p:stCondLst>
                            <p:childTnLst>
                              <p:par>
                                <p:cTn fill="hold" grpId="0" id="37" nodeType="afterEffect" presetClass="entr" presetID="22" presetSubtype="8">
                                  <p:stCondLst>
                                    <p:cond delay="0"/>
                                  </p:stCondLst>
                                  <p:childTnLst>
                                    <p:set>
                                      <p:cBhvr>
                                        <p:cTn dur="1" fill="hold" id="38">
                                          <p:stCondLst>
                                            <p:cond delay="0"/>
                                          </p:stCondLst>
                                        </p:cTn>
                                        <p:tgtEl>
                                          <p:spTgt spid="26"/>
                                        </p:tgtEl>
                                        <p:attrNameLst>
                                          <p:attrName>style.visibility</p:attrName>
                                        </p:attrNameLst>
                                      </p:cBhvr>
                                      <p:to>
                                        <p:strVal val="visible"/>
                                      </p:to>
                                    </p:set>
                                    <p:animEffect filter="wipe(left)" transition="in">
                                      <p:cBhvr>
                                        <p:cTn dur="500" id="39"/>
                                        <p:tgtEl>
                                          <p:spTgt spid="26"/>
                                        </p:tgtEl>
                                      </p:cBhvr>
                                    </p:animEffect>
                                  </p:childTnLst>
                                </p:cTn>
                              </p:par>
                            </p:childTnLst>
                          </p:cTn>
                        </p:par>
                        <p:par>
                          <p:cTn fill="hold" id="40" nodeType="afterGroup">
                            <p:stCondLst>
                              <p:cond delay="4750"/>
                            </p:stCondLst>
                            <p:childTnLst>
                              <p:par>
                                <p:cTn fill="hold" id="41" nodeType="afterEffect" presetClass="entr" presetID="22" presetSubtype="8">
                                  <p:stCondLst>
                                    <p:cond delay="0"/>
                                  </p:stCondLst>
                                  <p:childTnLst>
                                    <p:set>
                                      <p:cBhvr>
                                        <p:cTn dur="1" fill="hold" id="42">
                                          <p:stCondLst>
                                            <p:cond delay="0"/>
                                          </p:stCondLst>
                                        </p:cTn>
                                        <p:tgtEl>
                                          <p:spTgt spid="14"/>
                                        </p:tgtEl>
                                        <p:attrNameLst>
                                          <p:attrName>style.visibility</p:attrName>
                                        </p:attrNameLst>
                                      </p:cBhvr>
                                      <p:to>
                                        <p:strVal val="visible"/>
                                      </p:to>
                                    </p:set>
                                    <p:animEffect filter="wipe(left)" transition="in">
                                      <p:cBhvr>
                                        <p:cTn dur="500" id="43"/>
                                        <p:tgtEl>
                                          <p:spTgt spid="14"/>
                                        </p:tgtEl>
                                      </p:cBhvr>
                                    </p:animEffect>
                                  </p:childTnLst>
                                </p:cTn>
                              </p:par>
                            </p:childTnLst>
                          </p:cTn>
                        </p:par>
                        <p:par>
                          <p:cTn fill="hold" id="44" nodeType="afterGroup">
                            <p:stCondLst>
                              <p:cond delay="5250"/>
                            </p:stCondLst>
                            <p:childTnLst>
                              <p:par>
                                <p:cTn fill="hold" grpId="0" id="45" nodeType="afterEffect" presetClass="entr" presetID="53" presetSubtype="0">
                                  <p:stCondLst>
                                    <p:cond delay="0"/>
                                  </p:stCondLst>
                                  <p:childTnLst>
                                    <p:set>
                                      <p:cBhvr>
                                        <p:cTn dur="1" fill="hold" id="46">
                                          <p:stCondLst>
                                            <p:cond delay="0"/>
                                          </p:stCondLst>
                                        </p:cTn>
                                        <p:tgtEl>
                                          <p:spTgt spid="24"/>
                                        </p:tgtEl>
                                        <p:attrNameLst>
                                          <p:attrName>style.visibility</p:attrName>
                                        </p:attrNameLst>
                                      </p:cBhvr>
                                      <p:to>
                                        <p:strVal val="visible"/>
                                      </p:to>
                                    </p:set>
                                    <p:anim calcmode="lin" valueType="num">
                                      <p:cBhvr>
                                        <p:cTn dur="500" fill="hold" id="47"/>
                                        <p:tgtEl>
                                          <p:spTgt spid="24"/>
                                        </p:tgtEl>
                                        <p:attrNameLst>
                                          <p:attrName>ppt_w</p:attrName>
                                        </p:attrNameLst>
                                      </p:cBhvr>
                                      <p:tavLst>
                                        <p:tav tm="0">
                                          <p:val>
                                            <p:fltVal val="0"/>
                                          </p:val>
                                        </p:tav>
                                        <p:tav tm="100000">
                                          <p:val>
                                            <p:strVal val="#ppt_w"/>
                                          </p:val>
                                        </p:tav>
                                      </p:tavLst>
                                    </p:anim>
                                    <p:anim calcmode="lin" valueType="num">
                                      <p:cBhvr>
                                        <p:cTn dur="500" fill="hold" id="48"/>
                                        <p:tgtEl>
                                          <p:spTgt spid="24"/>
                                        </p:tgtEl>
                                        <p:attrNameLst>
                                          <p:attrName>ppt_h</p:attrName>
                                        </p:attrNameLst>
                                      </p:cBhvr>
                                      <p:tavLst>
                                        <p:tav tm="0">
                                          <p:val>
                                            <p:fltVal val="0"/>
                                          </p:val>
                                        </p:tav>
                                        <p:tav tm="100000">
                                          <p:val>
                                            <p:strVal val="#ppt_h"/>
                                          </p:val>
                                        </p:tav>
                                      </p:tavLst>
                                    </p:anim>
                                    <p:animEffect filter="fade" transition="in">
                                      <p:cBhvr>
                                        <p:cTn dur="500" id="49"/>
                                        <p:tgtEl>
                                          <p:spTgt spid="24"/>
                                        </p:tgtEl>
                                      </p:cBhvr>
                                    </p:animEffect>
                                  </p:childTnLst>
                                </p:cTn>
                              </p:par>
                            </p:childTnLst>
                          </p:cTn>
                        </p:par>
                        <p:par>
                          <p:cTn fill="hold" id="50" nodeType="afterGroup">
                            <p:stCondLst>
                              <p:cond delay="5750"/>
                            </p:stCondLst>
                            <p:childTnLst>
                              <p:par>
                                <p:cTn fill="hold" grpId="0" id="51" nodeType="afterEffect" presetClass="entr" presetID="22" presetSubtype="8">
                                  <p:stCondLst>
                                    <p:cond delay="0"/>
                                  </p:stCondLst>
                                  <p:childTnLst>
                                    <p:set>
                                      <p:cBhvr>
                                        <p:cTn dur="1" fill="hold" id="52">
                                          <p:stCondLst>
                                            <p:cond delay="0"/>
                                          </p:stCondLst>
                                        </p:cTn>
                                        <p:tgtEl>
                                          <p:spTgt spid="27"/>
                                        </p:tgtEl>
                                        <p:attrNameLst>
                                          <p:attrName>style.visibility</p:attrName>
                                        </p:attrNameLst>
                                      </p:cBhvr>
                                      <p:to>
                                        <p:strVal val="visible"/>
                                      </p:to>
                                    </p:set>
                                    <p:animEffect filter="wipe(left)" transition="in">
                                      <p:cBhvr>
                                        <p:cTn dur="500" id="53"/>
                                        <p:tgtEl>
                                          <p:spTgt spid="27"/>
                                        </p:tgtEl>
                                      </p:cBhvr>
                                    </p:animEffect>
                                  </p:childTnLst>
                                </p:cTn>
                              </p:par>
                            </p:childTnLst>
                          </p:cTn>
                        </p:par>
                        <p:par>
                          <p:cTn fill="hold" id="54" nodeType="afterGroup">
                            <p:stCondLst>
                              <p:cond delay="6250"/>
                            </p:stCondLst>
                            <p:childTnLst>
                              <p:par>
                                <p:cTn fill="hold" grpId="0" id="55" nodeType="afterEffect" presetClass="entr" presetID="22" presetSubtype="2">
                                  <p:stCondLst>
                                    <p:cond delay="0"/>
                                  </p:stCondLst>
                                  <p:childTnLst>
                                    <p:set>
                                      <p:cBhvr>
                                        <p:cTn dur="1" fill="hold" id="56">
                                          <p:stCondLst>
                                            <p:cond delay="0"/>
                                          </p:stCondLst>
                                        </p:cTn>
                                        <p:tgtEl>
                                          <p:spTgt spid="19"/>
                                        </p:tgtEl>
                                        <p:attrNameLst>
                                          <p:attrName>style.visibility</p:attrName>
                                        </p:attrNameLst>
                                      </p:cBhvr>
                                      <p:to>
                                        <p:strVal val="visible"/>
                                      </p:to>
                                    </p:set>
                                    <p:animEffect filter="wipe(right)" transition="in">
                                      <p:cBhvr>
                                        <p:cTn dur="500" id="57"/>
                                        <p:tgtEl>
                                          <p:spTgt spid="19"/>
                                        </p:tgtEl>
                                      </p:cBhvr>
                                    </p:animEffect>
                                  </p:childTnLst>
                                </p:cTn>
                              </p:par>
                              <p:par>
                                <p:cTn fill="hold" grpId="0" id="58" nodeType="withEffect" presetClass="entr" presetID="22" presetSubtype="2">
                                  <p:stCondLst>
                                    <p:cond delay="0"/>
                                  </p:stCondLst>
                                  <p:childTnLst>
                                    <p:set>
                                      <p:cBhvr>
                                        <p:cTn dur="1" fill="hold" id="59">
                                          <p:stCondLst>
                                            <p:cond delay="0"/>
                                          </p:stCondLst>
                                        </p:cTn>
                                        <p:tgtEl>
                                          <p:spTgt spid="20"/>
                                        </p:tgtEl>
                                        <p:attrNameLst>
                                          <p:attrName>style.visibility</p:attrName>
                                        </p:attrNameLst>
                                      </p:cBhvr>
                                      <p:to>
                                        <p:strVal val="visible"/>
                                      </p:to>
                                    </p:set>
                                    <p:animEffect filter="wipe(right)" transition="in">
                                      <p:cBhvr>
                                        <p:cTn dur="500" id="60"/>
                                        <p:tgtEl>
                                          <p:spTgt spid="20"/>
                                        </p:tgtEl>
                                      </p:cBhvr>
                                    </p:animEffect>
                                  </p:childTnLst>
                                </p:cTn>
                              </p:par>
                              <p:par>
                                <p:cTn fill="hold" grpId="0" id="61" nodeType="withEffect" presetClass="entr" presetID="22" presetSubtype="2">
                                  <p:stCondLst>
                                    <p:cond delay="0"/>
                                  </p:stCondLst>
                                  <p:childTnLst>
                                    <p:set>
                                      <p:cBhvr>
                                        <p:cTn dur="1" fill="hold" id="62">
                                          <p:stCondLst>
                                            <p:cond delay="0"/>
                                          </p:stCondLst>
                                        </p:cTn>
                                        <p:tgtEl>
                                          <p:spTgt spid="21"/>
                                        </p:tgtEl>
                                        <p:attrNameLst>
                                          <p:attrName>style.visibility</p:attrName>
                                        </p:attrNameLst>
                                      </p:cBhvr>
                                      <p:to>
                                        <p:strVal val="visible"/>
                                      </p:to>
                                    </p:set>
                                    <p:animEffect filter="wipe(right)" transition="in">
                                      <p:cBhvr>
                                        <p:cTn dur="500" id="63"/>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19"/>
      <p:bldP grpId="0" spid="20"/>
      <p:bldP grpId="0" spid="21"/>
      <p:bldP grpId="0" spid="22"/>
      <p:bldP grpId="0" spid="23"/>
      <p:bldP grpId="0" spid="24"/>
      <p:bldP grpId="0" spid="25"/>
      <p:bldP grpId="0" spid="26"/>
      <p:bldP grpId="0" spid="2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文本框 30">
            <a:extLst>
              <a:ext uri="{FF2B5EF4-FFF2-40B4-BE49-F238E27FC236}">
                <a16:creationId xmlns:a16="http://schemas.microsoft.com/office/drawing/2014/main" id="{4EC71463-2744-498E-B58E-04099C07E670}"/>
              </a:ext>
            </a:extLst>
          </p:cNvPr>
          <p:cNvSpPr txBox="1"/>
          <p:nvPr/>
        </p:nvSpPr>
        <p:spPr>
          <a:xfrm>
            <a:off x="3208658" y="619087"/>
            <a:ext cx="5774683" cy="640080"/>
          </a:xfrm>
          <a:prstGeom prst="rect">
            <a:avLst/>
          </a:prstGeom>
          <a:noFill/>
        </p:spPr>
        <p:txBody>
          <a:bodyPr rtlCol="0" wrap="square">
            <a:spAutoFit/>
          </a:bodyPr>
          <a:lstStyle/>
          <a:p>
            <a:pPr algn="ctr"/>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任务与目标的达到情况</a:t>
            </a:r>
          </a:p>
        </p:txBody>
      </p:sp>
      <p:cxnSp>
        <p:nvCxnSpPr>
          <p:cNvPr id="60" name="直接连接符 59">
            <a:extLst>
              <a:ext uri="{FF2B5EF4-FFF2-40B4-BE49-F238E27FC236}">
                <a16:creationId xmlns:a16="http://schemas.microsoft.com/office/drawing/2014/main" id="{95DB70B5-4445-44FD-AA10-53FB7D256860}"/>
              </a:ext>
            </a:extLst>
          </p:cNvPr>
          <p:cNvCxnSpPr/>
          <p:nvPr/>
        </p:nvCxnSpPr>
        <p:spPr>
          <a:xfrm flipH="1">
            <a:off x="6288022" y="1700808"/>
            <a:ext cx="0" cy="45125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文本框 81">
            <a:extLst>
              <a:ext uri="{FF2B5EF4-FFF2-40B4-BE49-F238E27FC236}">
                <a16:creationId xmlns:a16="http://schemas.microsoft.com/office/drawing/2014/main" id="{A8B69F77-B75E-480F-BB6A-1EDC6731A904}"/>
              </a:ext>
            </a:extLst>
          </p:cNvPr>
          <p:cNvSpPr txBox="1">
            <a:spLocks noChangeArrowheads="1"/>
          </p:cNvSpPr>
          <p:nvPr/>
        </p:nvSpPr>
        <p:spPr bwMode="auto">
          <a:xfrm>
            <a:off x="2178919" y="1624608"/>
            <a:ext cx="3404518" cy="11292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sp>
        <p:nvSpPr>
          <p:cNvPr id="62" name="文本框 81">
            <a:extLst>
              <a:ext uri="{FF2B5EF4-FFF2-40B4-BE49-F238E27FC236}">
                <a16:creationId xmlns:a16="http://schemas.microsoft.com/office/drawing/2014/main" id="{DFB6C872-685A-4BD5-8EE1-63D8056F183A}"/>
              </a:ext>
            </a:extLst>
          </p:cNvPr>
          <p:cNvSpPr txBox="1">
            <a:spLocks noChangeArrowheads="1"/>
          </p:cNvSpPr>
          <p:nvPr/>
        </p:nvSpPr>
        <p:spPr bwMode="auto">
          <a:xfrm>
            <a:off x="2171587" y="3352800"/>
            <a:ext cx="3456384" cy="1174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sp>
        <p:nvSpPr>
          <p:cNvPr id="63" name="文本框 81">
            <a:extLst>
              <a:ext uri="{FF2B5EF4-FFF2-40B4-BE49-F238E27FC236}">
                <a16:creationId xmlns:a16="http://schemas.microsoft.com/office/drawing/2014/main" id="{2729EAD9-9FB9-4C5A-A3D5-FB60D56C84C0}"/>
              </a:ext>
            </a:extLst>
          </p:cNvPr>
          <p:cNvSpPr txBox="1">
            <a:spLocks noChangeArrowheads="1"/>
          </p:cNvSpPr>
          <p:nvPr/>
        </p:nvSpPr>
        <p:spPr bwMode="auto">
          <a:xfrm>
            <a:off x="2127052" y="5250177"/>
            <a:ext cx="3456384" cy="1174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sp>
        <p:nvSpPr>
          <p:cNvPr id="64" name="文本框 81">
            <a:extLst>
              <a:ext uri="{FF2B5EF4-FFF2-40B4-BE49-F238E27FC236}">
                <a16:creationId xmlns:a16="http://schemas.microsoft.com/office/drawing/2014/main" id="{CBECF170-86A3-4DC8-8B40-20E74DAEE90E}"/>
              </a:ext>
            </a:extLst>
          </p:cNvPr>
          <p:cNvSpPr txBox="1">
            <a:spLocks noChangeArrowheads="1"/>
          </p:cNvSpPr>
          <p:nvPr/>
        </p:nvSpPr>
        <p:spPr bwMode="auto">
          <a:xfrm>
            <a:off x="7843548" y="1748812"/>
            <a:ext cx="3500528" cy="13418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sp>
        <p:nvSpPr>
          <p:cNvPr id="65" name="文本框 81">
            <a:extLst>
              <a:ext uri="{FF2B5EF4-FFF2-40B4-BE49-F238E27FC236}">
                <a16:creationId xmlns:a16="http://schemas.microsoft.com/office/drawing/2014/main" id="{4E646A13-0E8F-46EC-A6B5-836C15BFBD27}"/>
              </a:ext>
            </a:extLst>
          </p:cNvPr>
          <p:cNvSpPr txBox="1">
            <a:spLocks noChangeArrowheads="1"/>
          </p:cNvSpPr>
          <p:nvPr/>
        </p:nvSpPr>
        <p:spPr bwMode="auto">
          <a:xfrm>
            <a:off x="7843548" y="3502173"/>
            <a:ext cx="3500528" cy="13418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sp>
        <p:nvSpPr>
          <p:cNvPr id="66" name="文本框 81">
            <a:extLst>
              <a:ext uri="{FF2B5EF4-FFF2-40B4-BE49-F238E27FC236}">
                <a16:creationId xmlns:a16="http://schemas.microsoft.com/office/drawing/2014/main" id="{264C4463-E50D-4E8C-93D8-D107F8167532}"/>
              </a:ext>
            </a:extLst>
          </p:cNvPr>
          <p:cNvSpPr txBox="1">
            <a:spLocks noChangeArrowheads="1"/>
          </p:cNvSpPr>
          <p:nvPr/>
        </p:nvSpPr>
        <p:spPr bwMode="auto">
          <a:xfrm>
            <a:off x="7843548" y="5159524"/>
            <a:ext cx="3500528" cy="13418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输入您的标题</a:t>
            </a:r>
          </a:p>
          <a:p>
            <a:pPr>
              <a:spcAft>
                <a:spcPts val="800"/>
              </a:spcAft>
            </a:pPr>
            <a:r>
              <a:rPr altLang="en-US" b="1" lang="zh-CN" sz="2000">
                <a:solidFill>
                  <a:schemeClr val="tx1">
                    <a:lumMod val="75000"/>
                    <a:lumOff val="25000"/>
                  </a:schemeClr>
                </a:solidFill>
                <a:latin charset="-122" panose="020b0503020204020204" pitchFamily="34" typeface="微软雅黑"/>
                <a:ea charset="-122" panose="020b0503020204020204" pitchFamily="34" typeface="微软雅黑"/>
              </a:rPr>
              <a:t>此处输入您的文本请在此处输入您的文本此处输入您的文本</a:t>
            </a:r>
          </a:p>
        </p:txBody>
      </p:sp>
      <p:grpSp>
        <p:nvGrpSpPr>
          <p:cNvPr id="67" name="组合 66">
            <a:extLst>
              <a:ext uri="{FF2B5EF4-FFF2-40B4-BE49-F238E27FC236}">
                <a16:creationId xmlns:a16="http://schemas.microsoft.com/office/drawing/2014/main" id="{6B339D68-9C4E-429D-BFBC-5BE910563FE1}"/>
              </a:ext>
            </a:extLst>
          </p:cNvPr>
          <p:cNvGrpSpPr/>
          <p:nvPr/>
        </p:nvGrpSpPr>
        <p:grpSpPr>
          <a:xfrm>
            <a:off x="1135908" y="1844824"/>
            <a:ext cx="768085" cy="768085"/>
            <a:chOff x="635906" y="1669368"/>
            <a:chExt cx="576064" cy="576064"/>
          </a:xfrm>
        </p:grpSpPr>
        <p:sp>
          <p:nvSpPr>
            <p:cNvPr id="68" name="椭圆 67">
              <a:extLst>
                <a:ext uri="{FF2B5EF4-FFF2-40B4-BE49-F238E27FC236}">
                  <a16:creationId xmlns:a16="http://schemas.microsoft.com/office/drawing/2014/main" id="{73932D27-F782-4A39-83AB-A7644770171D}"/>
                </a:ext>
              </a:extLst>
            </p:cNvPr>
            <p:cNvSpPr/>
            <p:nvPr/>
          </p:nvSpPr>
          <p:spPr>
            <a:xfrm>
              <a:off x="635906" y="1669368"/>
              <a:ext cx="576064" cy="576064"/>
            </a:xfrm>
            <a:prstGeom prst="ellipse">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69" name="矩形 68">
              <a:extLst>
                <a:ext uri="{FF2B5EF4-FFF2-40B4-BE49-F238E27FC236}">
                  <a16:creationId xmlns:a16="http://schemas.microsoft.com/office/drawing/2014/main" id="{10A646F9-AAAF-4CC7-BE99-09055E8358EC}"/>
                </a:ext>
              </a:extLst>
            </p:cNvPr>
            <p:cNvSpPr/>
            <p:nvPr/>
          </p:nvSpPr>
          <p:spPr>
            <a:xfrm>
              <a:off x="719304" y="1772734"/>
              <a:ext cx="346710" cy="342900"/>
            </a:xfrm>
            <a:prstGeom prst="rect">
              <a:avLst/>
            </a:prstGeom>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01</a:t>
              </a:r>
            </a:p>
          </p:txBody>
        </p:sp>
      </p:grpSp>
      <p:grpSp>
        <p:nvGrpSpPr>
          <p:cNvPr id="70" name="组合 69">
            <a:extLst>
              <a:ext uri="{FF2B5EF4-FFF2-40B4-BE49-F238E27FC236}">
                <a16:creationId xmlns:a16="http://schemas.microsoft.com/office/drawing/2014/main" id="{331286FB-3422-48A9-AFF2-0745CC679B0B}"/>
              </a:ext>
            </a:extLst>
          </p:cNvPr>
          <p:cNvGrpSpPr/>
          <p:nvPr/>
        </p:nvGrpSpPr>
        <p:grpSpPr>
          <a:xfrm>
            <a:off x="1135908" y="3573016"/>
            <a:ext cx="768085" cy="768085"/>
            <a:chOff x="635906" y="2965512"/>
            <a:chExt cx="576064" cy="576064"/>
          </a:xfrm>
          <a:solidFill>
            <a:srgbClr val="F4D525"/>
          </a:solidFill>
        </p:grpSpPr>
        <p:sp>
          <p:nvSpPr>
            <p:cNvPr id="71" name="椭圆 70">
              <a:extLst>
                <a:ext uri="{FF2B5EF4-FFF2-40B4-BE49-F238E27FC236}">
                  <a16:creationId xmlns:a16="http://schemas.microsoft.com/office/drawing/2014/main" id="{0437ED85-4947-428A-8F62-FEA7B3A51FC4}"/>
                </a:ext>
              </a:extLst>
            </p:cNvPr>
            <p:cNvSpPr/>
            <p:nvPr/>
          </p:nvSpPr>
          <p:spPr>
            <a:xfrm>
              <a:off x="635906" y="2965512"/>
              <a:ext cx="576064" cy="5760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72" name="矩形 71">
              <a:extLst>
                <a:ext uri="{FF2B5EF4-FFF2-40B4-BE49-F238E27FC236}">
                  <a16:creationId xmlns:a16="http://schemas.microsoft.com/office/drawing/2014/main" id="{09DC0A1C-7F7F-412C-869F-B4D219A94F83}"/>
                </a:ext>
              </a:extLst>
            </p:cNvPr>
            <p:cNvSpPr/>
            <p:nvPr/>
          </p:nvSpPr>
          <p:spPr>
            <a:xfrm>
              <a:off x="736891" y="3068878"/>
              <a:ext cx="374095" cy="342900"/>
            </a:xfrm>
            <a:prstGeom prst="rect">
              <a:avLst/>
            </a:prstGeom>
            <a:grpFill/>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02</a:t>
              </a:r>
            </a:p>
          </p:txBody>
        </p:sp>
      </p:grpSp>
      <p:grpSp>
        <p:nvGrpSpPr>
          <p:cNvPr id="73" name="组合 72">
            <a:extLst>
              <a:ext uri="{FF2B5EF4-FFF2-40B4-BE49-F238E27FC236}">
                <a16:creationId xmlns:a16="http://schemas.microsoft.com/office/drawing/2014/main" id="{02D0F812-1CDF-4BE5-AE27-D2A0E83AE7B8}"/>
              </a:ext>
            </a:extLst>
          </p:cNvPr>
          <p:cNvGrpSpPr/>
          <p:nvPr/>
        </p:nvGrpSpPr>
        <p:grpSpPr>
          <a:xfrm>
            <a:off x="1135908" y="5301208"/>
            <a:ext cx="768085" cy="768085"/>
            <a:chOff x="635906" y="4261656"/>
            <a:chExt cx="576064" cy="576064"/>
          </a:xfrm>
        </p:grpSpPr>
        <p:sp>
          <p:nvSpPr>
            <p:cNvPr id="74" name="椭圆 73">
              <a:extLst>
                <a:ext uri="{FF2B5EF4-FFF2-40B4-BE49-F238E27FC236}">
                  <a16:creationId xmlns:a16="http://schemas.microsoft.com/office/drawing/2014/main" id="{2EF587F2-15B8-4947-A7AB-36110ECA1F81}"/>
                </a:ext>
              </a:extLst>
            </p:cNvPr>
            <p:cNvSpPr/>
            <p:nvPr/>
          </p:nvSpPr>
          <p:spPr>
            <a:xfrm>
              <a:off x="635906" y="4261656"/>
              <a:ext cx="576064" cy="576064"/>
            </a:xfrm>
            <a:prstGeom prst="ellipse">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75" name="矩形 74">
              <a:extLst>
                <a:ext uri="{FF2B5EF4-FFF2-40B4-BE49-F238E27FC236}">
                  <a16:creationId xmlns:a16="http://schemas.microsoft.com/office/drawing/2014/main" id="{FDD69EDC-1995-4DB4-AE1D-53C5AC67D8F7}"/>
                </a:ext>
              </a:extLst>
            </p:cNvPr>
            <p:cNvSpPr/>
            <p:nvPr/>
          </p:nvSpPr>
          <p:spPr>
            <a:xfrm>
              <a:off x="733319" y="4365022"/>
              <a:ext cx="381238" cy="342900"/>
            </a:xfrm>
            <a:prstGeom prst="rect">
              <a:avLst/>
            </a:prstGeom>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03</a:t>
              </a:r>
            </a:p>
          </p:txBody>
        </p:sp>
      </p:grpSp>
      <p:grpSp>
        <p:nvGrpSpPr>
          <p:cNvPr id="76" name="组合 75">
            <a:extLst>
              <a:ext uri="{FF2B5EF4-FFF2-40B4-BE49-F238E27FC236}">
                <a16:creationId xmlns:a16="http://schemas.microsoft.com/office/drawing/2014/main" id="{CA944882-1FFC-4C2F-8F5C-318F15420D07}"/>
              </a:ext>
            </a:extLst>
          </p:cNvPr>
          <p:cNvGrpSpPr/>
          <p:nvPr/>
        </p:nvGrpSpPr>
        <p:grpSpPr>
          <a:xfrm>
            <a:off x="6960097" y="1844824"/>
            <a:ext cx="768085" cy="768085"/>
            <a:chOff x="5004048" y="1669368"/>
            <a:chExt cx="576064" cy="576064"/>
          </a:xfrm>
          <a:solidFill>
            <a:srgbClr val="F4D525"/>
          </a:solidFill>
        </p:grpSpPr>
        <p:sp>
          <p:nvSpPr>
            <p:cNvPr id="77" name="椭圆 76">
              <a:extLst>
                <a:ext uri="{FF2B5EF4-FFF2-40B4-BE49-F238E27FC236}">
                  <a16:creationId xmlns:a16="http://schemas.microsoft.com/office/drawing/2014/main" id="{FF4F3CF7-2FDA-4AAD-9B57-950893A843EA}"/>
                </a:ext>
              </a:extLst>
            </p:cNvPr>
            <p:cNvSpPr/>
            <p:nvPr/>
          </p:nvSpPr>
          <p:spPr>
            <a:xfrm>
              <a:off x="5004048" y="1669368"/>
              <a:ext cx="576064" cy="5760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78" name="矩形 77">
              <a:extLst>
                <a:ext uri="{FF2B5EF4-FFF2-40B4-BE49-F238E27FC236}">
                  <a16:creationId xmlns:a16="http://schemas.microsoft.com/office/drawing/2014/main" id="{AF4C7D40-0510-4BD0-96FF-7F2C3AFCF946}"/>
                </a:ext>
              </a:extLst>
            </p:cNvPr>
            <p:cNvSpPr/>
            <p:nvPr/>
          </p:nvSpPr>
          <p:spPr>
            <a:xfrm>
              <a:off x="5105033" y="1794841"/>
              <a:ext cx="374095" cy="342900"/>
            </a:xfrm>
            <a:prstGeom prst="rect">
              <a:avLst/>
            </a:prstGeom>
            <a:grpFill/>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04</a:t>
              </a:r>
            </a:p>
          </p:txBody>
        </p:sp>
      </p:grpSp>
      <p:grpSp>
        <p:nvGrpSpPr>
          <p:cNvPr id="79" name="组合 78">
            <a:extLst>
              <a:ext uri="{FF2B5EF4-FFF2-40B4-BE49-F238E27FC236}">
                <a16:creationId xmlns:a16="http://schemas.microsoft.com/office/drawing/2014/main" id="{0B380210-181A-4F83-B3E8-7091E7577928}"/>
              </a:ext>
            </a:extLst>
          </p:cNvPr>
          <p:cNvGrpSpPr/>
          <p:nvPr/>
        </p:nvGrpSpPr>
        <p:grpSpPr>
          <a:xfrm>
            <a:off x="6960097" y="3573016"/>
            <a:ext cx="768085" cy="768085"/>
            <a:chOff x="5004048" y="2965512"/>
            <a:chExt cx="576064" cy="576064"/>
          </a:xfrm>
        </p:grpSpPr>
        <p:sp>
          <p:nvSpPr>
            <p:cNvPr id="80" name="椭圆 79">
              <a:extLst>
                <a:ext uri="{FF2B5EF4-FFF2-40B4-BE49-F238E27FC236}">
                  <a16:creationId xmlns:a16="http://schemas.microsoft.com/office/drawing/2014/main" id="{9EAA018F-70EF-424A-9637-5FA6CCD9DCF1}"/>
                </a:ext>
              </a:extLst>
            </p:cNvPr>
            <p:cNvSpPr/>
            <p:nvPr/>
          </p:nvSpPr>
          <p:spPr>
            <a:xfrm>
              <a:off x="5004048" y="2965512"/>
              <a:ext cx="576064" cy="576064"/>
            </a:xfrm>
            <a:prstGeom prst="ellipse">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81" name="矩形 80">
              <a:extLst>
                <a:ext uri="{FF2B5EF4-FFF2-40B4-BE49-F238E27FC236}">
                  <a16:creationId xmlns:a16="http://schemas.microsoft.com/office/drawing/2014/main" id="{C2E10ED8-8523-44CC-BD3E-77DBB7CEB139}"/>
                </a:ext>
              </a:extLst>
            </p:cNvPr>
            <p:cNvSpPr/>
            <p:nvPr/>
          </p:nvSpPr>
          <p:spPr>
            <a:xfrm>
              <a:off x="5100865" y="3068878"/>
              <a:ext cx="382429" cy="342900"/>
            </a:xfrm>
            <a:prstGeom prst="rect">
              <a:avLst/>
            </a:prstGeom>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05</a:t>
              </a:r>
            </a:p>
          </p:txBody>
        </p:sp>
      </p:grpSp>
      <p:grpSp>
        <p:nvGrpSpPr>
          <p:cNvPr id="82" name="组合 81">
            <a:extLst>
              <a:ext uri="{FF2B5EF4-FFF2-40B4-BE49-F238E27FC236}">
                <a16:creationId xmlns:a16="http://schemas.microsoft.com/office/drawing/2014/main" id="{DF86EA19-59D2-4DCD-9D12-3AD16472C3CE}"/>
              </a:ext>
            </a:extLst>
          </p:cNvPr>
          <p:cNvGrpSpPr/>
          <p:nvPr/>
        </p:nvGrpSpPr>
        <p:grpSpPr>
          <a:xfrm>
            <a:off x="6960097" y="5301208"/>
            <a:ext cx="768085" cy="768085"/>
            <a:chOff x="5004048" y="4261656"/>
            <a:chExt cx="576064" cy="576064"/>
          </a:xfrm>
          <a:solidFill>
            <a:srgbClr val="F4D525"/>
          </a:solidFill>
        </p:grpSpPr>
        <p:sp>
          <p:nvSpPr>
            <p:cNvPr id="83" name="椭圆 82">
              <a:extLst>
                <a:ext uri="{FF2B5EF4-FFF2-40B4-BE49-F238E27FC236}">
                  <a16:creationId xmlns:a16="http://schemas.microsoft.com/office/drawing/2014/main" id="{384B2B54-620D-4B3E-B2B8-DE6D449EE546}"/>
                </a:ext>
              </a:extLst>
            </p:cNvPr>
            <p:cNvSpPr/>
            <p:nvPr/>
          </p:nvSpPr>
          <p:spPr>
            <a:xfrm>
              <a:off x="5004048" y="4261656"/>
              <a:ext cx="576064" cy="5760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endParaRPr>
            </a:p>
          </p:txBody>
        </p:sp>
        <p:sp>
          <p:nvSpPr>
            <p:cNvPr id="84" name="矩形 83">
              <a:extLst>
                <a:ext uri="{FF2B5EF4-FFF2-40B4-BE49-F238E27FC236}">
                  <a16:creationId xmlns:a16="http://schemas.microsoft.com/office/drawing/2014/main" id="{70F80CB5-C5CD-4F83-BB44-95F58B86EA9F}"/>
                </a:ext>
              </a:extLst>
            </p:cNvPr>
            <p:cNvSpPr/>
            <p:nvPr/>
          </p:nvSpPr>
          <p:spPr>
            <a:xfrm>
              <a:off x="5097450" y="4365022"/>
              <a:ext cx="383620" cy="342900"/>
            </a:xfrm>
            <a:prstGeom prst="rect">
              <a:avLst/>
            </a:prstGeom>
            <a:grpFill/>
          </p:spPr>
          <p:txBody>
            <a:bodyPr wrap="none">
              <a:spAutoFit/>
            </a:bodyPr>
            <a:lstStyle/>
            <a:p>
              <a:pPr algn="ctr">
                <a:defRPr/>
              </a:pPr>
              <a:r>
                <a:rPr altLang="zh-CN" lang="en-US" sz="2400">
                  <a:solidFill>
                    <a:schemeClr val="tx1">
                      <a:lumMod val="75000"/>
                      <a:lumOff val="25000"/>
                    </a:schemeClr>
                  </a:solidFill>
                  <a:latin charset="0" panose="020b0806030902050204" pitchFamily="34" typeface="Impact"/>
                  <a:ea charset="-122" panose="020b0604020202020204" pitchFamily="34" typeface="Arial Unicode MS"/>
                  <a:cs charset="-122" panose="020b0604020202020204" pitchFamily="34" typeface="Arial Unicode MS"/>
                </a:rPr>
                <a:t>06</a:t>
              </a:r>
            </a:p>
          </p:txBody>
        </p:sp>
      </p:grpSp>
    </p:spTree>
    <p:extLst>
      <p:ext uri="{BB962C8B-B14F-4D97-AF65-F5344CB8AC3E}">
        <p14:creationId val="1671918075"/>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1000" id="7"/>
                                        <p:tgtEl>
                                          <p:spTgt spid="31"/>
                                        </p:tgtEl>
                                      </p:cBhvr>
                                    </p:animEffect>
                                  </p:childTnLst>
                                </p:cTn>
                              </p:par>
                            </p:childTnLst>
                          </p:cTn>
                        </p:par>
                        <p:par>
                          <p:cTn fill="hold" id="8" nodeType="afterGroup">
                            <p:stCondLst>
                              <p:cond delay="1000"/>
                            </p:stCondLst>
                            <p:childTnLst>
                              <p:par>
                                <p:cTn fill="hold" id="9" nodeType="afterEffect" presetClass="entr" presetID="16" presetSubtype="42">
                                  <p:stCondLst>
                                    <p:cond delay="0"/>
                                  </p:stCondLst>
                                  <p:childTnLst>
                                    <p:set>
                                      <p:cBhvr>
                                        <p:cTn dur="1" fill="hold" id="10">
                                          <p:stCondLst>
                                            <p:cond delay="0"/>
                                          </p:stCondLst>
                                        </p:cTn>
                                        <p:tgtEl>
                                          <p:spTgt spid="60"/>
                                        </p:tgtEl>
                                        <p:attrNameLst>
                                          <p:attrName>style.visibility</p:attrName>
                                        </p:attrNameLst>
                                      </p:cBhvr>
                                      <p:to>
                                        <p:strVal val="visible"/>
                                      </p:to>
                                    </p:set>
                                    <p:animEffect filter="barn(outHorizontal)" transition="in">
                                      <p:cBhvr>
                                        <p:cTn dur="500" id="11"/>
                                        <p:tgtEl>
                                          <p:spTgt spid="60"/>
                                        </p:tgtEl>
                                      </p:cBhvr>
                                    </p:animEffect>
                                  </p:childTnLst>
                                </p:cTn>
                              </p:par>
                            </p:childTnLst>
                          </p:cTn>
                        </p:par>
                        <p:par>
                          <p:cTn fill="hold" id="12" nodeType="afterGroup">
                            <p:stCondLst>
                              <p:cond delay="1500"/>
                            </p:stCondLst>
                            <p:childTnLst>
                              <p:par>
                                <p:cTn fill="hold" id="13" nodeType="afterEffect" presetClass="entr" presetID="21" presetSubtype="1">
                                  <p:stCondLst>
                                    <p:cond delay="0"/>
                                  </p:stCondLst>
                                  <p:childTnLst>
                                    <p:set>
                                      <p:cBhvr>
                                        <p:cTn dur="1" fill="hold" id="14">
                                          <p:stCondLst>
                                            <p:cond delay="0"/>
                                          </p:stCondLst>
                                        </p:cTn>
                                        <p:tgtEl>
                                          <p:spTgt spid="67"/>
                                        </p:tgtEl>
                                        <p:attrNameLst>
                                          <p:attrName>style.visibility</p:attrName>
                                        </p:attrNameLst>
                                      </p:cBhvr>
                                      <p:to>
                                        <p:strVal val="visible"/>
                                      </p:to>
                                    </p:set>
                                    <p:animEffect filter="wheel(1)" transition="in">
                                      <p:cBhvr>
                                        <p:cTn dur="500" id="15"/>
                                        <p:tgtEl>
                                          <p:spTgt spid="67"/>
                                        </p:tgtEl>
                                      </p:cBhvr>
                                    </p:animEffect>
                                  </p:childTnLst>
                                </p:cTn>
                              </p:par>
                            </p:childTnLst>
                          </p:cTn>
                        </p:par>
                        <p:par>
                          <p:cTn fill="hold" id="16" nodeType="afterGroup">
                            <p:stCondLst>
                              <p:cond delay="2000"/>
                            </p:stCondLst>
                            <p:childTnLst>
                              <p:par>
                                <p:cTn fill="hold" grpId="0" id="17" nodeType="afterEffect" presetClass="entr" presetID="22" presetSubtype="8">
                                  <p:stCondLst>
                                    <p:cond delay="0"/>
                                  </p:stCondLst>
                                  <p:childTnLst>
                                    <p:set>
                                      <p:cBhvr>
                                        <p:cTn dur="1" fill="hold" id="18">
                                          <p:stCondLst>
                                            <p:cond delay="0"/>
                                          </p:stCondLst>
                                        </p:cTn>
                                        <p:tgtEl>
                                          <p:spTgt spid="61"/>
                                        </p:tgtEl>
                                        <p:attrNameLst>
                                          <p:attrName>style.visibility</p:attrName>
                                        </p:attrNameLst>
                                      </p:cBhvr>
                                      <p:to>
                                        <p:strVal val="visible"/>
                                      </p:to>
                                    </p:set>
                                    <p:animEffect filter="wipe(left)" transition="in">
                                      <p:cBhvr>
                                        <p:cTn dur="500" id="19"/>
                                        <p:tgtEl>
                                          <p:spTgt spid="61"/>
                                        </p:tgtEl>
                                      </p:cBhvr>
                                    </p:animEffect>
                                  </p:childTnLst>
                                </p:cTn>
                              </p:par>
                            </p:childTnLst>
                          </p:cTn>
                        </p:par>
                        <p:par>
                          <p:cTn fill="hold" id="20" nodeType="afterGroup">
                            <p:stCondLst>
                              <p:cond delay="2500"/>
                            </p:stCondLst>
                            <p:childTnLst>
                              <p:par>
                                <p:cTn fill="hold" id="21" nodeType="afterEffect" presetClass="entr" presetID="21" presetSubtype="1">
                                  <p:stCondLst>
                                    <p:cond delay="0"/>
                                  </p:stCondLst>
                                  <p:childTnLst>
                                    <p:set>
                                      <p:cBhvr>
                                        <p:cTn dur="1" fill="hold" id="22">
                                          <p:stCondLst>
                                            <p:cond delay="0"/>
                                          </p:stCondLst>
                                        </p:cTn>
                                        <p:tgtEl>
                                          <p:spTgt spid="70"/>
                                        </p:tgtEl>
                                        <p:attrNameLst>
                                          <p:attrName>style.visibility</p:attrName>
                                        </p:attrNameLst>
                                      </p:cBhvr>
                                      <p:to>
                                        <p:strVal val="visible"/>
                                      </p:to>
                                    </p:set>
                                    <p:animEffect filter="wheel(1)" transition="in">
                                      <p:cBhvr>
                                        <p:cTn dur="500" id="23"/>
                                        <p:tgtEl>
                                          <p:spTgt spid="70"/>
                                        </p:tgtEl>
                                      </p:cBhvr>
                                    </p:animEffect>
                                  </p:childTnLst>
                                </p:cTn>
                              </p:par>
                            </p:childTnLst>
                          </p:cTn>
                        </p:par>
                        <p:par>
                          <p:cTn fill="hold" id="24" nodeType="afterGroup">
                            <p:stCondLst>
                              <p:cond delay="3000"/>
                            </p:stCondLst>
                            <p:childTnLst>
                              <p:par>
                                <p:cTn fill="hold" grpId="0" id="25" nodeType="afterEffect" presetClass="entr" presetID="22" presetSubtype="8">
                                  <p:stCondLst>
                                    <p:cond delay="0"/>
                                  </p:stCondLst>
                                  <p:childTnLst>
                                    <p:set>
                                      <p:cBhvr>
                                        <p:cTn dur="1" fill="hold" id="26">
                                          <p:stCondLst>
                                            <p:cond delay="0"/>
                                          </p:stCondLst>
                                        </p:cTn>
                                        <p:tgtEl>
                                          <p:spTgt spid="62"/>
                                        </p:tgtEl>
                                        <p:attrNameLst>
                                          <p:attrName>style.visibility</p:attrName>
                                        </p:attrNameLst>
                                      </p:cBhvr>
                                      <p:to>
                                        <p:strVal val="visible"/>
                                      </p:to>
                                    </p:set>
                                    <p:animEffect filter="wipe(left)" transition="in">
                                      <p:cBhvr>
                                        <p:cTn dur="500" id="27"/>
                                        <p:tgtEl>
                                          <p:spTgt spid="62"/>
                                        </p:tgtEl>
                                      </p:cBhvr>
                                    </p:animEffect>
                                  </p:childTnLst>
                                </p:cTn>
                              </p:par>
                            </p:childTnLst>
                          </p:cTn>
                        </p:par>
                        <p:par>
                          <p:cTn fill="hold" id="28" nodeType="afterGroup">
                            <p:stCondLst>
                              <p:cond delay="3500"/>
                            </p:stCondLst>
                            <p:childTnLst>
                              <p:par>
                                <p:cTn fill="hold" id="29" nodeType="afterEffect" presetClass="entr" presetID="21" presetSubtype="1">
                                  <p:stCondLst>
                                    <p:cond delay="0"/>
                                  </p:stCondLst>
                                  <p:childTnLst>
                                    <p:set>
                                      <p:cBhvr>
                                        <p:cTn dur="1" fill="hold" id="30">
                                          <p:stCondLst>
                                            <p:cond delay="0"/>
                                          </p:stCondLst>
                                        </p:cTn>
                                        <p:tgtEl>
                                          <p:spTgt spid="73"/>
                                        </p:tgtEl>
                                        <p:attrNameLst>
                                          <p:attrName>style.visibility</p:attrName>
                                        </p:attrNameLst>
                                      </p:cBhvr>
                                      <p:to>
                                        <p:strVal val="visible"/>
                                      </p:to>
                                    </p:set>
                                    <p:animEffect filter="wheel(1)" transition="in">
                                      <p:cBhvr>
                                        <p:cTn dur="500" id="31"/>
                                        <p:tgtEl>
                                          <p:spTgt spid="73"/>
                                        </p:tgtEl>
                                      </p:cBhvr>
                                    </p:animEffect>
                                  </p:childTnLst>
                                </p:cTn>
                              </p:par>
                            </p:childTnLst>
                          </p:cTn>
                        </p:par>
                        <p:par>
                          <p:cTn fill="hold" id="32" nodeType="afterGroup">
                            <p:stCondLst>
                              <p:cond delay="4000"/>
                            </p:stCondLst>
                            <p:childTnLst>
                              <p:par>
                                <p:cTn fill="hold" grpId="0" id="33" nodeType="afterEffect" presetClass="entr" presetID="22" presetSubtype="8">
                                  <p:stCondLst>
                                    <p:cond delay="0"/>
                                  </p:stCondLst>
                                  <p:childTnLst>
                                    <p:set>
                                      <p:cBhvr>
                                        <p:cTn dur="1" fill="hold" id="34">
                                          <p:stCondLst>
                                            <p:cond delay="0"/>
                                          </p:stCondLst>
                                        </p:cTn>
                                        <p:tgtEl>
                                          <p:spTgt spid="63"/>
                                        </p:tgtEl>
                                        <p:attrNameLst>
                                          <p:attrName>style.visibility</p:attrName>
                                        </p:attrNameLst>
                                      </p:cBhvr>
                                      <p:to>
                                        <p:strVal val="visible"/>
                                      </p:to>
                                    </p:set>
                                    <p:animEffect filter="wipe(left)" transition="in">
                                      <p:cBhvr>
                                        <p:cTn dur="500" id="35"/>
                                        <p:tgtEl>
                                          <p:spTgt spid="63"/>
                                        </p:tgtEl>
                                      </p:cBhvr>
                                    </p:animEffect>
                                  </p:childTnLst>
                                </p:cTn>
                              </p:par>
                            </p:childTnLst>
                          </p:cTn>
                        </p:par>
                        <p:par>
                          <p:cTn fill="hold" id="36" nodeType="afterGroup">
                            <p:stCondLst>
                              <p:cond delay="4500"/>
                            </p:stCondLst>
                            <p:childTnLst>
                              <p:par>
                                <p:cTn fill="hold" id="37" nodeType="afterEffect" presetClass="entr" presetID="21" presetSubtype="1">
                                  <p:stCondLst>
                                    <p:cond delay="0"/>
                                  </p:stCondLst>
                                  <p:childTnLst>
                                    <p:set>
                                      <p:cBhvr>
                                        <p:cTn dur="1" fill="hold" id="38">
                                          <p:stCondLst>
                                            <p:cond delay="0"/>
                                          </p:stCondLst>
                                        </p:cTn>
                                        <p:tgtEl>
                                          <p:spTgt spid="76"/>
                                        </p:tgtEl>
                                        <p:attrNameLst>
                                          <p:attrName>style.visibility</p:attrName>
                                        </p:attrNameLst>
                                      </p:cBhvr>
                                      <p:to>
                                        <p:strVal val="visible"/>
                                      </p:to>
                                    </p:set>
                                    <p:animEffect filter="wheel(1)" transition="in">
                                      <p:cBhvr>
                                        <p:cTn dur="500" id="39"/>
                                        <p:tgtEl>
                                          <p:spTgt spid="76"/>
                                        </p:tgtEl>
                                      </p:cBhvr>
                                    </p:animEffect>
                                  </p:childTnLst>
                                </p:cTn>
                              </p:par>
                            </p:childTnLst>
                          </p:cTn>
                        </p:par>
                        <p:par>
                          <p:cTn fill="hold" id="40" nodeType="afterGroup">
                            <p:stCondLst>
                              <p:cond delay="5000"/>
                            </p:stCondLst>
                            <p:childTnLst>
                              <p:par>
                                <p:cTn fill="hold" grpId="0" id="41" nodeType="afterEffect" presetClass="entr" presetID="22" presetSubtype="8">
                                  <p:stCondLst>
                                    <p:cond delay="0"/>
                                  </p:stCondLst>
                                  <p:childTnLst>
                                    <p:set>
                                      <p:cBhvr>
                                        <p:cTn dur="1" fill="hold" id="42">
                                          <p:stCondLst>
                                            <p:cond delay="0"/>
                                          </p:stCondLst>
                                        </p:cTn>
                                        <p:tgtEl>
                                          <p:spTgt spid="64"/>
                                        </p:tgtEl>
                                        <p:attrNameLst>
                                          <p:attrName>style.visibility</p:attrName>
                                        </p:attrNameLst>
                                      </p:cBhvr>
                                      <p:to>
                                        <p:strVal val="visible"/>
                                      </p:to>
                                    </p:set>
                                    <p:animEffect filter="wipe(left)" transition="in">
                                      <p:cBhvr>
                                        <p:cTn dur="500" id="43"/>
                                        <p:tgtEl>
                                          <p:spTgt spid="64"/>
                                        </p:tgtEl>
                                      </p:cBhvr>
                                    </p:animEffect>
                                  </p:childTnLst>
                                </p:cTn>
                              </p:par>
                            </p:childTnLst>
                          </p:cTn>
                        </p:par>
                        <p:par>
                          <p:cTn fill="hold" id="44" nodeType="afterGroup">
                            <p:stCondLst>
                              <p:cond delay="5500"/>
                            </p:stCondLst>
                            <p:childTnLst>
                              <p:par>
                                <p:cTn fill="hold" id="45" nodeType="afterEffect" presetClass="entr" presetID="21" presetSubtype="1">
                                  <p:stCondLst>
                                    <p:cond delay="0"/>
                                  </p:stCondLst>
                                  <p:childTnLst>
                                    <p:set>
                                      <p:cBhvr>
                                        <p:cTn dur="1" fill="hold" id="46">
                                          <p:stCondLst>
                                            <p:cond delay="0"/>
                                          </p:stCondLst>
                                        </p:cTn>
                                        <p:tgtEl>
                                          <p:spTgt spid="79"/>
                                        </p:tgtEl>
                                        <p:attrNameLst>
                                          <p:attrName>style.visibility</p:attrName>
                                        </p:attrNameLst>
                                      </p:cBhvr>
                                      <p:to>
                                        <p:strVal val="visible"/>
                                      </p:to>
                                    </p:set>
                                    <p:animEffect filter="wheel(1)" transition="in">
                                      <p:cBhvr>
                                        <p:cTn dur="500" id="47"/>
                                        <p:tgtEl>
                                          <p:spTgt spid="79"/>
                                        </p:tgtEl>
                                      </p:cBhvr>
                                    </p:animEffect>
                                  </p:childTnLst>
                                </p:cTn>
                              </p:par>
                            </p:childTnLst>
                          </p:cTn>
                        </p:par>
                        <p:par>
                          <p:cTn fill="hold" id="48" nodeType="afterGroup">
                            <p:stCondLst>
                              <p:cond delay="6000"/>
                            </p:stCondLst>
                            <p:childTnLst>
                              <p:par>
                                <p:cTn fill="hold" grpId="0" id="49" nodeType="afterEffect" presetClass="entr" presetID="22" presetSubtype="8">
                                  <p:stCondLst>
                                    <p:cond delay="0"/>
                                  </p:stCondLst>
                                  <p:childTnLst>
                                    <p:set>
                                      <p:cBhvr>
                                        <p:cTn dur="1" fill="hold" id="50">
                                          <p:stCondLst>
                                            <p:cond delay="0"/>
                                          </p:stCondLst>
                                        </p:cTn>
                                        <p:tgtEl>
                                          <p:spTgt spid="65"/>
                                        </p:tgtEl>
                                        <p:attrNameLst>
                                          <p:attrName>style.visibility</p:attrName>
                                        </p:attrNameLst>
                                      </p:cBhvr>
                                      <p:to>
                                        <p:strVal val="visible"/>
                                      </p:to>
                                    </p:set>
                                    <p:animEffect filter="wipe(left)" transition="in">
                                      <p:cBhvr>
                                        <p:cTn dur="500" id="51"/>
                                        <p:tgtEl>
                                          <p:spTgt spid="65"/>
                                        </p:tgtEl>
                                      </p:cBhvr>
                                    </p:animEffect>
                                  </p:childTnLst>
                                </p:cTn>
                              </p:par>
                            </p:childTnLst>
                          </p:cTn>
                        </p:par>
                        <p:par>
                          <p:cTn fill="hold" id="52" nodeType="afterGroup">
                            <p:stCondLst>
                              <p:cond delay="6500"/>
                            </p:stCondLst>
                            <p:childTnLst>
                              <p:par>
                                <p:cTn fill="hold" id="53" nodeType="afterEffect" presetClass="entr" presetID="21" presetSubtype="1">
                                  <p:stCondLst>
                                    <p:cond delay="0"/>
                                  </p:stCondLst>
                                  <p:childTnLst>
                                    <p:set>
                                      <p:cBhvr>
                                        <p:cTn dur="1" fill="hold" id="54">
                                          <p:stCondLst>
                                            <p:cond delay="0"/>
                                          </p:stCondLst>
                                        </p:cTn>
                                        <p:tgtEl>
                                          <p:spTgt spid="82"/>
                                        </p:tgtEl>
                                        <p:attrNameLst>
                                          <p:attrName>style.visibility</p:attrName>
                                        </p:attrNameLst>
                                      </p:cBhvr>
                                      <p:to>
                                        <p:strVal val="visible"/>
                                      </p:to>
                                    </p:set>
                                    <p:animEffect filter="wheel(1)" transition="in">
                                      <p:cBhvr>
                                        <p:cTn dur="500" id="55"/>
                                        <p:tgtEl>
                                          <p:spTgt spid="82"/>
                                        </p:tgtEl>
                                      </p:cBhvr>
                                    </p:animEffect>
                                  </p:childTnLst>
                                </p:cTn>
                              </p:par>
                            </p:childTnLst>
                          </p:cTn>
                        </p:par>
                        <p:par>
                          <p:cTn fill="hold" id="56" nodeType="afterGroup">
                            <p:stCondLst>
                              <p:cond delay="7000"/>
                            </p:stCondLst>
                            <p:childTnLst>
                              <p:par>
                                <p:cTn fill="hold" grpId="0" id="57" nodeType="afterEffect" presetClass="entr" presetID="22" presetSubtype="8">
                                  <p:stCondLst>
                                    <p:cond delay="0"/>
                                  </p:stCondLst>
                                  <p:childTnLst>
                                    <p:set>
                                      <p:cBhvr>
                                        <p:cTn dur="1" fill="hold" id="58">
                                          <p:stCondLst>
                                            <p:cond delay="0"/>
                                          </p:stCondLst>
                                        </p:cTn>
                                        <p:tgtEl>
                                          <p:spTgt spid="66"/>
                                        </p:tgtEl>
                                        <p:attrNameLst>
                                          <p:attrName>style.visibility</p:attrName>
                                        </p:attrNameLst>
                                      </p:cBhvr>
                                      <p:to>
                                        <p:strVal val="visible"/>
                                      </p:to>
                                    </p:set>
                                    <p:animEffect filter="wipe(left)" transition="in">
                                      <p:cBhvr>
                                        <p:cTn dur="500" id="59"/>
                                        <p:tgtEl>
                                          <p:spTgt spid="6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61"/>
      <p:bldP grpId="0" spid="62"/>
      <p:bldP grpId="0" spid="63"/>
      <p:bldP grpId="0" spid="64"/>
      <p:bldP grpId="0" spid="65"/>
      <p:bldP grpId="0" spid="6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文本框 30">
            <a:extLst>
              <a:ext uri="{FF2B5EF4-FFF2-40B4-BE49-F238E27FC236}">
                <a16:creationId xmlns:a16="http://schemas.microsoft.com/office/drawing/2014/main" id="{4EC71463-2744-498E-B58E-04099C07E670}"/>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遇到的问题与对策</a:t>
            </a:r>
          </a:p>
        </p:txBody>
      </p:sp>
      <p:sp>
        <p:nvSpPr>
          <p:cNvPr id="3" name="椭圆 2">
            <a:extLst>
              <a:ext uri="{FF2B5EF4-FFF2-40B4-BE49-F238E27FC236}">
                <a16:creationId xmlns:a16="http://schemas.microsoft.com/office/drawing/2014/main" id="{6182315B-1402-450D-A2FD-027D31B2C6F9}"/>
              </a:ext>
            </a:extLst>
          </p:cNvPr>
          <p:cNvSpPr/>
          <p:nvPr/>
        </p:nvSpPr>
        <p:spPr>
          <a:xfrm>
            <a:off x="8989022" y="2120583"/>
            <a:ext cx="1973306" cy="1973185"/>
          </a:xfrm>
          <a:prstGeom prst="ellipse">
            <a:avLst/>
          </a:prstGeom>
          <a:solidFill>
            <a:srgbClr val="9FD8EC"/>
          </a:solidFill>
          <a:ln algn="ctr" cap="flat" cmpd="sng" w="63500">
            <a:solidFill>
              <a:schemeClr val="bg1">
                <a:lumMod val="65000"/>
              </a:schemeClr>
            </a:solidFill>
            <a:prstDash val="solid"/>
          </a:ln>
          <a:effectLst>
            <a:innerShdw blurRad="101600" dir="13500000" dist="76200">
              <a:prstClr val="black">
                <a:alpha val="20000"/>
              </a:prstClr>
            </a:innerShdw>
          </a:effectLst>
        </p:spPr>
        <p:txBody>
          <a:bodyPr anchor="ctr" bIns="57602" lIns="0" rIns="48000" tIns="57602"/>
          <a:lstStyle/>
          <a:p>
            <a:pPr algn="ctr">
              <a:defRPr/>
            </a:pPr>
            <a:r>
              <a:rPr altLang="en-US" b="1" kern="0" lang="zh-CN" sz="2400">
                <a:solidFill>
                  <a:schemeClr val="tx1">
                    <a:lumMod val="75000"/>
                    <a:lumOff val="25000"/>
                  </a:schemeClr>
                </a:solidFill>
                <a:latin charset="-122" panose="020b0503020204020204" pitchFamily="34" typeface="微软雅黑"/>
                <a:ea charset="-122" panose="020b0503020204020204" pitchFamily="34" typeface="微软雅黑"/>
              </a:rPr>
              <a:t>问题四</a:t>
            </a:r>
          </a:p>
        </p:txBody>
      </p:sp>
      <p:sp>
        <p:nvSpPr>
          <p:cNvPr id="4" name="椭圆 3">
            <a:extLst>
              <a:ext uri="{FF2B5EF4-FFF2-40B4-BE49-F238E27FC236}">
                <a16:creationId xmlns:a16="http://schemas.microsoft.com/office/drawing/2014/main" id="{2F2496B4-D44C-49B1-AC9A-17A7DF0E99D9}"/>
              </a:ext>
            </a:extLst>
          </p:cNvPr>
          <p:cNvSpPr/>
          <p:nvPr/>
        </p:nvSpPr>
        <p:spPr>
          <a:xfrm>
            <a:off x="6509186" y="2120583"/>
            <a:ext cx="1973306" cy="1973185"/>
          </a:xfrm>
          <a:prstGeom prst="ellipse">
            <a:avLst/>
          </a:prstGeom>
          <a:solidFill>
            <a:srgbClr val="F4D525"/>
          </a:solidFill>
          <a:ln algn="ctr" cap="flat" cmpd="sng" w="63500">
            <a:solidFill>
              <a:schemeClr val="bg1">
                <a:lumMod val="65000"/>
              </a:schemeClr>
            </a:solidFill>
            <a:prstDash val="solid"/>
          </a:ln>
          <a:effectLst>
            <a:innerShdw blurRad="101600" dir="13500000" dist="76200">
              <a:prstClr val="black">
                <a:alpha val="20000"/>
              </a:prstClr>
            </a:innerShdw>
          </a:effectLst>
        </p:spPr>
        <p:txBody>
          <a:bodyPr anchor="ctr" bIns="57602" lIns="0" rIns="48000" tIns="57602"/>
          <a:lstStyle/>
          <a:p>
            <a:pPr algn="ctr">
              <a:defRPr/>
            </a:pPr>
            <a:r>
              <a:rPr altLang="en-US" b="1" kern="0" lang="zh-CN" sz="2400">
                <a:solidFill>
                  <a:schemeClr val="tx1">
                    <a:lumMod val="75000"/>
                    <a:lumOff val="25000"/>
                  </a:schemeClr>
                </a:solidFill>
                <a:latin charset="-122" panose="020b0503020204020204" pitchFamily="34" typeface="微软雅黑"/>
                <a:ea charset="-122" panose="020b0503020204020204" pitchFamily="34" typeface="微软雅黑"/>
              </a:rPr>
              <a:t>问题三</a:t>
            </a:r>
          </a:p>
        </p:txBody>
      </p:sp>
      <p:sp>
        <p:nvSpPr>
          <p:cNvPr id="5" name="椭圆 4">
            <a:extLst>
              <a:ext uri="{FF2B5EF4-FFF2-40B4-BE49-F238E27FC236}">
                <a16:creationId xmlns:a16="http://schemas.microsoft.com/office/drawing/2014/main" id="{F0658AAD-DC5D-46BF-B89C-E6C0C58AEFE2}"/>
              </a:ext>
            </a:extLst>
          </p:cNvPr>
          <p:cNvSpPr/>
          <p:nvPr/>
        </p:nvSpPr>
        <p:spPr>
          <a:xfrm>
            <a:off x="4029349" y="2120583"/>
            <a:ext cx="1973306" cy="1973185"/>
          </a:xfrm>
          <a:prstGeom prst="ellipse">
            <a:avLst/>
          </a:prstGeom>
          <a:solidFill>
            <a:srgbClr val="9FD8EC"/>
          </a:solidFill>
          <a:ln algn="ctr" cap="flat" cmpd="sng" w="63500">
            <a:solidFill>
              <a:schemeClr val="bg1">
                <a:lumMod val="65000"/>
              </a:schemeClr>
            </a:solidFill>
            <a:prstDash val="solid"/>
          </a:ln>
          <a:effectLst>
            <a:innerShdw blurRad="101600" dir="13500000" dist="76200">
              <a:prstClr val="black">
                <a:alpha val="20000"/>
              </a:prstClr>
            </a:innerShdw>
          </a:effectLst>
        </p:spPr>
        <p:txBody>
          <a:bodyPr anchor="ctr" bIns="57602" lIns="0" rIns="48000" tIns="57602"/>
          <a:lstStyle/>
          <a:p>
            <a:pPr algn="ctr">
              <a:defRPr/>
            </a:pPr>
            <a:r>
              <a:rPr altLang="en-US" b="1" kern="0" lang="zh-CN" sz="2400">
                <a:solidFill>
                  <a:schemeClr val="tx1">
                    <a:lumMod val="75000"/>
                    <a:lumOff val="25000"/>
                  </a:schemeClr>
                </a:solidFill>
                <a:latin charset="-122" panose="020b0503020204020204" pitchFamily="34" typeface="微软雅黑"/>
                <a:ea charset="-122" panose="020b0503020204020204" pitchFamily="34" typeface="微软雅黑"/>
              </a:rPr>
              <a:t>问题二</a:t>
            </a:r>
          </a:p>
        </p:txBody>
      </p:sp>
      <p:sp>
        <p:nvSpPr>
          <p:cNvPr id="6" name="椭圆 5">
            <a:extLst>
              <a:ext uri="{FF2B5EF4-FFF2-40B4-BE49-F238E27FC236}">
                <a16:creationId xmlns:a16="http://schemas.microsoft.com/office/drawing/2014/main" id="{87B1B9B8-F636-48D0-828C-CBCDB71C29E2}"/>
              </a:ext>
            </a:extLst>
          </p:cNvPr>
          <p:cNvSpPr/>
          <p:nvPr/>
        </p:nvSpPr>
        <p:spPr>
          <a:xfrm>
            <a:off x="1549512" y="2120583"/>
            <a:ext cx="1973306" cy="1973185"/>
          </a:xfrm>
          <a:prstGeom prst="ellipse">
            <a:avLst/>
          </a:prstGeom>
          <a:solidFill>
            <a:srgbClr val="F4D525"/>
          </a:solidFill>
          <a:ln algn="ctr" cap="flat" cmpd="sng" w="63500">
            <a:solidFill>
              <a:schemeClr val="bg1">
                <a:lumMod val="65000"/>
              </a:schemeClr>
            </a:solidFill>
            <a:prstDash val="solid"/>
          </a:ln>
          <a:effectLst>
            <a:innerShdw blurRad="101600" dir="13500000" dist="76200">
              <a:prstClr val="black">
                <a:alpha val="20000"/>
              </a:prstClr>
            </a:innerShdw>
          </a:effectLst>
        </p:spPr>
        <p:txBody>
          <a:bodyPr anchor="ctr" bIns="57602" lIns="0" rIns="48000" tIns="57602"/>
          <a:lstStyle/>
          <a:p>
            <a:pPr algn="ctr">
              <a:defRPr/>
            </a:pPr>
            <a:r>
              <a:rPr altLang="en-US" b="1" kern="0" lang="zh-CN" sz="2400">
                <a:solidFill>
                  <a:schemeClr val="tx1">
                    <a:lumMod val="75000"/>
                    <a:lumOff val="25000"/>
                  </a:schemeClr>
                </a:solidFill>
                <a:latin charset="-122" panose="020b0503020204020204" pitchFamily="34" typeface="微软雅黑"/>
                <a:ea charset="-122" panose="020b0503020204020204" pitchFamily="34" typeface="微软雅黑"/>
              </a:rPr>
              <a:t>问题一</a:t>
            </a:r>
          </a:p>
        </p:txBody>
      </p:sp>
      <p:sp>
        <p:nvSpPr>
          <p:cNvPr id="7" name="TextBox 24">
            <a:extLst>
              <a:ext uri="{FF2B5EF4-FFF2-40B4-BE49-F238E27FC236}">
                <a16:creationId xmlns:a16="http://schemas.microsoft.com/office/drawing/2014/main" id="{C968A10E-8A08-4268-B989-CC63BC6BE117}"/>
              </a:ext>
            </a:extLst>
          </p:cNvPr>
          <p:cNvSpPr txBox="1">
            <a:spLocks noChangeArrowheads="1"/>
          </p:cNvSpPr>
          <p:nvPr/>
        </p:nvSpPr>
        <p:spPr bwMode="auto">
          <a:xfrm>
            <a:off x="3838177" y="4222956"/>
            <a:ext cx="2084157" cy="1408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eaLnBrk="1" hangingPunct="1" lvl="0">
              <a:lnSpc>
                <a:spcPct val="120000"/>
              </a:lnSpc>
              <a:defRPr/>
            </a:pPr>
            <a:r>
              <a:rPr altLang="en-US" lang="zh-CN" sz="1800">
                <a:solidFill>
                  <a:schemeClr val="tx1">
                    <a:lumMod val="75000"/>
                    <a:lumOff val="25000"/>
                  </a:schemeClr>
                </a:solidFill>
                <a:latin charset="-122" panose="020b0503020204020204" pitchFamily="34" typeface="微软雅黑"/>
                <a:ea charset="-122" panose="020b0503020204020204" pitchFamily="34" typeface="微软雅黑"/>
              </a:rPr>
              <a:t>添加说明文字添加说明文字添加说明文字添加说明文字添加说明文字</a:t>
            </a:r>
          </a:p>
        </p:txBody>
      </p:sp>
      <p:sp>
        <p:nvSpPr>
          <p:cNvPr id="8" name="TextBox 24">
            <a:extLst>
              <a:ext uri="{FF2B5EF4-FFF2-40B4-BE49-F238E27FC236}">
                <a16:creationId xmlns:a16="http://schemas.microsoft.com/office/drawing/2014/main" id="{B4A087A3-A6BD-455F-9986-973F1EB05E5F}"/>
              </a:ext>
            </a:extLst>
          </p:cNvPr>
          <p:cNvSpPr txBox="1">
            <a:spLocks noChangeArrowheads="1"/>
          </p:cNvSpPr>
          <p:nvPr/>
        </p:nvSpPr>
        <p:spPr bwMode="auto">
          <a:xfrm>
            <a:off x="9080611" y="4222956"/>
            <a:ext cx="2084157" cy="1408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eaLnBrk="1" hangingPunct="1" lvl="0">
              <a:lnSpc>
                <a:spcPct val="120000"/>
              </a:lnSpc>
              <a:defRPr/>
            </a:pPr>
            <a:r>
              <a:rPr altLang="en-US" lang="zh-CN" sz="1800">
                <a:solidFill>
                  <a:schemeClr val="tx1">
                    <a:lumMod val="75000"/>
                    <a:lumOff val="25000"/>
                  </a:schemeClr>
                </a:solidFill>
                <a:latin charset="-122" panose="020b0503020204020204" pitchFamily="34" typeface="微软雅黑"/>
                <a:ea charset="-122" panose="020b0503020204020204" pitchFamily="34" typeface="微软雅黑"/>
              </a:rPr>
              <a:t>添加说明文字添加说明文字添加说明文字添加说明文字添加说明文字</a:t>
            </a:r>
          </a:p>
        </p:txBody>
      </p:sp>
      <p:sp>
        <p:nvSpPr>
          <p:cNvPr id="9" name="TextBox 24">
            <a:extLst>
              <a:ext uri="{FF2B5EF4-FFF2-40B4-BE49-F238E27FC236}">
                <a16:creationId xmlns:a16="http://schemas.microsoft.com/office/drawing/2014/main" id="{DCF0CD7E-0625-405D-B040-EC7F3C67527C}"/>
              </a:ext>
            </a:extLst>
          </p:cNvPr>
          <p:cNvSpPr txBox="1">
            <a:spLocks noChangeArrowheads="1"/>
          </p:cNvSpPr>
          <p:nvPr/>
        </p:nvSpPr>
        <p:spPr bwMode="auto">
          <a:xfrm>
            <a:off x="1674477" y="4222956"/>
            <a:ext cx="1626639" cy="1408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r" eaLnBrk="1" hangingPunct="1" lvl="0">
              <a:lnSpc>
                <a:spcPct val="120000"/>
              </a:lnSpc>
              <a:defRPr/>
            </a:pPr>
            <a:r>
              <a:rPr altLang="en-US" lang="zh-CN" sz="1800">
                <a:solidFill>
                  <a:schemeClr val="tx1">
                    <a:lumMod val="75000"/>
                    <a:lumOff val="25000"/>
                  </a:schemeClr>
                </a:solidFill>
                <a:latin charset="-122" panose="020b0503020204020204" pitchFamily="34" typeface="微软雅黑"/>
                <a:ea charset="-122" panose="020b0503020204020204" pitchFamily="34" typeface="微软雅黑"/>
              </a:rPr>
              <a:t>添加说明文字添加说明文字添加说明文字添加说明文字</a:t>
            </a:r>
          </a:p>
        </p:txBody>
      </p:sp>
      <p:sp>
        <p:nvSpPr>
          <p:cNvPr id="10" name="TextBox 24">
            <a:extLst>
              <a:ext uri="{FF2B5EF4-FFF2-40B4-BE49-F238E27FC236}">
                <a16:creationId xmlns:a16="http://schemas.microsoft.com/office/drawing/2014/main" id="{048E83E3-DD55-41D6-8237-445F324A5979}"/>
              </a:ext>
            </a:extLst>
          </p:cNvPr>
          <p:cNvSpPr txBox="1">
            <a:spLocks noChangeArrowheads="1"/>
          </p:cNvSpPr>
          <p:nvPr/>
        </p:nvSpPr>
        <p:spPr bwMode="auto">
          <a:xfrm>
            <a:off x="6459394" y="4222956"/>
            <a:ext cx="2084157" cy="1408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r" eaLnBrk="1" hangingPunct="1" lvl="0">
              <a:lnSpc>
                <a:spcPct val="120000"/>
              </a:lnSpc>
              <a:defRPr/>
            </a:pPr>
            <a:r>
              <a:rPr altLang="en-US" lang="zh-CN" sz="1800">
                <a:solidFill>
                  <a:schemeClr val="tx1">
                    <a:lumMod val="75000"/>
                    <a:lumOff val="25000"/>
                  </a:schemeClr>
                </a:solidFill>
                <a:latin charset="-122" panose="020b0503020204020204" pitchFamily="34" typeface="微软雅黑"/>
                <a:ea charset="-122" panose="020b0503020204020204" pitchFamily="34" typeface="微软雅黑"/>
              </a:rPr>
              <a:t>添加说明文字添加说明文字添加说明文字添加说明文字添加说明文字</a:t>
            </a:r>
          </a:p>
        </p:txBody>
      </p:sp>
    </p:spTree>
    <p:extLst>
      <p:ext uri="{BB962C8B-B14F-4D97-AF65-F5344CB8AC3E}">
        <p14:creationId val="3111408582"/>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1000" id="7"/>
                                        <p:tgtEl>
                                          <p:spTgt spid="31"/>
                                        </p:tgtEl>
                                      </p:cBhvr>
                                    </p:animEffect>
                                  </p:childTnLst>
                                </p:cTn>
                              </p:par>
                            </p:childTnLst>
                          </p:cTn>
                        </p:par>
                        <p:par>
                          <p:cTn fill="hold" id="8" nodeType="afterGroup">
                            <p:stCondLst>
                              <p:cond delay="1000"/>
                            </p:stCondLst>
                            <p:childTnLst>
                              <p:par>
                                <p:cTn fill="hold" grpId="0" id="9" nodeType="afterEffect" presetClass="entr" presetID="45"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500" id="11"/>
                                        <p:tgtEl>
                                          <p:spTgt spid="6"/>
                                        </p:tgtEl>
                                      </p:cBhvr>
                                    </p:animEffect>
                                    <p:anim calcmode="lin" valueType="num">
                                      <p:cBhvr>
                                        <p:cTn dur="500" fill="hold" id="12"/>
                                        <p:tgtEl>
                                          <p:spTgt spid="6"/>
                                        </p:tgtEl>
                                        <p:attrNameLst>
                                          <p:attrName>ppt_w</p:attrName>
                                        </p:attrNameLst>
                                      </p:cBhvr>
                                      <p:tavLst>
                                        <p:tav fmla="#ppt_w*sin(2.5*pi*$)" tm="0">
                                          <p:val>
                                            <p:fltVal val="0"/>
                                          </p:val>
                                        </p:tav>
                                        <p:tav tm="100000">
                                          <p:val>
                                            <p:fltVal val="1"/>
                                          </p:val>
                                        </p:tav>
                                      </p:tavLst>
                                    </p:anim>
                                    <p:anim calcmode="lin" valueType="num">
                                      <p:cBhvr>
                                        <p:cTn dur="500" fill="hold" id="13"/>
                                        <p:tgtEl>
                                          <p:spTgt spid="6"/>
                                        </p:tgtEl>
                                        <p:attrNameLst>
                                          <p:attrName>ppt_h</p:attrName>
                                        </p:attrNameLst>
                                      </p:cBhvr>
                                      <p:tavLst>
                                        <p:tav tm="0">
                                          <p:val>
                                            <p:strVal val="#ppt_h"/>
                                          </p:val>
                                        </p:tav>
                                        <p:tav tm="100000">
                                          <p:val>
                                            <p:strVal val="#ppt_h"/>
                                          </p:val>
                                        </p:tav>
                                      </p:tavLst>
                                    </p:anim>
                                  </p:childTnLst>
                                </p:cTn>
                              </p:par>
                              <p:par>
                                <p:cTn fill="hold" grpId="0" id="14" nodeType="withEffect" presetClass="entr" presetID="45" presetSubtype="0">
                                  <p:stCondLst>
                                    <p:cond delay="250"/>
                                  </p:stCondLst>
                                  <p:childTnLst>
                                    <p:set>
                                      <p:cBhvr>
                                        <p:cTn dur="1" fill="hold" id="15">
                                          <p:stCondLst>
                                            <p:cond delay="0"/>
                                          </p:stCondLst>
                                        </p:cTn>
                                        <p:tgtEl>
                                          <p:spTgt spid="5"/>
                                        </p:tgtEl>
                                        <p:attrNameLst>
                                          <p:attrName>style.visibility</p:attrName>
                                        </p:attrNameLst>
                                      </p:cBhvr>
                                      <p:to>
                                        <p:strVal val="visible"/>
                                      </p:to>
                                    </p:set>
                                    <p:animEffect filter="fade" transition="in">
                                      <p:cBhvr>
                                        <p:cTn dur="500" id="16"/>
                                        <p:tgtEl>
                                          <p:spTgt spid="5"/>
                                        </p:tgtEl>
                                      </p:cBhvr>
                                    </p:animEffect>
                                    <p:anim calcmode="lin" valueType="num">
                                      <p:cBhvr>
                                        <p:cTn dur="500" fill="hold" id="17"/>
                                        <p:tgtEl>
                                          <p:spTgt spid="5"/>
                                        </p:tgtEl>
                                        <p:attrNameLst>
                                          <p:attrName>ppt_w</p:attrName>
                                        </p:attrNameLst>
                                      </p:cBhvr>
                                      <p:tavLst>
                                        <p:tav fmla="#ppt_w*sin(2.5*pi*$)" tm="0">
                                          <p:val>
                                            <p:fltVal val="0"/>
                                          </p:val>
                                        </p:tav>
                                        <p:tav tm="100000">
                                          <p:val>
                                            <p:fltVal val="1"/>
                                          </p:val>
                                        </p:tav>
                                      </p:tavLst>
                                    </p:anim>
                                    <p:anim calcmode="lin" valueType="num">
                                      <p:cBhvr>
                                        <p:cTn dur="500" fill="hold" id="18"/>
                                        <p:tgtEl>
                                          <p:spTgt spid="5"/>
                                        </p:tgtEl>
                                        <p:attrNameLst>
                                          <p:attrName>ppt_h</p:attrName>
                                        </p:attrNameLst>
                                      </p:cBhvr>
                                      <p:tavLst>
                                        <p:tav tm="0">
                                          <p:val>
                                            <p:strVal val="#ppt_h"/>
                                          </p:val>
                                        </p:tav>
                                        <p:tav tm="100000">
                                          <p:val>
                                            <p:strVal val="#ppt_h"/>
                                          </p:val>
                                        </p:tav>
                                      </p:tavLst>
                                    </p:anim>
                                  </p:childTnLst>
                                </p:cTn>
                              </p:par>
                              <p:par>
                                <p:cTn fill="hold" grpId="0" id="19" nodeType="withEffect" presetClass="entr" presetID="45" presetSubtype="0">
                                  <p:stCondLst>
                                    <p:cond delay="500"/>
                                  </p:stCondLst>
                                  <p:childTnLst>
                                    <p:set>
                                      <p:cBhvr>
                                        <p:cTn dur="1" fill="hold" id="20">
                                          <p:stCondLst>
                                            <p:cond delay="0"/>
                                          </p:stCondLst>
                                        </p:cTn>
                                        <p:tgtEl>
                                          <p:spTgt spid="4"/>
                                        </p:tgtEl>
                                        <p:attrNameLst>
                                          <p:attrName>style.visibility</p:attrName>
                                        </p:attrNameLst>
                                      </p:cBhvr>
                                      <p:to>
                                        <p:strVal val="visible"/>
                                      </p:to>
                                    </p:set>
                                    <p:animEffect filter="fade" transition="in">
                                      <p:cBhvr>
                                        <p:cTn dur="500" id="21"/>
                                        <p:tgtEl>
                                          <p:spTgt spid="4"/>
                                        </p:tgtEl>
                                      </p:cBhvr>
                                    </p:animEffect>
                                    <p:anim calcmode="lin" valueType="num">
                                      <p:cBhvr>
                                        <p:cTn dur="500" fill="hold" id="22"/>
                                        <p:tgtEl>
                                          <p:spTgt spid="4"/>
                                        </p:tgtEl>
                                        <p:attrNameLst>
                                          <p:attrName>ppt_w</p:attrName>
                                        </p:attrNameLst>
                                      </p:cBhvr>
                                      <p:tavLst>
                                        <p:tav fmla="#ppt_w*sin(2.5*pi*$)" tm="0">
                                          <p:val>
                                            <p:fltVal val="0"/>
                                          </p:val>
                                        </p:tav>
                                        <p:tav tm="100000">
                                          <p:val>
                                            <p:fltVal val="1"/>
                                          </p:val>
                                        </p:tav>
                                      </p:tavLst>
                                    </p:anim>
                                    <p:anim calcmode="lin" valueType="num">
                                      <p:cBhvr>
                                        <p:cTn dur="500" fill="hold" id="23"/>
                                        <p:tgtEl>
                                          <p:spTgt spid="4"/>
                                        </p:tgtEl>
                                        <p:attrNameLst>
                                          <p:attrName>ppt_h</p:attrName>
                                        </p:attrNameLst>
                                      </p:cBhvr>
                                      <p:tavLst>
                                        <p:tav tm="0">
                                          <p:val>
                                            <p:strVal val="#ppt_h"/>
                                          </p:val>
                                        </p:tav>
                                        <p:tav tm="100000">
                                          <p:val>
                                            <p:strVal val="#ppt_h"/>
                                          </p:val>
                                        </p:tav>
                                      </p:tavLst>
                                    </p:anim>
                                  </p:childTnLst>
                                </p:cTn>
                              </p:par>
                              <p:par>
                                <p:cTn fill="hold" grpId="0" id="24" nodeType="withEffect" presetClass="entr" presetID="45" presetSubtype="0">
                                  <p:stCondLst>
                                    <p:cond delay="750"/>
                                  </p:stCondLst>
                                  <p:childTnLst>
                                    <p:set>
                                      <p:cBhvr>
                                        <p:cTn dur="1" fill="hold" id="25">
                                          <p:stCondLst>
                                            <p:cond delay="0"/>
                                          </p:stCondLst>
                                        </p:cTn>
                                        <p:tgtEl>
                                          <p:spTgt spid="3"/>
                                        </p:tgtEl>
                                        <p:attrNameLst>
                                          <p:attrName>style.visibility</p:attrName>
                                        </p:attrNameLst>
                                      </p:cBhvr>
                                      <p:to>
                                        <p:strVal val="visible"/>
                                      </p:to>
                                    </p:set>
                                    <p:animEffect filter="fade" transition="in">
                                      <p:cBhvr>
                                        <p:cTn dur="500" id="26"/>
                                        <p:tgtEl>
                                          <p:spTgt spid="3"/>
                                        </p:tgtEl>
                                      </p:cBhvr>
                                    </p:animEffect>
                                    <p:anim calcmode="lin" valueType="num">
                                      <p:cBhvr>
                                        <p:cTn dur="500" fill="hold" id="27"/>
                                        <p:tgtEl>
                                          <p:spTgt spid="3"/>
                                        </p:tgtEl>
                                        <p:attrNameLst>
                                          <p:attrName>ppt_w</p:attrName>
                                        </p:attrNameLst>
                                      </p:cBhvr>
                                      <p:tavLst>
                                        <p:tav fmla="#ppt_w*sin(2.5*pi*$)" tm="0">
                                          <p:val>
                                            <p:fltVal val="0"/>
                                          </p:val>
                                        </p:tav>
                                        <p:tav tm="100000">
                                          <p:val>
                                            <p:fltVal val="1"/>
                                          </p:val>
                                        </p:tav>
                                      </p:tavLst>
                                    </p:anim>
                                    <p:anim calcmode="lin" valueType="num">
                                      <p:cBhvr>
                                        <p:cTn dur="500" fill="hold" id="28"/>
                                        <p:tgtEl>
                                          <p:spTgt spid="3"/>
                                        </p:tgtEl>
                                        <p:attrNameLst>
                                          <p:attrName>ppt_h</p:attrName>
                                        </p:attrNameLst>
                                      </p:cBhvr>
                                      <p:tavLst>
                                        <p:tav tm="0">
                                          <p:val>
                                            <p:strVal val="#ppt_h"/>
                                          </p:val>
                                        </p:tav>
                                        <p:tav tm="100000">
                                          <p:val>
                                            <p:strVal val="#ppt_h"/>
                                          </p:val>
                                        </p:tav>
                                      </p:tavLst>
                                    </p:anim>
                                  </p:childTnLst>
                                </p:cTn>
                              </p:par>
                            </p:childTnLst>
                          </p:cTn>
                        </p:par>
                        <p:par>
                          <p:cTn fill="hold" id="29" nodeType="afterGroup">
                            <p:stCondLst>
                              <p:cond delay="2250"/>
                            </p:stCondLst>
                            <p:childTnLst>
                              <p:par>
                                <p:cTn fill="hold" grpId="0" id="30" nodeType="afterEffect" presetClass="entr" presetID="22" presetSubtype="2">
                                  <p:stCondLst>
                                    <p:cond delay="0"/>
                                  </p:stCondLst>
                                  <p:childTnLst>
                                    <p:set>
                                      <p:cBhvr>
                                        <p:cTn dur="1" fill="hold" id="31">
                                          <p:stCondLst>
                                            <p:cond delay="0"/>
                                          </p:stCondLst>
                                        </p:cTn>
                                        <p:tgtEl>
                                          <p:spTgt spid="9"/>
                                        </p:tgtEl>
                                        <p:attrNameLst>
                                          <p:attrName>style.visibility</p:attrName>
                                        </p:attrNameLst>
                                      </p:cBhvr>
                                      <p:to>
                                        <p:strVal val="visible"/>
                                      </p:to>
                                    </p:set>
                                    <p:animEffect filter="wipe(right)" transition="in">
                                      <p:cBhvr>
                                        <p:cTn dur="500" id="32"/>
                                        <p:tgtEl>
                                          <p:spTgt spid="9"/>
                                        </p:tgtEl>
                                      </p:cBhvr>
                                    </p:animEffect>
                                  </p:childTnLst>
                                </p:cTn>
                              </p:par>
                            </p:childTnLst>
                          </p:cTn>
                        </p:par>
                        <p:par>
                          <p:cTn fill="hold" id="33" nodeType="afterGroup">
                            <p:stCondLst>
                              <p:cond delay="2750"/>
                            </p:stCondLst>
                            <p:childTnLst>
                              <p:par>
                                <p:cTn fill="hold" grpId="0" id="34" nodeType="afterEffect" presetClass="entr" presetID="22" presetSubtype="8">
                                  <p:stCondLst>
                                    <p:cond delay="0"/>
                                  </p:stCondLst>
                                  <p:childTnLst>
                                    <p:set>
                                      <p:cBhvr>
                                        <p:cTn dur="1" fill="hold" id="35">
                                          <p:stCondLst>
                                            <p:cond delay="0"/>
                                          </p:stCondLst>
                                        </p:cTn>
                                        <p:tgtEl>
                                          <p:spTgt spid="7"/>
                                        </p:tgtEl>
                                        <p:attrNameLst>
                                          <p:attrName>style.visibility</p:attrName>
                                        </p:attrNameLst>
                                      </p:cBhvr>
                                      <p:to>
                                        <p:strVal val="visible"/>
                                      </p:to>
                                    </p:set>
                                    <p:animEffect filter="wipe(left)" transition="in">
                                      <p:cBhvr>
                                        <p:cTn dur="500" id="36"/>
                                        <p:tgtEl>
                                          <p:spTgt spid="7"/>
                                        </p:tgtEl>
                                      </p:cBhvr>
                                    </p:animEffect>
                                  </p:childTnLst>
                                </p:cTn>
                              </p:par>
                            </p:childTnLst>
                          </p:cTn>
                        </p:par>
                        <p:par>
                          <p:cTn fill="hold" id="37" nodeType="afterGroup">
                            <p:stCondLst>
                              <p:cond delay="3250"/>
                            </p:stCondLst>
                            <p:childTnLst>
                              <p:par>
                                <p:cTn fill="hold" grpId="0" id="38" nodeType="afterEffect" presetClass="entr" presetID="22" presetSubtype="2">
                                  <p:stCondLst>
                                    <p:cond delay="0"/>
                                  </p:stCondLst>
                                  <p:childTnLst>
                                    <p:set>
                                      <p:cBhvr>
                                        <p:cTn dur="1" fill="hold" id="39">
                                          <p:stCondLst>
                                            <p:cond delay="0"/>
                                          </p:stCondLst>
                                        </p:cTn>
                                        <p:tgtEl>
                                          <p:spTgt spid="10"/>
                                        </p:tgtEl>
                                        <p:attrNameLst>
                                          <p:attrName>style.visibility</p:attrName>
                                        </p:attrNameLst>
                                      </p:cBhvr>
                                      <p:to>
                                        <p:strVal val="visible"/>
                                      </p:to>
                                    </p:set>
                                    <p:animEffect filter="wipe(right)" transition="in">
                                      <p:cBhvr>
                                        <p:cTn dur="500" id="40"/>
                                        <p:tgtEl>
                                          <p:spTgt spid="10"/>
                                        </p:tgtEl>
                                      </p:cBhvr>
                                    </p:animEffect>
                                  </p:childTnLst>
                                </p:cTn>
                              </p:par>
                            </p:childTnLst>
                          </p:cTn>
                        </p:par>
                        <p:par>
                          <p:cTn fill="hold" id="41" nodeType="afterGroup">
                            <p:stCondLst>
                              <p:cond delay="3750"/>
                            </p:stCondLst>
                            <p:childTnLst>
                              <p:par>
                                <p:cTn fill="hold" grpId="0" id="42" nodeType="afterEffect" presetClass="entr" presetID="22" presetSubtype="8">
                                  <p:stCondLst>
                                    <p:cond delay="0"/>
                                  </p:stCondLst>
                                  <p:childTnLst>
                                    <p:set>
                                      <p:cBhvr>
                                        <p:cTn dur="1" fill="hold" id="43">
                                          <p:stCondLst>
                                            <p:cond delay="0"/>
                                          </p:stCondLst>
                                        </p:cTn>
                                        <p:tgtEl>
                                          <p:spTgt spid="8"/>
                                        </p:tgtEl>
                                        <p:attrNameLst>
                                          <p:attrName>style.visibility</p:attrName>
                                        </p:attrNameLst>
                                      </p:cBhvr>
                                      <p:to>
                                        <p:strVal val="visible"/>
                                      </p:to>
                                    </p:set>
                                    <p:animEffect filter="wipe(left)" transition="in">
                                      <p:cBhvr>
                                        <p:cTn dur="500" id="44"/>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
      <p:bldP grpId="0" spid="4"/>
      <p:bldP grpId="0" spid="5"/>
      <p:bldP grpId="0" spid="6"/>
      <p:bldP grpId="0" spid="7"/>
      <p:bldP grpId="0" spid="8"/>
      <p:bldP grpId="0" spid="9"/>
      <p:bldP grpId="0" spid="1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72713086-F414-4018-B691-20E945B186E7}"/>
              </a:ext>
            </a:extLst>
          </p:cNvPr>
          <p:cNvSpPr/>
          <p:nvPr/>
        </p:nvSpPr>
        <p:spPr>
          <a:xfrm>
            <a:off x="2917043" y="2828835"/>
            <a:ext cx="6284890" cy="1188720"/>
          </a:xfrm>
          <a:prstGeom prst="rect">
            <a:avLst/>
          </a:prstGeom>
          <a:solidFill>
            <a:schemeClr val="bg1"/>
          </a:solidFill>
        </p:spPr>
        <p:txBody>
          <a:bodyPr wrap="square">
            <a:spAutoFit/>
          </a:bodyPr>
          <a:lstStyle/>
          <a:p>
            <a:pPr algn="dist"/>
            <a:r>
              <a:rPr altLang="en-US" b="1" lang="zh-CN" sz="72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自我评价</a:t>
            </a:r>
          </a:p>
        </p:txBody>
      </p:sp>
    </p:spTree>
    <p:extLst>
      <p:ext uri="{BB962C8B-B14F-4D97-AF65-F5344CB8AC3E}">
        <p14:creationId val="200712767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5"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1000" fill="hold" id="7"/>
                                        <p:tgtEl>
                                          <p:spTgt spid="18"/>
                                        </p:tgtEl>
                                        <p:attrNameLst>
                                          <p:attrName>ppt_w</p:attrName>
                                        </p:attrNameLst>
                                      </p:cBhvr>
                                      <p:tavLst>
                                        <p:tav tm="0">
                                          <p:val>
                                            <p:strVal val="#ppt_w*0.70"/>
                                          </p:val>
                                        </p:tav>
                                        <p:tav tm="100000">
                                          <p:val>
                                            <p:strVal val="#ppt_w"/>
                                          </p:val>
                                        </p:tav>
                                      </p:tavLst>
                                    </p:anim>
                                    <p:anim calcmode="lin" valueType="num">
                                      <p:cBhvr>
                                        <p:cTn dur="1000" fill="hold" id="8"/>
                                        <p:tgtEl>
                                          <p:spTgt spid="18"/>
                                        </p:tgtEl>
                                        <p:attrNameLst>
                                          <p:attrName>ppt_h</p:attrName>
                                        </p:attrNameLst>
                                      </p:cBhvr>
                                      <p:tavLst>
                                        <p:tav tm="0">
                                          <p:val>
                                            <p:strVal val="#ppt_h"/>
                                          </p:val>
                                        </p:tav>
                                        <p:tav tm="100000">
                                          <p:val>
                                            <p:strVal val="#ppt_h"/>
                                          </p:val>
                                        </p:tav>
                                      </p:tavLst>
                                    </p:anim>
                                    <p:animEffect filter="fade" transition="in">
                                      <p:cBhvr>
                                        <p:cTn dur="1000" id="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文本框 30">
            <a:extLst>
              <a:ext uri="{FF2B5EF4-FFF2-40B4-BE49-F238E27FC236}">
                <a16:creationId xmlns:a16="http://schemas.microsoft.com/office/drawing/2014/main" id="{4EC71463-2744-498E-B58E-04099C07E670}"/>
              </a:ext>
            </a:extLst>
          </p:cNvPr>
          <p:cNvSpPr txBox="1"/>
          <p:nvPr/>
        </p:nvSpPr>
        <p:spPr>
          <a:xfrm>
            <a:off x="4091308" y="631787"/>
            <a:ext cx="4009383" cy="640080"/>
          </a:xfrm>
          <a:prstGeom prst="rect">
            <a:avLst/>
          </a:prstGeom>
          <a:noFill/>
        </p:spPr>
        <p:txBody>
          <a:bodyPr rtlCol="0" wrap="square">
            <a:spAutoFit/>
          </a:bodyPr>
          <a:lstStyle/>
          <a:p>
            <a:pPr algn="dist"/>
            <a:r>
              <a:rPr altLang="en-US" b="1" lang="zh-CN" sz="3600">
                <a:solidFill>
                  <a:srgbClr val="FFC000"/>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自身优点</a:t>
            </a:r>
          </a:p>
        </p:txBody>
      </p:sp>
      <p:grpSp>
        <p:nvGrpSpPr>
          <p:cNvPr id="3" name="组合 2">
            <a:extLst>
              <a:ext uri="{FF2B5EF4-FFF2-40B4-BE49-F238E27FC236}">
                <a16:creationId xmlns:a16="http://schemas.microsoft.com/office/drawing/2014/main" id="{61CF9715-639D-4DFD-A3EE-E3EDA40CDCDF}"/>
              </a:ext>
            </a:extLst>
          </p:cNvPr>
          <p:cNvGrpSpPr/>
          <p:nvPr/>
        </p:nvGrpSpPr>
        <p:grpSpPr>
          <a:xfrm>
            <a:off x="1807723" y="1984011"/>
            <a:ext cx="3291132" cy="971355"/>
            <a:chOff x="1604523" y="1768111"/>
            <a:chExt cx="3291132" cy="971355"/>
          </a:xfrm>
        </p:grpSpPr>
        <p:grpSp>
          <p:nvGrpSpPr>
            <p:cNvPr id="4" name="组合 3">
              <a:extLst>
                <a:ext uri="{FF2B5EF4-FFF2-40B4-BE49-F238E27FC236}">
                  <a16:creationId xmlns:a16="http://schemas.microsoft.com/office/drawing/2014/main" id="{DC6EA553-D71F-4220-BC56-F4DD2809E7A0}"/>
                </a:ext>
              </a:extLst>
            </p:cNvPr>
            <p:cNvGrpSpPr/>
            <p:nvPr/>
          </p:nvGrpSpPr>
          <p:grpSpPr>
            <a:xfrm>
              <a:off x="1604523" y="1768111"/>
              <a:ext cx="3291132" cy="971355"/>
              <a:chOff x="1382581" y="1952652"/>
              <a:chExt cx="3291132" cy="971355"/>
            </a:xfrm>
          </p:grpSpPr>
          <p:sp>
            <p:nvSpPr>
              <p:cNvPr id="6" name="Oval 25">
                <a:extLst>
                  <a:ext uri="{FF2B5EF4-FFF2-40B4-BE49-F238E27FC236}">
                    <a16:creationId xmlns:a16="http://schemas.microsoft.com/office/drawing/2014/main" id="{640B865F-CF7C-476D-B590-C52F7635FCCD}"/>
                  </a:ext>
                </a:extLst>
              </p:cNvPr>
              <p:cNvSpPr/>
              <p:nvPr/>
            </p:nvSpPr>
            <p:spPr>
              <a:xfrm>
                <a:off x="4480990" y="2341968"/>
                <a:ext cx="192723" cy="192723"/>
              </a:xfrm>
              <a:prstGeom prst="ellipse">
                <a:avLst/>
              </a:prstGeom>
              <a:solidFill>
                <a:srgbClr val="F4D525"/>
              </a:solidFill>
              <a:ln w="28575">
                <a:solidFill>
                  <a:srgbClr val="D9D40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3555"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grpSp>
            <p:nvGrpSpPr>
              <p:cNvPr id="7" name="Group 30">
                <a:extLst>
                  <a:ext uri="{FF2B5EF4-FFF2-40B4-BE49-F238E27FC236}">
                    <a16:creationId xmlns:a16="http://schemas.microsoft.com/office/drawing/2014/main" id="{FFEAE3D1-6E1E-4DA4-AAEA-C99FACC2DC68}"/>
                  </a:ext>
                </a:extLst>
              </p:cNvPr>
              <p:cNvGrpSpPr/>
              <p:nvPr/>
            </p:nvGrpSpPr>
            <p:grpSpPr>
              <a:xfrm>
                <a:off x="1382581" y="1952652"/>
                <a:ext cx="3098409" cy="971355"/>
                <a:chOff x="1231550" y="1255634"/>
                <a:chExt cx="2430617" cy="762001"/>
              </a:xfrm>
            </p:grpSpPr>
            <p:sp>
              <p:nvSpPr>
                <p:cNvPr id="8" name="Flowchart: Off-page Connector 22">
                  <a:extLst>
                    <a:ext uri="{FF2B5EF4-FFF2-40B4-BE49-F238E27FC236}">
                      <a16:creationId xmlns:a16="http://schemas.microsoft.com/office/drawing/2014/main" id="{75F64E50-3392-47D8-BDD7-71E521E595C9}"/>
                    </a:ext>
                  </a:extLst>
                </p:cNvPr>
                <p:cNvSpPr/>
                <p:nvPr/>
              </p:nvSpPr>
              <p:spPr>
                <a:xfrm rot="16200000">
                  <a:off x="1829116" y="830137"/>
                  <a:ext cx="762000" cy="1612995"/>
                </a:xfrm>
                <a:prstGeom prst="flowChartOffpageConnector">
                  <a:avLst/>
                </a:pr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5865"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sp>
              <p:nvSpPr>
                <p:cNvPr id="9" name="Round Same Side Corner Rectangle 23">
                  <a:extLst>
                    <a:ext uri="{FF2B5EF4-FFF2-40B4-BE49-F238E27FC236}">
                      <a16:creationId xmlns:a16="http://schemas.microsoft.com/office/drawing/2014/main" id="{B99C7B1C-7A6D-4511-8142-1181B341660F}"/>
                    </a:ext>
                  </a:extLst>
                </p:cNvPr>
                <p:cNvSpPr/>
                <p:nvPr/>
              </p:nvSpPr>
              <p:spPr>
                <a:xfrm rot="16200000">
                  <a:off x="1080978" y="1406206"/>
                  <a:ext cx="762001" cy="460857"/>
                </a:xfrm>
                <a:prstGeom prst="round2SameRect">
                  <a:avLst>
                    <a:gd fmla="val 0" name="adj1"/>
                    <a:gd fmla="val 0" name="adj2"/>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r>
                    <a:rPr b="0" baseline="0" cap="none" i="0" kern="1200" kumimoji="0" lang="en-US" noProof="0" normalizeH="0" spc="0" strike="noStrike" sz="2800"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rPr>
                    <a:t>01</a:t>
                  </a:r>
                </a:p>
              </p:txBody>
            </p:sp>
            <p:cxnSp>
              <p:nvCxnSpPr>
                <p:cNvPr id="10" name="Straight Connector 24">
                  <a:extLst>
                    <a:ext uri="{FF2B5EF4-FFF2-40B4-BE49-F238E27FC236}">
                      <a16:creationId xmlns:a16="http://schemas.microsoft.com/office/drawing/2014/main" id="{D0AEF7C2-CFEB-44AE-A10F-BBF448CAD8FC}"/>
                    </a:ext>
                  </a:extLst>
                </p:cNvPr>
                <p:cNvCxnSpPr/>
                <p:nvPr/>
              </p:nvCxnSpPr>
              <p:spPr>
                <a:xfrm flipV="1">
                  <a:off x="2991444" y="1645627"/>
                  <a:ext cx="670723" cy="2"/>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sp>
          <p:nvSpPr>
            <p:cNvPr id="5" name="文本框 4">
              <a:extLst>
                <a:ext uri="{FF2B5EF4-FFF2-40B4-BE49-F238E27FC236}">
                  <a16:creationId xmlns:a16="http://schemas.microsoft.com/office/drawing/2014/main" id="{43709E3F-7DF1-4C2C-AFD9-29EA90E7EA95}"/>
                </a:ext>
              </a:extLst>
            </p:cNvPr>
            <p:cNvSpPr txBox="1"/>
            <p:nvPr/>
          </p:nvSpPr>
          <p:spPr>
            <a:xfrm>
              <a:off x="2459932" y="1838288"/>
              <a:ext cx="976544" cy="822960"/>
            </a:xfrm>
            <a:prstGeom prst="rect">
              <a:avLst/>
            </a:prstGeom>
            <a:noFill/>
          </p:spPr>
          <p:txBody>
            <a:bodyPr rtlCol="0" wrap="square">
              <a:spAutoFit/>
            </a:bodyPr>
            <a:lstStyle/>
            <a:p>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善于思考</a:t>
              </a:r>
            </a:p>
          </p:txBody>
        </p:sp>
      </p:grpSp>
      <p:grpSp>
        <p:nvGrpSpPr>
          <p:cNvPr id="11" name="组合 10">
            <a:extLst>
              <a:ext uri="{FF2B5EF4-FFF2-40B4-BE49-F238E27FC236}">
                <a16:creationId xmlns:a16="http://schemas.microsoft.com/office/drawing/2014/main" id="{D0691403-93BD-4294-B9FC-F18DA2C0B511}"/>
              </a:ext>
            </a:extLst>
          </p:cNvPr>
          <p:cNvGrpSpPr/>
          <p:nvPr/>
        </p:nvGrpSpPr>
        <p:grpSpPr>
          <a:xfrm>
            <a:off x="1807723" y="3510709"/>
            <a:ext cx="3291132" cy="971356"/>
            <a:chOff x="1604523" y="3294809"/>
            <a:chExt cx="3291132" cy="971356"/>
          </a:xfrm>
        </p:grpSpPr>
        <p:grpSp>
          <p:nvGrpSpPr>
            <p:cNvPr id="12" name="组合 11">
              <a:extLst>
                <a:ext uri="{FF2B5EF4-FFF2-40B4-BE49-F238E27FC236}">
                  <a16:creationId xmlns:a16="http://schemas.microsoft.com/office/drawing/2014/main" id="{17BA52E8-376E-46B3-9FBB-523407377909}"/>
                </a:ext>
              </a:extLst>
            </p:cNvPr>
            <p:cNvGrpSpPr/>
            <p:nvPr/>
          </p:nvGrpSpPr>
          <p:grpSpPr>
            <a:xfrm>
              <a:off x="1604523" y="3294809"/>
              <a:ext cx="3291132" cy="971356"/>
              <a:chOff x="1382581" y="3232807"/>
              <a:chExt cx="3291132" cy="971356"/>
            </a:xfrm>
          </p:grpSpPr>
          <p:sp>
            <p:nvSpPr>
              <p:cNvPr id="14" name="Oval 35">
                <a:extLst>
                  <a:ext uri="{FF2B5EF4-FFF2-40B4-BE49-F238E27FC236}">
                    <a16:creationId xmlns:a16="http://schemas.microsoft.com/office/drawing/2014/main" id="{F9303AD6-706F-4A26-B855-90FE61CB844B}"/>
                  </a:ext>
                </a:extLst>
              </p:cNvPr>
              <p:cNvSpPr/>
              <p:nvPr/>
            </p:nvSpPr>
            <p:spPr>
              <a:xfrm>
                <a:off x="4480990" y="3622124"/>
                <a:ext cx="192723" cy="192723"/>
              </a:xfrm>
              <a:prstGeom prst="ellipse">
                <a:avLst/>
              </a:prstGeom>
              <a:solidFill>
                <a:srgbClr val="9FD8EC"/>
              </a:solidFill>
              <a:ln w="28575">
                <a:solidFill>
                  <a:srgbClr val="9FD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3555"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grpSp>
            <p:nvGrpSpPr>
              <p:cNvPr id="15" name="Group 31">
                <a:extLst>
                  <a:ext uri="{FF2B5EF4-FFF2-40B4-BE49-F238E27FC236}">
                    <a16:creationId xmlns:a16="http://schemas.microsoft.com/office/drawing/2014/main" id="{8EB30E8A-654D-4B41-AA9D-D2CBB336C4E9}"/>
                  </a:ext>
                </a:extLst>
              </p:cNvPr>
              <p:cNvGrpSpPr/>
              <p:nvPr/>
            </p:nvGrpSpPr>
            <p:grpSpPr>
              <a:xfrm>
                <a:off x="1382581" y="3232807"/>
                <a:ext cx="3098403" cy="971356"/>
                <a:chOff x="1231549" y="1255634"/>
                <a:chExt cx="2430612" cy="762002"/>
              </a:xfrm>
            </p:grpSpPr>
            <p:sp>
              <p:nvSpPr>
                <p:cNvPr id="16" name="Flowchart: Off-page Connector 32">
                  <a:extLst>
                    <a:ext uri="{FF2B5EF4-FFF2-40B4-BE49-F238E27FC236}">
                      <a16:creationId xmlns:a16="http://schemas.microsoft.com/office/drawing/2014/main" id="{213EE711-FF94-452C-BECD-75454084C626}"/>
                    </a:ext>
                  </a:extLst>
                </p:cNvPr>
                <p:cNvSpPr/>
                <p:nvPr/>
              </p:nvSpPr>
              <p:spPr>
                <a:xfrm rot="16200000">
                  <a:off x="1829116" y="830138"/>
                  <a:ext cx="762000" cy="1612995"/>
                </a:xfrm>
                <a:prstGeom prst="flowChartOffpageConnector">
                  <a:avLst/>
                </a:prstGeom>
                <a:solidFill>
                  <a:srgbClr val="9FD8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3600"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sp>
              <p:nvSpPr>
                <p:cNvPr id="17" name="Round Same Side Corner Rectangle 33">
                  <a:extLst>
                    <a:ext uri="{FF2B5EF4-FFF2-40B4-BE49-F238E27FC236}">
                      <a16:creationId xmlns:a16="http://schemas.microsoft.com/office/drawing/2014/main" id="{D0C11534-8161-4ABC-A1E9-9D81DE664A72}"/>
                    </a:ext>
                  </a:extLst>
                </p:cNvPr>
                <p:cNvSpPr/>
                <p:nvPr/>
              </p:nvSpPr>
              <p:spPr>
                <a:xfrm rot="16200000">
                  <a:off x="1080977" y="1406206"/>
                  <a:ext cx="762001" cy="460857"/>
                </a:xfrm>
                <a:prstGeom prst="round2SameRect">
                  <a:avLst>
                    <a:gd fmla="val 0" name="adj1"/>
                    <a:gd fmla="val 0" name="adj2"/>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r>
                    <a:rPr b="0" baseline="0" cap="none" i="0" kern="1200" kumimoji="0" lang="en-US" noProof="0" normalizeH="0" spc="0" strike="noStrike" sz="2800"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rPr>
                    <a:t>02</a:t>
                  </a:r>
                </a:p>
              </p:txBody>
            </p:sp>
            <p:cxnSp>
              <p:nvCxnSpPr>
                <p:cNvPr id="18" name="Straight Connector 34">
                  <a:extLst>
                    <a:ext uri="{FF2B5EF4-FFF2-40B4-BE49-F238E27FC236}">
                      <a16:creationId xmlns:a16="http://schemas.microsoft.com/office/drawing/2014/main" id="{AA01FB7F-75DB-4C86-AE42-70F21DC42D4A}"/>
                    </a:ext>
                  </a:extLst>
                </p:cNvPr>
                <p:cNvCxnSpPr/>
                <p:nvPr/>
              </p:nvCxnSpPr>
              <p:spPr>
                <a:xfrm>
                  <a:off x="2991442" y="1629194"/>
                  <a:ext cx="670719" cy="1"/>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sp>
          <p:nvSpPr>
            <p:cNvPr id="13" name="文本框 12">
              <a:extLst>
                <a:ext uri="{FF2B5EF4-FFF2-40B4-BE49-F238E27FC236}">
                  <a16:creationId xmlns:a16="http://schemas.microsoft.com/office/drawing/2014/main" id="{C098D13F-0553-4C1C-9357-2FC6284B9E92}"/>
                </a:ext>
              </a:extLst>
            </p:cNvPr>
            <p:cNvSpPr txBox="1"/>
            <p:nvPr/>
          </p:nvSpPr>
          <p:spPr>
            <a:xfrm>
              <a:off x="2465312" y="3353520"/>
              <a:ext cx="976544" cy="822960"/>
            </a:xfrm>
            <a:prstGeom prst="rect">
              <a:avLst/>
            </a:prstGeom>
            <a:noFill/>
          </p:spPr>
          <p:txBody>
            <a:bodyPr rtlCol="0" wrap="square">
              <a:spAutoFit/>
            </a:bodyPr>
            <a:lstStyle/>
            <a:p>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乐于助人</a:t>
              </a:r>
            </a:p>
          </p:txBody>
        </p:sp>
      </p:grpSp>
      <p:grpSp>
        <p:nvGrpSpPr>
          <p:cNvPr id="19" name="组合 18">
            <a:extLst>
              <a:ext uri="{FF2B5EF4-FFF2-40B4-BE49-F238E27FC236}">
                <a16:creationId xmlns:a16="http://schemas.microsoft.com/office/drawing/2014/main" id="{3026A0C0-5F70-4387-8EFB-88C736E9C840}"/>
              </a:ext>
            </a:extLst>
          </p:cNvPr>
          <p:cNvGrpSpPr/>
          <p:nvPr/>
        </p:nvGrpSpPr>
        <p:grpSpPr>
          <a:xfrm>
            <a:off x="1805167" y="4986307"/>
            <a:ext cx="3293688" cy="971356"/>
            <a:chOff x="1601967" y="4770407"/>
            <a:chExt cx="3293688" cy="971356"/>
          </a:xfrm>
        </p:grpSpPr>
        <p:grpSp>
          <p:nvGrpSpPr>
            <p:cNvPr id="20" name="组合 19">
              <a:extLst>
                <a:ext uri="{FF2B5EF4-FFF2-40B4-BE49-F238E27FC236}">
                  <a16:creationId xmlns:a16="http://schemas.microsoft.com/office/drawing/2014/main" id="{6CA2F5F6-E030-40EC-AED3-F6257326D8CA}"/>
                </a:ext>
              </a:extLst>
            </p:cNvPr>
            <p:cNvGrpSpPr/>
            <p:nvPr/>
          </p:nvGrpSpPr>
          <p:grpSpPr>
            <a:xfrm>
              <a:off x="1601967" y="4770407"/>
              <a:ext cx="3293688" cy="971356"/>
              <a:chOff x="1380025" y="4512962"/>
              <a:chExt cx="3293688" cy="971356"/>
            </a:xfrm>
          </p:grpSpPr>
          <p:sp>
            <p:nvSpPr>
              <p:cNvPr id="22" name="Oval 51">
                <a:extLst>
                  <a:ext uri="{FF2B5EF4-FFF2-40B4-BE49-F238E27FC236}">
                    <a16:creationId xmlns:a16="http://schemas.microsoft.com/office/drawing/2014/main" id="{9627DDEB-0764-4CC8-BD19-29AD720078AD}"/>
                  </a:ext>
                </a:extLst>
              </p:cNvPr>
              <p:cNvSpPr/>
              <p:nvPr/>
            </p:nvSpPr>
            <p:spPr>
              <a:xfrm>
                <a:off x="4480990" y="4920209"/>
                <a:ext cx="192723" cy="192723"/>
              </a:xfrm>
              <a:prstGeom prst="ellipse">
                <a:avLst/>
              </a:prstGeom>
              <a:solidFill>
                <a:srgbClr val="F4D525"/>
              </a:solidFill>
              <a:ln w="28575">
                <a:solidFill>
                  <a:srgbClr val="D9D40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3555"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grpSp>
            <p:nvGrpSpPr>
              <p:cNvPr id="23" name="Group 40">
                <a:extLst>
                  <a:ext uri="{FF2B5EF4-FFF2-40B4-BE49-F238E27FC236}">
                    <a16:creationId xmlns:a16="http://schemas.microsoft.com/office/drawing/2014/main" id="{E4AC896B-31D2-40FB-88EE-94ECB69747F6}"/>
                  </a:ext>
                </a:extLst>
              </p:cNvPr>
              <p:cNvGrpSpPr/>
              <p:nvPr/>
            </p:nvGrpSpPr>
            <p:grpSpPr>
              <a:xfrm>
                <a:off x="1380025" y="4512962"/>
                <a:ext cx="3117007" cy="971356"/>
                <a:chOff x="1229546" y="1255634"/>
                <a:chExt cx="2445207" cy="762002"/>
              </a:xfrm>
            </p:grpSpPr>
            <p:sp>
              <p:nvSpPr>
                <p:cNvPr id="24" name="Flowchart: Off-page Connector 47">
                  <a:extLst>
                    <a:ext uri="{FF2B5EF4-FFF2-40B4-BE49-F238E27FC236}">
                      <a16:creationId xmlns:a16="http://schemas.microsoft.com/office/drawing/2014/main" id="{D8452AE6-0155-4DAF-891D-A020C20983FC}"/>
                    </a:ext>
                  </a:extLst>
                </p:cNvPr>
                <p:cNvSpPr/>
                <p:nvPr/>
              </p:nvSpPr>
              <p:spPr>
                <a:xfrm rot="16200000">
                  <a:off x="1829116" y="830138"/>
                  <a:ext cx="762000" cy="1612995"/>
                </a:xfrm>
                <a:prstGeom prst="flowChartOffpageConnector">
                  <a:avLst/>
                </a:prstGeom>
                <a:solidFill>
                  <a:srgbClr val="F4D52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3600"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endParaRPr>
                </a:p>
              </p:txBody>
            </p:sp>
            <p:sp>
              <p:nvSpPr>
                <p:cNvPr id="25" name="Round Same Side Corner Rectangle 49">
                  <a:extLst>
                    <a:ext uri="{FF2B5EF4-FFF2-40B4-BE49-F238E27FC236}">
                      <a16:creationId xmlns:a16="http://schemas.microsoft.com/office/drawing/2014/main" id="{39EC54F8-8E84-42F5-A08C-46AA31A1927B}"/>
                    </a:ext>
                  </a:extLst>
                </p:cNvPr>
                <p:cNvSpPr/>
                <p:nvPr/>
              </p:nvSpPr>
              <p:spPr>
                <a:xfrm rot="16200000">
                  <a:off x="1078974" y="1406206"/>
                  <a:ext cx="762001" cy="460857"/>
                </a:xfrm>
                <a:prstGeom prst="round2SameRect">
                  <a:avLst>
                    <a:gd fmla="val 0" name="adj1"/>
                    <a:gd fmla="val 0" name="adj2"/>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vert="vert"/>
                <a:lstStyle/>
                <a:p>
                  <a:pPr algn="ctr" defTabSz="913765" eaLnBrk="1" fontAlgn="auto" hangingPunct="1" indent="0" latinLnBrk="0" lvl="0" marL="0" marR="0" rtl="0">
                    <a:lnSpc>
                      <a:spcPct val="100000"/>
                    </a:lnSpc>
                    <a:spcBef>
                      <a:spcPct val="0"/>
                    </a:spcBef>
                    <a:spcAft>
                      <a:spcPct val="0"/>
                    </a:spcAft>
                    <a:buClrTx/>
                    <a:buSzTx/>
                    <a:buFontTx/>
                    <a:buNone/>
                    <a:defRPr/>
                  </a:pPr>
                  <a:r>
                    <a:rPr b="0" baseline="0" cap="none" i="0" kern="1200" kumimoji="0" lang="en-US" noProof="0" normalizeH="0" spc="0" strike="noStrike" sz="2800" u="none">
                      <a:ln>
                        <a:noFill/>
                      </a:ln>
                      <a:solidFill>
                        <a:schemeClr val="tx1">
                          <a:lumMod val="75000"/>
                          <a:lumOff val="25000"/>
                        </a:schemeClr>
                      </a:solidFill>
                      <a:effectLst/>
                      <a:uLnTx/>
                      <a:uFillTx/>
                      <a:latin charset="-122" panose="020b0503020204020204" pitchFamily="34" typeface="微软雅黑"/>
                      <a:ea charset="-122" panose="020b0503020204020204" pitchFamily="34" typeface="微软雅黑"/>
                    </a:rPr>
                    <a:t>03</a:t>
                  </a:r>
                </a:p>
              </p:txBody>
            </p:sp>
            <p:cxnSp>
              <p:nvCxnSpPr>
                <p:cNvPr id="26" name="Straight Connector 50">
                  <a:extLst>
                    <a:ext uri="{FF2B5EF4-FFF2-40B4-BE49-F238E27FC236}">
                      <a16:creationId xmlns:a16="http://schemas.microsoft.com/office/drawing/2014/main" id="{1558611F-3539-45CA-A7F2-27C0597877FD}"/>
                    </a:ext>
                  </a:extLst>
                </p:cNvPr>
                <p:cNvCxnSpPr/>
                <p:nvPr/>
              </p:nvCxnSpPr>
              <p:spPr>
                <a:xfrm>
                  <a:off x="3004029" y="1660827"/>
                  <a:ext cx="670724" cy="1"/>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sp>
          <p:nvSpPr>
            <p:cNvPr id="21" name="文本框 20">
              <a:extLst>
                <a:ext uri="{FF2B5EF4-FFF2-40B4-BE49-F238E27FC236}">
                  <a16:creationId xmlns:a16="http://schemas.microsoft.com/office/drawing/2014/main" id="{44CE17EF-617A-4865-B744-F0CF43CE3B29}"/>
                </a:ext>
              </a:extLst>
            </p:cNvPr>
            <p:cNvSpPr txBox="1"/>
            <p:nvPr/>
          </p:nvSpPr>
          <p:spPr>
            <a:xfrm>
              <a:off x="2459932" y="4840586"/>
              <a:ext cx="976544" cy="822960"/>
            </a:xfrm>
            <a:prstGeom prst="rect">
              <a:avLst/>
            </a:prstGeom>
            <a:noFill/>
          </p:spPr>
          <p:txBody>
            <a:bodyPr rtlCol="0" wrap="square">
              <a:spAutoFit/>
            </a:bodyPr>
            <a:lstStyle/>
            <a:p>
              <a:r>
                <a:rPr altLang="en-US" b="1" lang="zh-CN" sz="2400">
                  <a:solidFill>
                    <a:schemeClr val="tx1">
                      <a:lumMod val="75000"/>
                      <a:lumOff val="25000"/>
                    </a:schemeClr>
                  </a:solidFill>
                  <a:latin charset="-122" panose="020b0503020204020204" pitchFamily="34" typeface="微软雅黑"/>
                  <a:ea charset="-122" panose="020b0503020204020204" pitchFamily="34" typeface="微软雅黑"/>
                </a:rPr>
                <a:t>团结合作</a:t>
              </a:r>
            </a:p>
          </p:txBody>
        </p:sp>
      </p:grpSp>
      <p:sp>
        <p:nvSpPr>
          <p:cNvPr id="27" name="矩形 26">
            <a:extLst>
              <a:ext uri="{FF2B5EF4-FFF2-40B4-BE49-F238E27FC236}">
                <a16:creationId xmlns:a16="http://schemas.microsoft.com/office/drawing/2014/main" id="{B87C0BFC-BB2C-4485-947F-0C4A6F28C61B}"/>
              </a:ext>
            </a:extLst>
          </p:cNvPr>
          <p:cNvSpPr/>
          <p:nvPr/>
        </p:nvSpPr>
        <p:spPr>
          <a:xfrm>
            <a:off x="5622510" y="2269631"/>
            <a:ext cx="4754880" cy="396240"/>
          </a:xfrm>
          <a:prstGeom prst="rect">
            <a:avLst/>
          </a:prstGeom>
        </p:spPr>
        <p:txBody>
          <a:bodyPr wrap="none">
            <a:spAutoFit/>
          </a:bodyPr>
          <a:lstStyle/>
          <a:p>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思考让我更加充实，探索让我更加有价值</a:t>
            </a:r>
          </a:p>
        </p:txBody>
      </p:sp>
      <p:sp>
        <p:nvSpPr>
          <p:cNvPr id="28" name="矩形 27">
            <a:extLst>
              <a:ext uri="{FF2B5EF4-FFF2-40B4-BE49-F238E27FC236}">
                <a16:creationId xmlns:a16="http://schemas.microsoft.com/office/drawing/2014/main" id="{1AD90AA8-A240-492E-86C2-55E56A0DDBEE}"/>
              </a:ext>
            </a:extLst>
          </p:cNvPr>
          <p:cNvSpPr/>
          <p:nvPr/>
        </p:nvSpPr>
        <p:spPr>
          <a:xfrm>
            <a:off x="5622509" y="3438360"/>
            <a:ext cx="4869910" cy="914400"/>
          </a:xfrm>
          <a:prstGeom prst="rect">
            <a:avLst/>
          </a:prstGeom>
        </p:spPr>
        <p:txBody>
          <a:bodyPr wrap="square">
            <a:spAutoFit/>
          </a:bodyPr>
          <a:lstStyle/>
          <a:p>
            <a:pPr algn="ct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从小我就养成了乐于助人的习惯，在互帮之中共同成长，共同进步</a:t>
            </a:r>
          </a:p>
        </p:txBody>
      </p:sp>
      <p:sp>
        <p:nvSpPr>
          <p:cNvPr id="29" name="矩形 28">
            <a:extLst>
              <a:ext uri="{FF2B5EF4-FFF2-40B4-BE49-F238E27FC236}">
                <a16:creationId xmlns:a16="http://schemas.microsoft.com/office/drawing/2014/main" id="{29CE1ACC-5C0C-4AC5-B6E0-4F538087F7B0}"/>
              </a:ext>
            </a:extLst>
          </p:cNvPr>
          <p:cNvSpPr/>
          <p:nvPr/>
        </p:nvSpPr>
        <p:spPr>
          <a:xfrm>
            <a:off x="5622509" y="5106682"/>
            <a:ext cx="5023414" cy="914400"/>
          </a:xfrm>
          <a:prstGeom prst="rect">
            <a:avLst/>
          </a:prstGeom>
        </p:spPr>
        <p:txBody>
          <a:bodyPr wrap="square">
            <a:spAutoFit/>
          </a:bodyPr>
          <a:lstStyle/>
          <a:p>
            <a:pPr algn="ctr">
              <a:lnSpc>
                <a:spcPct val="15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一根筷子容易折，十根筷子难折断。团结合作，取长补短，才会更加有力量。</a:t>
            </a:r>
          </a:p>
        </p:txBody>
      </p:sp>
    </p:spTree>
    <p:extLst>
      <p:ext uri="{BB962C8B-B14F-4D97-AF65-F5344CB8AC3E}">
        <p14:creationId val="2974403271"/>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1000" id="7"/>
                                        <p:tgtEl>
                                          <p:spTgt spid="31"/>
                                        </p:tgtEl>
                                      </p:cBhvr>
                                    </p:animEffect>
                                  </p:childTnLst>
                                </p:cTn>
                              </p:par>
                            </p:childTnLst>
                          </p:cTn>
                        </p:par>
                        <p:par>
                          <p:cTn fill="hold" id="8" nodeType="afterGroup">
                            <p:stCondLst>
                              <p:cond delay="1000"/>
                            </p:stCondLst>
                            <p:childTnLst>
                              <p:par>
                                <p:cTn fill="hold" id="9" nodeType="afterEffect" presetClass="entr" presetID="53" presetSubtype="0">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p:cTn dur="1000" fill="hold" id="11"/>
                                        <p:tgtEl>
                                          <p:spTgt spid="3"/>
                                        </p:tgtEl>
                                        <p:attrNameLst>
                                          <p:attrName>ppt_w</p:attrName>
                                        </p:attrNameLst>
                                      </p:cBhvr>
                                      <p:tavLst>
                                        <p:tav tm="0">
                                          <p:val>
                                            <p:fltVal val="0"/>
                                          </p:val>
                                        </p:tav>
                                        <p:tav tm="100000">
                                          <p:val>
                                            <p:strVal val="#ppt_w"/>
                                          </p:val>
                                        </p:tav>
                                      </p:tavLst>
                                    </p:anim>
                                    <p:anim calcmode="lin" valueType="num">
                                      <p:cBhvr>
                                        <p:cTn dur="1000" fill="hold" id="12"/>
                                        <p:tgtEl>
                                          <p:spTgt spid="3"/>
                                        </p:tgtEl>
                                        <p:attrNameLst>
                                          <p:attrName>ppt_h</p:attrName>
                                        </p:attrNameLst>
                                      </p:cBhvr>
                                      <p:tavLst>
                                        <p:tav tm="0">
                                          <p:val>
                                            <p:fltVal val="0"/>
                                          </p:val>
                                        </p:tav>
                                        <p:tav tm="100000">
                                          <p:val>
                                            <p:strVal val="#ppt_h"/>
                                          </p:val>
                                        </p:tav>
                                      </p:tavLst>
                                    </p:anim>
                                    <p:animEffect filter="fade" transition="in">
                                      <p:cBhvr>
                                        <p:cTn dur="1000" id="13"/>
                                        <p:tgtEl>
                                          <p:spTgt spid="3"/>
                                        </p:tgtEl>
                                      </p:cBhvr>
                                    </p:animEffect>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27"/>
                                        </p:tgtEl>
                                        <p:attrNameLst>
                                          <p:attrName>style.visibility</p:attrName>
                                        </p:attrNameLst>
                                      </p:cBhvr>
                                      <p:to>
                                        <p:strVal val="visible"/>
                                      </p:to>
                                    </p:set>
                                    <p:anim calcmode="lin" valueType="num">
                                      <p:cBhvr>
                                        <p:cTn dur="1000" fill="hold" id="17"/>
                                        <p:tgtEl>
                                          <p:spTgt spid="27"/>
                                        </p:tgtEl>
                                        <p:attrNameLst>
                                          <p:attrName>ppt_w</p:attrName>
                                        </p:attrNameLst>
                                      </p:cBhvr>
                                      <p:tavLst>
                                        <p:tav tm="0">
                                          <p:val>
                                            <p:fltVal val="0"/>
                                          </p:val>
                                        </p:tav>
                                        <p:tav tm="100000">
                                          <p:val>
                                            <p:strVal val="#ppt_w"/>
                                          </p:val>
                                        </p:tav>
                                      </p:tavLst>
                                    </p:anim>
                                    <p:anim calcmode="lin" valueType="num">
                                      <p:cBhvr>
                                        <p:cTn dur="1000" fill="hold" id="18"/>
                                        <p:tgtEl>
                                          <p:spTgt spid="27"/>
                                        </p:tgtEl>
                                        <p:attrNameLst>
                                          <p:attrName>ppt_h</p:attrName>
                                        </p:attrNameLst>
                                      </p:cBhvr>
                                      <p:tavLst>
                                        <p:tav tm="0">
                                          <p:val>
                                            <p:fltVal val="0"/>
                                          </p:val>
                                        </p:tav>
                                        <p:tav tm="100000">
                                          <p:val>
                                            <p:strVal val="#ppt_h"/>
                                          </p:val>
                                        </p:tav>
                                      </p:tavLst>
                                    </p:anim>
                                    <p:animEffect filter="fade" transition="in">
                                      <p:cBhvr>
                                        <p:cTn dur="1000" id="19"/>
                                        <p:tgtEl>
                                          <p:spTgt spid="27"/>
                                        </p:tgtEl>
                                      </p:cBhvr>
                                    </p:animEffect>
                                  </p:childTnLst>
                                </p:cTn>
                              </p:par>
                            </p:childTnLst>
                          </p:cTn>
                        </p:par>
                        <p:par>
                          <p:cTn fill="hold" id="20" nodeType="afterGroup">
                            <p:stCondLst>
                              <p:cond delay="3000"/>
                            </p:stCondLst>
                            <p:childTnLst>
                              <p:par>
                                <p:cTn fill="hold" id="21" nodeType="afterEffect" presetClass="entr" presetID="53" presetSubtype="0">
                                  <p:stCondLst>
                                    <p:cond delay="0"/>
                                  </p:stCondLst>
                                  <p:childTnLst>
                                    <p:set>
                                      <p:cBhvr>
                                        <p:cTn dur="1" fill="hold" id="22">
                                          <p:stCondLst>
                                            <p:cond delay="0"/>
                                          </p:stCondLst>
                                        </p:cTn>
                                        <p:tgtEl>
                                          <p:spTgt spid="11"/>
                                        </p:tgtEl>
                                        <p:attrNameLst>
                                          <p:attrName>style.visibility</p:attrName>
                                        </p:attrNameLst>
                                      </p:cBhvr>
                                      <p:to>
                                        <p:strVal val="visible"/>
                                      </p:to>
                                    </p:set>
                                    <p:anim calcmode="lin" valueType="num">
                                      <p:cBhvr>
                                        <p:cTn dur="1000" fill="hold" id="23"/>
                                        <p:tgtEl>
                                          <p:spTgt spid="11"/>
                                        </p:tgtEl>
                                        <p:attrNameLst>
                                          <p:attrName>ppt_w</p:attrName>
                                        </p:attrNameLst>
                                      </p:cBhvr>
                                      <p:tavLst>
                                        <p:tav tm="0">
                                          <p:val>
                                            <p:fltVal val="0"/>
                                          </p:val>
                                        </p:tav>
                                        <p:tav tm="100000">
                                          <p:val>
                                            <p:strVal val="#ppt_w"/>
                                          </p:val>
                                        </p:tav>
                                      </p:tavLst>
                                    </p:anim>
                                    <p:anim calcmode="lin" valueType="num">
                                      <p:cBhvr>
                                        <p:cTn dur="1000" fill="hold" id="24"/>
                                        <p:tgtEl>
                                          <p:spTgt spid="11"/>
                                        </p:tgtEl>
                                        <p:attrNameLst>
                                          <p:attrName>ppt_h</p:attrName>
                                        </p:attrNameLst>
                                      </p:cBhvr>
                                      <p:tavLst>
                                        <p:tav tm="0">
                                          <p:val>
                                            <p:fltVal val="0"/>
                                          </p:val>
                                        </p:tav>
                                        <p:tav tm="100000">
                                          <p:val>
                                            <p:strVal val="#ppt_h"/>
                                          </p:val>
                                        </p:tav>
                                      </p:tavLst>
                                    </p:anim>
                                    <p:animEffect filter="fade" transition="in">
                                      <p:cBhvr>
                                        <p:cTn dur="1000" id="25"/>
                                        <p:tgtEl>
                                          <p:spTgt spid="11"/>
                                        </p:tgtEl>
                                      </p:cBhvr>
                                    </p:animEffect>
                                  </p:childTnLst>
                                </p:cTn>
                              </p:par>
                            </p:childTnLst>
                          </p:cTn>
                        </p:par>
                        <p:par>
                          <p:cTn fill="hold" id="26" nodeType="afterGroup">
                            <p:stCondLst>
                              <p:cond delay="4000"/>
                            </p:stCondLst>
                            <p:childTnLst>
                              <p:par>
                                <p:cTn fill="hold" grpId="0" id="27" nodeType="afterEffect" presetClass="entr" presetID="53" presetSubtype="0">
                                  <p:stCondLst>
                                    <p:cond delay="0"/>
                                  </p:stCondLst>
                                  <p:childTnLst>
                                    <p:set>
                                      <p:cBhvr>
                                        <p:cTn dur="1" fill="hold" id="28">
                                          <p:stCondLst>
                                            <p:cond delay="0"/>
                                          </p:stCondLst>
                                        </p:cTn>
                                        <p:tgtEl>
                                          <p:spTgt spid="28"/>
                                        </p:tgtEl>
                                        <p:attrNameLst>
                                          <p:attrName>style.visibility</p:attrName>
                                        </p:attrNameLst>
                                      </p:cBhvr>
                                      <p:to>
                                        <p:strVal val="visible"/>
                                      </p:to>
                                    </p:set>
                                    <p:anim calcmode="lin" valueType="num">
                                      <p:cBhvr>
                                        <p:cTn dur="1000" fill="hold" id="29"/>
                                        <p:tgtEl>
                                          <p:spTgt spid="28"/>
                                        </p:tgtEl>
                                        <p:attrNameLst>
                                          <p:attrName>ppt_w</p:attrName>
                                        </p:attrNameLst>
                                      </p:cBhvr>
                                      <p:tavLst>
                                        <p:tav tm="0">
                                          <p:val>
                                            <p:fltVal val="0"/>
                                          </p:val>
                                        </p:tav>
                                        <p:tav tm="100000">
                                          <p:val>
                                            <p:strVal val="#ppt_w"/>
                                          </p:val>
                                        </p:tav>
                                      </p:tavLst>
                                    </p:anim>
                                    <p:anim calcmode="lin" valueType="num">
                                      <p:cBhvr>
                                        <p:cTn dur="1000" fill="hold" id="30"/>
                                        <p:tgtEl>
                                          <p:spTgt spid="28"/>
                                        </p:tgtEl>
                                        <p:attrNameLst>
                                          <p:attrName>ppt_h</p:attrName>
                                        </p:attrNameLst>
                                      </p:cBhvr>
                                      <p:tavLst>
                                        <p:tav tm="0">
                                          <p:val>
                                            <p:fltVal val="0"/>
                                          </p:val>
                                        </p:tav>
                                        <p:tav tm="100000">
                                          <p:val>
                                            <p:strVal val="#ppt_h"/>
                                          </p:val>
                                        </p:tav>
                                      </p:tavLst>
                                    </p:anim>
                                    <p:animEffect filter="fade" transition="in">
                                      <p:cBhvr>
                                        <p:cTn dur="1000" id="31"/>
                                        <p:tgtEl>
                                          <p:spTgt spid="28"/>
                                        </p:tgtEl>
                                      </p:cBhvr>
                                    </p:animEffect>
                                  </p:childTnLst>
                                </p:cTn>
                              </p:par>
                            </p:childTnLst>
                          </p:cTn>
                        </p:par>
                        <p:par>
                          <p:cTn fill="hold" id="32" nodeType="afterGroup">
                            <p:stCondLst>
                              <p:cond delay="5000"/>
                            </p:stCondLst>
                            <p:childTnLst>
                              <p:par>
                                <p:cTn fill="hold" id="33" nodeType="afterEffect" presetClass="entr" presetID="53" presetSubtype="0">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p:cTn dur="1000" fill="hold" id="35"/>
                                        <p:tgtEl>
                                          <p:spTgt spid="19"/>
                                        </p:tgtEl>
                                        <p:attrNameLst>
                                          <p:attrName>ppt_w</p:attrName>
                                        </p:attrNameLst>
                                      </p:cBhvr>
                                      <p:tavLst>
                                        <p:tav tm="0">
                                          <p:val>
                                            <p:fltVal val="0"/>
                                          </p:val>
                                        </p:tav>
                                        <p:tav tm="100000">
                                          <p:val>
                                            <p:strVal val="#ppt_w"/>
                                          </p:val>
                                        </p:tav>
                                      </p:tavLst>
                                    </p:anim>
                                    <p:anim calcmode="lin" valueType="num">
                                      <p:cBhvr>
                                        <p:cTn dur="1000" fill="hold" id="36"/>
                                        <p:tgtEl>
                                          <p:spTgt spid="19"/>
                                        </p:tgtEl>
                                        <p:attrNameLst>
                                          <p:attrName>ppt_h</p:attrName>
                                        </p:attrNameLst>
                                      </p:cBhvr>
                                      <p:tavLst>
                                        <p:tav tm="0">
                                          <p:val>
                                            <p:fltVal val="0"/>
                                          </p:val>
                                        </p:tav>
                                        <p:tav tm="100000">
                                          <p:val>
                                            <p:strVal val="#ppt_h"/>
                                          </p:val>
                                        </p:tav>
                                      </p:tavLst>
                                    </p:anim>
                                    <p:animEffect filter="fade" transition="in">
                                      <p:cBhvr>
                                        <p:cTn dur="1000" id="37"/>
                                        <p:tgtEl>
                                          <p:spTgt spid="19"/>
                                        </p:tgtEl>
                                      </p:cBhvr>
                                    </p:animEffect>
                                  </p:childTnLst>
                                </p:cTn>
                              </p:par>
                            </p:childTnLst>
                          </p:cTn>
                        </p:par>
                        <p:par>
                          <p:cTn fill="hold" id="38" nodeType="afterGroup">
                            <p:stCondLst>
                              <p:cond delay="6000"/>
                            </p:stCondLst>
                            <p:childTnLst>
                              <p:par>
                                <p:cTn fill="hold" grpId="0" id="39" nodeType="afterEffect" presetClass="entr" presetID="53" presetSubtype="0">
                                  <p:stCondLst>
                                    <p:cond delay="0"/>
                                  </p:stCondLst>
                                  <p:childTnLst>
                                    <p:set>
                                      <p:cBhvr>
                                        <p:cTn dur="1" fill="hold" id="40">
                                          <p:stCondLst>
                                            <p:cond delay="0"/>
                                          </p:stCondLst>
                                        </p:cTn>
                                        <p:tgtEl>
                                          <p:spTgt spid="29"/>
                                        </p:tgtEl>
                                        <p:attrNameLst>
                                          <p:attrName>style.visibility</p:attrName>
                                        </p:attrNameLst>
                                      </p:cBhvr>
                                      <p:to>
                                        <p:strVal val="visible"/>
                                      </p:to>
                                    </p:set>
                                    <p:anim calcmode="lin" valueType="num">
                                      <p:cBhvr>
                                        <p:cTn dur="1000" fill="hold" id="41"/>
                                        <p:tgtEl>
                                          <p:spTgt spid="29"/>
                                        </p:tgtEl>
                                        <p:attrNameLst>
                                          <p:attrName>ppt_w</p:attrName>
                                        </p:attrNameLst>
                                      </p:cBhvr>
                                      <p:tavLst>
                                        <p:tav tm="0">
                                          <p:val>
                                            <p:fltVal val="0"/>
                                          </p:val>
                                        </p:tav>
                                        <p:tav tm="100000">
                                          <p:val>
                                            <p:strVal val="#ppt_w"/>
                                          </p:val>
                                        </p:tav>
                                      </p:tavLst>
                                    </p:anim>
                                    <p:anim calcmode="lin" valueType="num">
                                      <p:cBhvr>
                                        <p:cTn dur="1000" fill="hold" id="42"/>
                                        <p:tgtEl>
                                          <p:spTgt spid="29"/>
                                        </p:tgtEl>
                                        <p:attrNameLst>
                                          <p:attrName>ppt_h</p:attrName>
                                        </p:attrNameLst>
                                      </p:cBhvr>
                                      <p:tavLst>
                                        <p:tav tm="0">
                                          <p:val>
                                            <p:fltVal val="0"/>
                                          </p:val>
                                        </p:tav>
                                        <p:tav tm="100000">
                                          <p:val>
                                            <p:strVal val="#ppt_h"/>
                                          </p:val>
                                        </p:tav>
                                      </p:tavLst>
                                    </p:anim>
                                    <p:animEffect filter="fade" transition="in">
                                      <p:cBhvr>
                                        <p:cTn dur="1000" id="43"/>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27"/>
      <p:bldP grpId="0" spid="28"/>
      <p:bldP grpId="0" spid="2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134</Paragraphs>
  <Slides>21</Slides>
  <Notes>4</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21</vt:i4>
      </vt:variant>
    </vt:vector>
  </HeadingPairs>
  <TitlesOfParts>
    <vt:vector baseType="lpstr" size="36">
      <vt:lpstr>Arial</vt:lpstr>
      <vt:lpstr>等线 Light</vt:lpstr>
      <vt:lpstr>等线</vt:lpstr>
      <vt:lpstr>Calibri Light</vt:lpstr>
      <vt:lpstr>Calibri</vt:lpstr>
      <vt:lpstr>微软雅黑</vt:lpstr>
      <vt:lpstr>Wingdings</vt:lpstr>
      <vt:lpstr>宋体</vt:lpstr>
      <vt:lpstr>经典特宋简</vt:lpstr>
      <vt:lpstr>Impact</vt:lpstr>
      <vt:lpstr>Arial Unicode MS</vt:lpstr>
      <vt:lpstr>ＭＳ Ｐゴシック</vt:lpstr>
      <vt:lpstr>Gill Sans</vt:lpstr>
      <vt:lpstr>Helvetica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2021-08-22T11:47:33Z</dcterms:created>
  <cp:lastPrinted>2021-08-22T11:47:33Z</cp:lastPrinted>
  <dcterms:modified xsi:type="dcterms:W3CDTF">2021-08-22T05:34:10Z</dcterms:modified>
  <cp:revision>1</cp:revision>
</cp:coreProperties>
</file>