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0" r:id="rId5"/>
    <p:sldId id="263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4" r:id="rId14"/>
    <p:sldId id="275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1459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orient="horz" pos="3589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>
        <p:scale>
          <a:sx n="78" d="100"/>
          <a:sy n="78" d="100"/>
        </p:scale>
        <p:origin x="-354" y="198"/>
      </p:cViewPr>
      <p:guideLst>
        <p:guide orient="horz" pos="1979"/>
        <p:guide orient="horz" pos="2636"/>
        <p:guide orient="horz" pos="3589"/>
        <p:guide orient="horz" pos="3181"/>
        <p:guide pos="14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notesMasters/notesMaster1.xml" Type="http://schemas.openxmlformats.org/officeDocument/2006/relationships/notesMaster"/><Relationship Id="rId20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4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smtId="4294967295"/>
      </a:pPr>
      <a:endParaRPr sz="16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4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smtId="4294967295"/>
      </a:pPr>
      <a:endParaRPr sz="16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4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smtId="4294967295"/>
      </a:pPr>
      <a:endParaRPr sz="16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4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smtId="4294967295"/>
      </a:pPr>
      <a:endParaRPr sz="16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alpha val="45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smtId="4294967295"/>
      </a:pPr>
      <a:endParaRPr sz="16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822942703962326"/>
          <c:w val="0.95449846982955933"/>
          <c:h val="0.9177057147026062"/>
        </c:manualLayout>
      </c:layout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45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63992320"/>
        <c:axId val="189704064"/>
      </c:area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3"/>
            <c:invertIfNegative val="1"/>
            <c:marker>
              <c:symbol val="circle"/>
              <c:size val="25"/>
              <c:spPr>
                <a:blipFill>
                  <a:blip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</c:dPt>
          <c:dPt>
            <c:idx val="6"/>
            <c:invertIfNegative val="1"/>
            <c:marker>
              <c:spPr>
                <a:blipFill>
                  <a:blip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</c:dPt>
          <c:dPt>
            <c:idx val="11"/>
            <c:invertIfNegative val="1"/>
            <c:marker>
              <c:spPr>
                <a:blipFill>
                  <a:blip r:embed="rId3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</c:dPt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63992320"/>
        <c:axId val="189704064"/>
      </c:lineChart>
      <c:catAx>
        <c:axId val="16399232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189704064"/>
        <c:auto val="0"/>
        <c:lblAlgn val="ctr"/>
        <c:lblOffset/>
        <c:noMultiLvlLbl val="0"/>
      </c:catAx>
      <c:valAx>
        <c:axId val="18970406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16399232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C4411-9043-4B05-911E-F5E1DE64487D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33C3A-5ECB-4A5E-B923-65D197B92B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620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35815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AD7C-4C0C-41ED-991D-4C6C63ABB426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9669-754E-4A56-959F-E9B698DB5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420150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AD7C-4C0C-41ED-991D-4C6C63ABB426}" type="datetimeFigureOut">
              <a:rPr lang="zh-CN" altLang="en-US" smtClean="0"/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99669-754E-4A56-959F-E9B698DB5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68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Relationship Id="rId7" Target="../charts/chart5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6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657129" y="-1282996"/>
            <a:ext cx="16897792" cy="112651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787401"/>
            <a:ext cx="13696508" cy="91310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47987" y="1658243"/>
            <a:ext cx="6296026" cy="3541514"/>
          </a:xfrm>
          <a:prstGeom prst="rect">
            <a:avLst/>
          </a:prstGeom>
          <a:solidFill>
            <a:srgbClr val="9768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248149" y="3665725"/>
            <a:ext cx="3695702" cy="762000"/>
          </a:xfrm>
          <a:prstGeom prst="rect">
            <a:avLst/>
          </a:prstGeom>
          <a:noFill/>
          <a:ln w="12700">
            <a:solidFill>
              <a:schemeClr val="accent1">
                <a:alpha val="45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accent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PowerPoint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02855" y="2094101"/>
            <a:ext cx="4586287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8800">
                <a:solidFill>
                  <a:schemeClr val="accent1"/>
                </a:solidFill>
                <a:latin typeface="+mj-ea"/>
                <a:ea typeface="+mj-ea"/>
              </a:rPr>
              <a:t>2015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182394" y="1531520"/>
            <a:ext cx="214313" cy="214313"/>
            <a:chOff x="5486400" y="1031375"/>
            <a:chExt cx="214313" cy="21431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486400" y="1042988"/>
              <a:ext cx="214313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6200000">
              <a:off x="5581448" y="1138532"/>
              <a:ext cx="214313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flipH="1" flipV="1">
            <a:off x="2807992" y="5092163"/>
            <a:ext cx="216000" cy="216000"/>
            <a:chOff x="5486400" y="1031375"/>
            <a:chExt cx="214313" cy="214313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486400" y="1042988"/>
              <a:ext cx="214313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6200000">
              <a:off x="5581448" y="1138532"/>
              <a:ext cx="214313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2328865" y="1057277"/>
            <a:ext cx="1157287" cy="1157287"/>
          </a:xfrm>
          <a:prstGeom prst="rect">
            <a:avLst/>
          </a:prstGeom>
          <a:solidFill>
            <a:srgbClr val="9768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lang="en-US" smtClean="0" sz="2000">
                <a:solidFill>
                  <a:schemeClr val="accent1"/>
                </a:solidFill>
              </a:rPr>
              <a:t>logo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558088" y="2800350"/>
            <a:ext cx="3714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257675" y="2800350"/>
            <a:ext cx="3714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1590178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633 0.083333 E" pathEditMode="relative" ptsTypes="">
                                      <p:cBhvr>
                                        <p:cTn dur="2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23373" y="123373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33 -0.083333 L 0 0 E" pathEditMode="relative" ptsTypes="">
                                      <p:cBhvr>
                                        <p:cTn dur="2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8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  <p:from x="81055" y="8105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92171" y="3584808"/>
            <a:ext cx="3207657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latin typeface="+mj-ea"/>
                <a:ea typeface="+mj-ea"/>
              </a:rPr>
              <a:t>THANKS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65588" y="2633831"/>
            <a:ext cx="8128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000">
                <a:solidFill>
                  <a:schemeClr val="bg1"/>
                </a:solidFill>
                <a:latin typeface="+mj-ea"/>
                <a:ea typeface="+mj-ea"/>
              </a:rPr>
              <a:t>!</a:t>
            </a:r>
          </a:p>
        </p:txBody>
      </p:sp>
    </p:spTree>
    <p:extLst>
      <p:ext uri="{BB962C8B-B14F-4D97-AF65-F5344CB8AC3E}">
        <p14:creationId val="256835858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7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06 L 0 -0.1419" pathEditMode="relative" ptsTypes="AA" rAng="0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1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1.85185E-06 L -0.08698 -1.85185E-06" pathEditMode="relative" ptsTypes="AA" rAng="0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1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19 L -0.0349 -0.1419" pathEditMode="relative" ptsTypes="AA" rAng="0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2" spid="2"/>
      <p:bldP grpId="0" spid="3"/>
      <p:bldP grpId="1" spid="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652712"/>
            <a:ext cx="2066925" cy="23280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05312" y="2964015"/>
            <a:ext cx="698182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</a:rPr>
              <a:t>1.我将长期更新高质量的免费模板，欢迎大家关注我新浪@张涛是个愤青。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</a:rPr>
              <a:t>       2.喜欢我作品欢迎来我小店http://www.pptstore.net/author/维勒M/    坐坐，（小店更有超酷炫动画模板）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3365025" y="1300162"/>
            <a:ext cx="1556699" cy="1042988"/>
          </a:xfrm>
          <a:prstGeom prst="wedgeEllipseCallout">
            <a:avLst/>
          </a:prstGeom>
          <a:noFill/>
          <a:ln w="25400">
            <a:solidFill>
              <a:schemeClr val="bg1"/>
            </a:solidFill>
          </a:ln>
        </p:spPr>
        <p:txBody>
          <a:bodyPr anchor="ctr" rtlCol="0"/>
          <a:lstStyle/>
          <a:p>
            <a:pPr algn="ctr"/>
            <a:r>
              <a:rPr altLang="en-US" lang="zh-CN" smtClean="0">
                <a:solidFill>
                  <a:schemeClr val="bg1"/>
                </a:solidFill>
              </a:rPr>
              <a:t>张涛是个愤青</a:t>
            </a:r>
          </a:p>
        </p:txBody>
      </p:sp>
    </p:spTree>
    <p:extLst>
      <p:ext uri="{BB962C8B-B14F-4D97-AF65-F5344CB8AC3E}">
        <p14:creationId val="411447077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028265" y="3084331"/>
            <a:ext cx="813547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本设计作品中所使用的图片来源于以下网站（图片链接见本页备注），以下网站均有声明：图片为免费无版权图片，并且可以供个人和商业使用，如需确认版权情况，可查看该网站图片版权声明。</a:t>
            </a:r>
          </a:p>
        </p:txBody>
      </p:sp>
      <p:sp>
        <p:nvSpPr>
          <p:cNvPr id="3" name="矩形 2"/>
          <p:cNvSpPr/>
          <p:nvPr/>
        </p:nvSpPr>
        <p:spPr>
          <a:xfrm>
            <a:off x="2832222" y="2084196"/>
            <a:ext cx="6278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【商业图片使用说明】</a:t>
            </a:r>
          </a:p>
        </p:txBody>
      </p:sp>
    </p:spTree>
    <p:extLst>
      <p:ext uri="{BB962C8B-B14F-4D97-AF65-F5344CB8AC3E}">
        <p14:creationId val="274425169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340608" y="3913632"/>
            <a:ext cx="5145405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/>
              <a:t>51PPT模板网 www.51pptmoban.com 授权发布</a:t>
            </a:r>
          </a:p>
          <a:p>
            <a:endParaRPr altLang="zh-CN" lang="en-US" smtClean="0"/>
          </a:p>
          <a:p>
            <a:r>
              <a:rPr altLang="zh-CN" lang="en-US" smtClean="0"/>
              <a:t>若需转载 请联系@张涛是个愤青</a:t>
            </a:r>
          </a:p>
        </p:txBody>
      </p:sp>
    </p:spTree>
    <p:extLst>
      <p:ext uri="{BB962C8B-B14F-4D97-AF65-F5344CB8AC3E}">
        <p14:creationId val="5968651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矩形 69"/>
          <p:cNvSpPr/>
          <p:nvPr/>
        </p:nvSpPr>
        <p:spPr>
          <a:xfrm>
            <a:off x="5417955" y="5304632"/>
            <a:ext cx="680083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5417955" y="3791744"/>
            <a:ext cx="680083" cy="785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5417955" y="2280444"/>
            <a:ext cx="680083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5417955" y="758607"/>
            <a:ext cx="680083" cy="785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47650" y="0"/>
            <a:ext cx="6343650" cy="6858000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6000752" y="5304632"/>
            <a:ext cx="832488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6000752" y="3791744"/>
            <a:ext cx="832488" cy="785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6000752" y="2280444"/>
            <a:ext cx="832488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6000752" y="758607"/>
            <a:ext cx="832488" cy="785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5938837" y="-8572"/>
            <a:ext cx="314325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-209550" y="1114426"/>
            <a:ext cx="6305550" cy="4643438"/>
          </a:xfrm>
          <a:prstGeom prst="rect">
            <a:avLst/>
          </a:prstGeom>
          <a:solidFill>
            <a:schemeClr val="tx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003949" y="758607"/>
            <a:ext cx="94089" cy="785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1071564" y="2843213"/>
            <a:ext cx="33432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kern="1600" lang="zh-CN" smtClean="0" sz="4000">
                <a:solidFill>
                  <a:schemeClr val="accent1"/>
                </a:solidFill>
                <a:latin typeface="+mj-ea"/>
                <a:ea typeface="+mj-ea"/>
              </a:rPr>
              <a:t>团队介绍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958013" y="696277"/>
            <a:ext cx="4772025" cy="971610"/>
            <a:chOff x="6958013" y="757237"/>
            <a:chExt cx="4772025" cy="971610"/>
          </a:xfrm>
        </p:grpSpPr>
        <p:sp>
          <p:nvSpPr>
            <p:cNvPr id="37" name="文本框 36"/>
            <p:cNvSpPr txBox="1"/>
            <p:nvPr/>
          </p:nvSpPr>
          <p:spPr>
            <a:xfrm>
              <a:off x="6958013" y="757237"/>
              <a:ext cx="112871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accent1"/>
                  </a:solidFill>
                </a:rPr>
                <a:t>标题一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959591" y="1144072"/>
              <a:ext cx="4770448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一份咖啡，一个美好的午后时光。一份咖啡，一个美好的午后时光。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8013" y="2220277"/>
            <a:ext cx="4772025" cy="971610"/>
            <a:chOff x="6958013" y="757237"/>
            <a:chExt cx="4772025" cy="971610"/>
          </a:xfrm>
        </p:grpSpPr>
        <p:sp>
          <p:nvSpPr>
            <p:cNvPr id="43" name="文本框 42"/>
            <p:cNvSpPr txBox="1"/>
            <p:nvPr/>
          </p:nvSpPr>
          <p:spPr>
            <a:xfrm>
              <a:off x="6958013" y="757237"/>
              <a:ext cx="112871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/>
                  </a:solidFill>
                </a:rPr>
                <a:t>标题二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959591" y="1144072"/>
              <a:ext cx="4770448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一份咖啡，一个美好的午后时光。一份咖啡，一个美好的午后时光。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58013" y="3744277"/>
            <a:ext cx="4772025" cy="971610"/>
            <a:chOff x="6958013" y="757237"/>
            <a:chExt cx="4772025" cy="971610"/>
          </a:xfrm>
        </p:grpSpPr>
        <p:sp>
          <p:nvSpPr>
            <p:cNvPr id="46" name="文本框 45"/>
            <p:cNvSpPr txBox="1"/>
            <p:nvPr/>
          </p:nvSpPr>
          <p:spPr>
            <a:xfrm>
              <a:off x="6958013" y="757238"/>
              <a:ext cx="112871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accent1"/>
                  </a:solidFill>
                </a:rPr>
                <a:t>标题三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959591" y="1144072"/>
              <a:ext cx="4770448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一份咖啡，一个美好的午后时光。一份咖啡，一个美好的午后时光。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58013" y="5268276"/>
            <a:ext cx="4772025" cy="971610"/>
            <a:chOff x="6958013" y="757237"/>
            <a:chExt cx="4772025" cy="971610"/>
          </a:xfrm>
        </p:grpSpPr>
        <p:sp>
          <p:nvSpPr>
            <p:cNvPr id="49" name="文本框 48"/>
            <p:cNvSpPr txBox="1"/>
            <p:nvPr/>
          </p:nvSpPr>
          <p:spPr>
            <a:xfrm>
              <a:off x="6958013" y="757237"/>
              <a:ext cx="1128713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tx2"/>
                  </a:solidFill>
                </a:rPr>
                <a:t>标题四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6959591" y="1144072"/>
              <a:ext cx="4770448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一份咖啡，一个美好的午后时光。一份咖啡，一个美好的午后时光。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185862" y="3557588"/>
            <a:ext cx="2657475" cy="304800"/>
          </a:xfrm>
          <a:prstGeom prst="rect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accent1"/>
                </a:solidFill>
              </a:rPr>
              <a:t>一个年轻、朝气的精英团队</a:t>
            </a:r>
          </a:p>
        </p:txBody>
      </p:sp>
      <p:sp>
        <p:nvSpPr>
          <p:cNvPr id="52" name="矩形 51"/>
          <p:cNvSpPr/>
          <p:nvPr/>
        </p:nvSpPr>
        <p:spPr>
          <a:xfrm>
            <a:off x="3911097" y="3554993"/>
            <a:ext cx="378717" cy="317417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Freeform 181"/>
          <p:cNvSpPr>
            <a:spLocks noEditPoints="1"/>
          </p:cNvSpPr>
          <p:nvPr/>
        </p:nvSpPr>
        <p:spPr bwMode="auto">
          <a:xfrm>
            <a:off x="6290053" y="2397154"/>
            <a:ext cx="381511" cy="555759"/>
          </a:xfrm>
          <a:custGeom>
            <a:gdLst>
              <a:gd fmla="*/ 72 w 88" name="T0"/>
              <a:gd fmla="*/ 65 h 128" name="T1"/>
              <a:gd fmla="*/ 80 w 88" name="T2"/>
              <a:gd fmla="*/ 40 h 128" name="T3"/>
              <a:gd fmla="*/ 44 w 88" name="T4"/>
              <a:gd fmla="*/ 0 h 128" name="T5"/>
              <a:gd fmla="*/ 8 w 88" name="T6"/>
              <a:gd fmla="*/ 40 h 128" name="T7"/>
              <a:gd fmla="*/ 16 w 88" name="T8"/>
              <a:gd fmla="*/ 65 h 128" name="T9"/>
              <a:gd fmla="*/ 0 w 88" name="T10"/>
              <a:gd fmla="*/ 88 h 128" name="T11"/>
              <a:gd fmla="*/ 0 w 88" name="T12"/>
              <a:gd fmla="*/ 104 h 128" name="T13"/>
              <a:gd fmla="*/ 24 w 88" name="T14"/>
              <a:gd fmla="*/ 128 h 128" name="T15"/>
              <a:gd fmla="*/ 64 w 88" name="T16"/>
              <a:gd fmla="*/ 128 h 128" name="T17"/>
              <a:gd fmla="*/ 88 w 88" name="T18"/>
              <a:gd fmla="*/ 104 h 128" name="T19"/>
              <a:gd fmla="*/ 88 w 88" name="T20"/>
              <a:gd fmla="*/ 88 h 128" name="T21"/>
              <a:gd fmla="*/ 72 w 88" name="T22"/>
              <a:gd fmla="*/ 65 h 128" name="T23"/>
              <a:gd fmla="*/ 16 w 88" name="T24"/>
              <a:gd fmla="*/ 40 h 128" name="T25"/>
              <a:gd fmla="*/ 44 w 88" name="T26"/>
              <a:gd fmla="*/ 8 h 128" name="T27"/>
              <a:gd fmla="*/ 72 w 88" name="T28"/>
              <a:gd fmla="*/ 40 h 128" name="T29"/>
              <a:gd fmla="*/ 44 w 88" name="T30"/>
              <a:gd fmla="*/ 72 h 128" name="T31"/>
              <a:gd fmla="*/ 16 w 88" name="T32"/>
              <a:gd fmla="*/ 40 h 128" name="T33"/>
              <a:gd fmla="*/ 80 w 88" name="T34"/>
              <a:gd fmla="*/ 102 h 128" name="T35"/>
              <a:gd fmla="*/ 60 w 88" name="T36"/>
              <a:gd fmla="*/ 120 h 128" name="T37"/>
              <a:gd fmla="*/ 28 w 88" name="T38"/>
              <a:gd fmla="*/ 120 h 128" name="T39"/>
              <a:gd fmla="*/ 8 w 88" name="T40"/>
              <a:gd fmla="*/ 102 h 128" name="T41"/>
              <a:gd fmla="*/ 8 w 88" name="T42"/>
              <a:gd fmla="*/ 90 h 128" name="T43"/>
              <a:gd fmla="*/ 23 w 88" name="T44"/>
              <a:gd fmla="*/ 73 h 128" name="T45"/>
              <a:gd fmla="*/ 44 w 88" name="T46"/>
              <a:gd fmla="*/ 80 h 128" name="T47"/>
              <a:gd fmla="*/ 65 w 88" name="T48"/>
              <a:gd fmla="*/ 73 h 128" name="T49"/>
              <a:gd fmla="*/ 80 w 88" name="T50"/>
              <a:gd fmla="*/ 90 h 128" name="T51"/>
              <a:gd fmla="*/ 80 w 88" name="T52"/>
              <a:gd fmla="*/ 102 h 12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8" w="88">
                <a:moveTo>
                  <a:pt x="72" y="65"/>
                </a:moveTo>
                <a:cubicBezTo>
                  <a:pt x="77" y="58"/>
                  <a:pt x="80" y="50"/>
                  <a:pt x="80" y="40"/>
                </a:cubicBezTo>
                <a:cubicBezTo>
                  <a:pt x="80" y="18"/>
                  <a:pt x="64" y="0"/>
                  <a:pt x="44" y="0"/>
                </a:cubicBezTo>
                <a:cubicBezTo>
                  <a:pt x="24" y="0"/>
                  <a:pt x="8" y="18"/>
                  <a:pt x="8" y="40"/>
                </a:cubicBezTo>
                <a:cubicBezTo>
                  <a:pt x="8" y="50"/>
                  <a:pt x="11" y="58"/>
                  <a:pt x="16" y="65"/>
                </a:cubicBezTo>
                <a:cubicBezTo>
                  <a:pt x="7" y="69"/>
                  <a:pt x="0" y="77"/>
                  <a:pt x="0" y="8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7"/>
                  <a:pt x="11" y="128"/>
                  <a:pt x="24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77" y="128"/>
                  <a:pt x="88" y="117"/>
                  <a:pt x="88" y="104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7"/>
                  <a:pt x="81" y="69"/>
                  <a:pt x="72" y="65"/>
                </a:cubicBezTo>
                <a:close/>
                <a:moveTo>
                  <a:pt x="16" y="40"/>
                </a:moveTo>
                <a:cubicBezTo>
                  <a:pt x="16" y="22"/>
                  <a:pt x="29" y="8"/>
                  <a:pt x="44" y="8"/>
                </a:cubicBezTo>
                <a:cubicBezTo>
                  <a:pt x="59" y="8"/>
                  <a:pt x="72" y="22"/>
                  <a:pt x="72" y="40"/>
                </a:cubicBezTo>
                <a:cubicBezTo>
                  <a:pt x="72" y="58"/>
                  <a:pt x="59" y="72"/>
                  <a:pt x="44" y="72"/>
                </a:cubicBezTo>
                <a:cubicBezTo>
                  <a:pt x="29" y="72"/>
                  <a:pt x="16" y="58"/>
                  <a:pt x="16" y="40"/>
                </a:cubicBezTo>
                <a:close/>
                <a:moveTo>
                  <a:pt x="80" y="102"/>
                </a:moveTo>
                <a:cubicBezTo>
                  <a:pt x="80" y="112"/>
                  <a:pt x="71" y="120"/>
                  <a:pt x="60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17" y="120"/>
                  <a:pt x="8" y="112"/>
                  <a:pt x="8" y="102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81"/>
                  <a:pt x="14" y="74"/>
                  <a:pt x="23" y="73"/>
                </a:cubicBezTo>
                <a:cubicBezTo>
                  <a:pt x="29" y="77"/>
                  <a:pt x="36" y="80"/>
                  <a:pt x="44" y="80"/>
                </a:cubicBezTo>
                <a:cubicBezTo>
                  <a:pt x="52" y="80"/>
                  <a:pt x="59" y="77"/>
                  <a:pt x="65" y="73"/>
                </a:cubicBezTo>
                <a:cubicBezTo>
                  <a:pt x="74" y="74"/>
                  <a:pt x="80" y="81"/>
                  <a:pt x="80" y="90"/>
                </a:cubicBezTo>
                <a:lnTo>
                  <a:pt x="80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2"/>
              </a:solidFill>
            </a:endParaRPr>
          </a:p>
        </p:txBody>
      </p:sp>
      <p:sp>
        <p:nvSpPr>
          <p:cNvPr id="34" name="Freeform 225"/>
          <p:cNvSpPr>
            <a:spLocks noEditPoints="1"/>
          </p:cNvSpPr>
          <p:nvPr/>
        </p:nvSpPr>
        <p:spPr bwMode="auto">
          <a:xfrm>
            <a:off x="6238875" y="874825"/>
            <a:ext cx="486060" cy="553924"/>
          </a:xfrm>
          <a:custGeom>
            <a:gdLst>
              <a:gd fmla="*/ 84 w 112" name="T0"/>
              <a:gd fmla="*/ 0 h 128" name="T1"/>
              <a:gd fmla="*/ 36 w 112" name="T2"/>
              <a:gd fmla="*/ 0 h 128" name="T3"/>
              <a:gd fmla="*/ 20 w 112" name="T4"/>
              <a:gd fmla="*/ 15 h 128" name="T5"/>
              <a:gd fmla="*/ 20 w 112" name="T6"/>
              <a:gd fmla="*/ 16 h 128" name="T7"/>
              <a:gd fmla="*/ 15 w 112" name="T8"/>
              <a:gd fmla="*/ 16 h 128" name="T9"/>
              <a:gd fmla="*/ 0 w 112" name="T10"/>
              <a:gd fmla="*/ 32 h 128" name="T11"/>
              <a:gd fmla="*/ 0 w 112" name="T12"/>
              <a:gd fmla="*/ 112 h 128" name="T13"/>
              <a:gd fmla="*/ 16 w 112" name="T14"/>
              <a:gd fmla="*/ 128 h 128" name="T15"/>
              <a:gd fmla="*/ 76 w 112" name="T16"/>
              <a:gd fmla="*/ 128 h 128" name="T17"/>
              <a:gd fmla="*/ 92 w 112" name="T18"/>
              <a:gd fmla="*/ 113 h 128" name="T19"/>
              <a:gd fmla="*/ 92 w 112" name="T20"/>
              <a:gd fmla="*/ 112 h 128" name="T21"/>
              <a:gd fmla="*/ 96 w 112" name="T22"/>
              <a:gd fmla="*/ 112 h 128" name="T23"/>
              <a:gd fmla="*/ 112 w 112" name="T24"/>
              <a:gd fmla="*/ 96 h 128" name="T25"/>
              <a:gd fmla="*/ 112 w 112" name="T26"/>
              <a:gd fmla="*/ 40 h 128" name="T27"/>
              <a:gd fmla="*/ 112 w 112" name="T28"/>
              <a:gd fmla="*/ 32 h 128" name="T29"/>
              <a:gd fmla="*/ 84 w 112" name="T30"/>
              <a:gd fmla="*/ 0 h 128" name="T31"/>
              <a:gd fmla="*/ 84 w 112" name="T32"/>
              <a:gd fmla="*/ 113 h 128" name="T33"/>
              <a:gd fmla="*/ 76 w 112" name="T34"/>
              <a:gd fmla="*/ 120 h 128" name="T35"/>
              <a:gd fmla="*/ 16 w 112" name="T36"/>
              <a:gd fmla="*/ 120 h 128" name="T37"/>
              <a:gd fmla="*/ 8 w 112" name="T38"/>
              <a:gd fmla="*/ 112 h 128" name="T39"/>
              <a:gd fmla="*/ 8 w 112" name="T40"/>
              <a:gd fmla="*/ 32 h 128" name="T41"/>
              <a:gd fmla="*/ 16 w 112" name="T42"/>
              <a:gd fmla="*/ 24 h 128" name="T43"/>
              <a:gd fmla="*/ 20 w 112" name="T44"/>
              <a:gd fmla="*/ 24 h 128" name="T45"/>
              <a:gd fmla="*/ 20 w 112" name="T46"/>
              <a:gd fmla="*/ 96 h 128" name="T47"/>
              <a:gd fmla="*/ 36 w 112" name="T48"/>
              <a:gd fmla="*/ 112 h 128" name="T49"/>
              <a:gd fmla="*/ 84 w 112" name="T50"/>
              <a:gd fmla="*/ 112 h 128" name="T51"/>
              <a:gd fmla="*/ 84 w 112" name="T52"/>
              <a:gd fmla="*/ 113 h 128" name="T53"/>
              <a:gd fmla="*/ 104 w 112" name="T54"/>
              <a:gd fmla="*/ 96 h 128" name="T55"/>
              <a:gd fmla="*/ 96 w 112" name="T56"/>
              <a:gd fmla="*/ 104 h 128" name="T57"/>
              <a:gd fmla="*/ 36 w 112" name="T58"/>
              <a:gd fmla="*/ 104 h 128" name="T59"/>
              <a:gd fmla="*/ 28 w 112" name="T60"/>
              <a:gd fmla="*/ 96 h 128" name="T61"/>
              <a:gd fmla="*/ 28 w 112" name="T62"/>
              <a:gd fmla="*/ 16 h 128" name="T63"/>
              <a:gd fmla="*/ 36 w 112" name="T64"/>
              <a:gd fmla="*/ 8 h 128" name="T65"/>
              <a:gd fmla="*/ 76 w 112" name="T66"/>
              <a:gd fmla="*/ 8 h 128" name="T67"/>
              <a:gd fmla="*/ 76 w 112" name="T68"/>
              <a:gd fmla="*/ 24 h 128" name="T69"/>
              <a:gd fmla="*/ 92 w 112" name="T70"/>
              <a:gd fmla="*/ 40 h 128" name="T71"/>
              <a:gd fmla="*/ 104 w 112" name="T72"/>
              <a:gd fmla="*/ 40 h 128" name="T73"/>
              <a:gd fmla="*/ 104 w 112" name="T74"/>
              <a:gd fmla="*/ 96 h 128" name="T75"/>
              <a:gd fmla="*/ 92 w 112" name="T76"/>
              <a:gd fmla="*/ 32 h 128" name="T77"/>
              <a:gd fmla="*/ 84 w 112" name="T78"/>
              <a:gd fmla="*/ 20 h 128" name="T79"/>
              <a:gd fmla="*/ 84 w 112" name="T80"/>
              <a:gd fmla="*/ 8 h 128" name="T81"/>
              <a:gd fmla="*/ 84 w 112" name="T82"/>
              <a:gd fmla="*/ 8 h 128" name="T83"/>
              <a:gd fmla="*/ 104 w 112" name="T84"/>
              <a:gd fmla="*/ 32 h 128" name="T85"/>
              <a:gd fmla="*/ 92 w 112" name="T86"/>
              <a:gd fmla="*/ 32 h 128" name="T87"/>
              <a:gd fmla="*/ 84 w 112" name="T88"/>
              <a:gd fmla="*/ 56 h 128" name="T89"/>
              <a:gd fmla="*/ 48 w 112" name="T90"/>
              <a:gd fmla="*/ 56 h 128" name="T91"/>
              <a:gd fmla="*/ 44 w 112" name="T92"/>
              <a:gd fmla="*/ 60 h 128" name="T93"/>
              <a:gd fmla="*/ 48 w 112" name="T94"/>
              <a:gd fmla="*/ 64 h 128" name="T95"/>
              <a:gd fmla="*/ 84 w 112" name="T96"/>
              <a:gd fmla="*/ 64 h 128" name="T97"/>
              <a:gd fmla="*/ 88 w 112" name="T98"/>
              <a:gd fmla="*/ 60 h 128" name="T99"/>
              <a:gd fmla="*/ 84 w 112" name="T100"/>
              <a:gd fmla="*/ 56 h 128" name="T101"/>
              <a:gd fmla="*/ 84 w 112" name="T102"/>
              <a:gd fmla="*/ 76 h 128" name="T103"/>
              <a:gd fmla="*/ 48 w 112" name="T104"/>
              <a:gd fmla="*/ 76 h 128" name="T105"/>
              <a:gd fmla="*/ 44 w 112" name="T106"/>
              <a:gd fmla="*/ 80 h 128" name="T107"/>
              <a:gd fmla="*/ 48 w 112" name="T108"/>
              <a:gd fmla="*/ 84 h 128" name="T109"/>
              <a:gd fmla="*/ 84 w 112" name="T110"/>
              <a:gd fmla="*/ 84 h 128" name="T111"/>
              <a:gd fmla="*/ 88 w 112" name="T112"/>
              <a:gd fmla="*/ 80 h 128" name="T113"/>
              <a:gd fmla="*/ 84 w 112" name="T114"/>
              <a:gd fmla="*/ 76 h 12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8" w="112">
                <a:moveTo>
                  <a:pt x="84" y="0"/>
                </a:moveTo>
                <a:cubicBezTo>
                  <a:pt x="84" y="0"/>
                  <a:pt x="36" y="0"/>
                  <a:pt x="36" y="0"/>
                </a:cubicBezTo>
                <a:cubicBezTo>
                  <a:pt x="28" y="0"/>
                  <a:pt x="20" y="7"/>
                  <a:pt x="20" y="15"/>
                </a:cubicBezTo>
                <a:cubicBezTo>
                  <a:pt x="20" y="16"/>
                  <a:pt x="20" y="16"/>
                  <a:pt x="20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7" y="16"/>
                  <a:pt x="0" y="24"/>
                  <a:pt x="0" y="3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0"/>
                  <a:pt x="8" y="128"/>
                  <a:pt x="16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84" y="128"/>
                  <a:pt x="92" y="121"/>
                  <a:pt x="92" y="113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4" y="112"/>
                  <a:pt x="112" y="104"/>
                  <a:pt x="112" y="96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2"/>
                  <a:pt x="112" y="32"/>
                  <a:pt x="112" y="32"/>
                </a:cubicBezTo>
                <a:lnTo>
                  <a:pt x="84" y="0"/>
                </a:lnTo>
                <a:close/>
                <a:moveTo>
                  <a:pt x="84" y="113"/>
                </a:moveTo>
                <a:cubicBezTo>
                  <a:pt x="84" y="117"/>
                  <a:pt x="80" y="120"/>
                  <a:pt x="7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1" y="24"/>
                  <a:pt x="16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104"/>
                  <a:pt x="28" y="112"/>
                  <a:pt x="36" y="112"/>
                </a:cubicBezTo>
                <a:cubicBezTo>
                  <a:pt x="84" y="112"/>
                  <a:pt x="84" y="112"/>
                  <a:pt x="84" y="112"/>
                </a:cubicBezTo>
                <a:lnTo>
                  <a:pt x="84" y="113"/>
                </a:ln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2" y="104"/>
                  <a:pt x="28" y="100"/>
                  <a:pt x="28" y="9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2"/>
                  <a:pt x="32" y="8"/>
                  <a:pt x="3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17"/>
                  <a:pt x="76" y="24"/>
                  <a:pt x="76" y="24"/>
                </a:cubicBezTo>
                <a:cubicBezTo>
                  <a:pt x="76" y="32"/>
                  <a:pt x="83" y="40"/>
                  <a:pt x="92" y="40"/>
                </a:cubicBezTo>
                <a:cubicBezTo>
                  <a:pt x="92" y="40"/>
                  <a:pt x="96" y="40"/>
                  <a:pt x="104" y="40"/>
                </a:cubicBezTo>
                <a:lnTo>
                  <a:pt x="104" y="96"/>
                </a:lnTo>
                <a:close/>
                <a:moveTo>
                  <a:pt x="92" y="32"/>
                </a:moveTo>
                <a:cubicBezTo>
                  <a:pt x="88" y="32"/>
                  <a:pt x="84" y="24"/>
                  <a:pt x="84" y="20"/>
                </a:cubicBezTo>
                <a:cubicBezTo>
                  <a:pt x="84" y="20"/>
                  <a:pt x="84" y="16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104" y="32"/>
                  <a:pt x="104" y="32"/>
                  <a:pt x="104" y="32"/>
                </a:cubicBezTo>
                <a:lnTo>
                  <a:pt x="92" y="32"/>
                </a:lnTo>
                <a:close/>
                <a:moveTo>
                  <a:pt x="84" y="56"/>
                </a:moveTo>
                <a:cubicBezTo>
                  <a:pt x="48" y="56"/>
                  <a:pt x="48" y="56"/>
                  <a:pt x="48" y="56"/>
                </a:cubicBezTo>
                <a:cubicBezTo>
                  <a:pt x="46" y="56"/>
                  <a:pt x="44" y="58"/>
                  <a:pt x="44" y="60"/>
                </a:cubicBezTo>
                <a:cubicBezTo>
                  <a:pt x="44" y="62"/>
                  <a:pt x="46" y="64"/>
                  <a:pt x="48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6" y="64"/>
                  <a:pt x="88" y="62"/>
                  <a:pt x="88" y="60"/>
                </a:cubicBezTo>
                <a:cubicBezTo>
                  <a:pt x="88" y="58"/>
                  <a:pt x="86" y="56"/>
                  <a:pt x="84" y="56"/>
                </a:cubicBezTo>
                <a:close/>
                <a:moveTo>
                  <a:pt x="84" y="76"/>
                </a:moveTo>
                <a:cubicBezTo>
                  <a:pt x="48" y="76"/>
                  <a:pt x="48" y="76"/>
                  <a:pt x="48" y="76"/>
                </a:cubicBezTo>
                <a:cubicBezTo>
                  <a:pt x="46" y="76"/>
                  <a:pt x="44" y="78"/>
                  <a:pt x="44" y="80"/>
                </a:cubicBezTo>
                <a:cubicBezTo>
                  <a:pt x="44" y="82"/>
                  <a:pt x="46" y="84"/>
                  <a:pt x="48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84"/>
                  <a:pt x="88" y="82"/>
                  <a:pt x="88" y="80"/>
                </a:cubicBezTo>
                <a:cubicBezTo>
                  <a:pt x="88" y="78"/>
                  <a:pt x="86" y="76"/>
                  <a:pt x="84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03949" y="2280444"/>
            <a:ext cx="94089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>
            <a:off x="6003949" y="3791744"/>
            <a:ext cx="94089" cy="785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8" name="Freeform 193"/>
          <p:cNvSpPr>
            <a:spLocks noEditPoints="1"/>
          </p:cNvSpPr>
          <p:nvPr/>
        </p:nvSpPr>
        <p:spPr bwMode="auto">
          <a:xfrm>
            <a:off x="6172200" y="3918324"/>
            <a:ext cx="534416" cy="532652"/>
          </a:xfrm>
          <a:custGeom>
            <a:gdLst>
              <a:gd fmla="*/ 54 w 128" name="T0"/>
              <a:gd fmla="*/ 52 h 128" name="T1"/>
              <a:gd fmla="*/ 60 w 128" name="T2"/>
              <a:gd fmla="*/ 46 h 128" name="T3"/>
              <a:gd fmla="*/ 54 w 128" name="T4"/>
              <a:gd fmla="*/ 40 h 128" name="T5"/>
              <a:gd fmla="*/ 48 w 128" name="T6"/>
              <a:gd fmla="*/ 46 h 128" name="T7"/>
              <a:gd fmla="*/ 54 w 128" name="T8"/>
              <a:gd fmla="*/ 52 h 128" name="T9"/>
              <a:gd fmla="*/ 78 w 128" name="T10"/>
              <a:gd fmla="*/ 52 h 128" name="T11"/>
              <a:gd fmla="*/ 84 w 128" name="T12"/>
              <a:gd fmla="*/ 46 h 128" name="T13"/>
              <a:gd fmla="*/ 78 w 128" name="T14"/>
              <a:gd fmla="*/ 40 h 128" name="T15"/>
              <a:gd fmla="*/ 72 w 128" name="T16"/>
              <a:gd fmla="*/ 46 h 128" name="T17"/>
              <a:gd fmla="*/ 78 w 128" name="T18"/>
              <a:gd fmla="*/ 52 h 128" name="T19"/>
              <a:gd fmla="*/ 42 w 128" name="T20"/>
              <a:gd fmla="*/ 90 h 128" name="T21"/>
              <a:gd fmla="*/ 52 w 128" name="T22"/>
              <a:gd fmla="*/ 91 h 128" name="T23"/>
              <a:gd fmla="*/ 104 w 128" name="T24"/>
              <a:gd fmla="*/ 45 h 128" name="T25"/>
              <a:gd fmla="*/ 52 w 128" name="T26"/>
              <a:gd fmla="*/ 0 h 128" name="T27"/>
              <a:gd fmla="*/ 0 w 128" name="T28"/>
              <a:gd fmla="*/ 45 h 128" name="T29"/>
              <a:gd fmla="*/ 20 w 128" name="T30"/>
              <a:gd fmla="*/ 81 h 128" name="T31"/>
              <a:gd fmla="*/ 20 w 128" name="T32"/>
              <a:gd fmla="*/ 104 h 128" name="T33"/>
              <a:gd fmla="*/ 42 w 128" name="T34"/>
              <a:gd fmla="*/ 90 h 128" name="T35"/>
              <a:gd fmla="*/ 8 w 128" name="T36"/>
              <a:gd fmla="*/ 46 h 128" name="T37"/>
              <a:gd fmla="*/ 52 w 128" name="T38"/>
              <a:gd fmla="*/ 8 h 128" name="T39"/>
              <a:gd fmla="*/ 96 w 128" name="T40"/>
              <a:gd fmla="*/ 46 h 128" name="T41"/>
              <a:gd fmla="*/ 52 w 128" name="T42"/>
              <a:gd fmla="*/ 84 h 128" name="T43"/>
              <a:gd fmla="*/ 42 w 128" name="T44"/>
              <a:gd fmla="*/ 83 h 128" name="T45"/>
              <a:gd fmla="*/ 34 w 128" name="T46"/>
              <a:gd fmla="*/ 88 h 128" name="T47"/>
              <a:gd fmla="*/ 34 w 128" name="T48"/>
              <a:gd fmla="*/ 88 h 128" name="T49"/>
              <a:gd fmla="*/ 28 w 128" name="T50"/>
              <a:gd fmla="*/ 92 h 128" name="T51"/>
              <a:gd fmla="*/ 28 w 128" name="T52"/>
              <a:gd fmla="*/ 86 h 128" name="T53"/>
              <a:gd fmla="*/ 28 w 128" name="T54"/>
              <a:gd fmla="*/ 78 h 128" name="T55"/>
              <a:gd fmla="*/ 8 w 128" name="T56"/>
              <a:gd fmla="*/ 46 h 128" name="T57"/>
              <a:gd fmla="*/ 36 w 128" name="T58"/>
              <a:gd fmla="*/ 46 h 128" name="T59"/>
              <a:gd fmla="*/ 30 w 128" name="T60"/>
              <a:gd fmla="*/ 40 h 128" name="T61"/>
              <a:gd fmla="*/ 24 w 128" name="T62"/>
              <a:gd fmla="*/ 46 h 128" name="T63"/>
              <a:gd fmla="*/ 30 w 128" name="T64"/>
              <a:gd fmla="*/ 52 h 128" name="T65"/>
              <a:gd fmla="*/ 36 w 128" name="T66"/>
              <a:gd fmla="*/ 46 h 128" name="T67"/>
              <a:gd fmla="*/ 112 w 128" name="T68"/>
              <a:gd fmla="*/ 37 h 128" name="T69"/>
              <a:gd fmla="*/ 112 w 128" name="T70"/>
              <a:gd fmla="*/ 40 h 128" name="T71"/>
              <a:gd fmla="*/ 111 w 128" name="T72"/>
              <a:gd fmla="*/ 47 h 128" name="T73"/>
              <a:gd fmla="*/ 120 w 128" name="T74"/>
              <a:gd fmla="*/ 70 h 128" name="T75"/>
              <a:gd fmla="*/ 100 w 128" name="T76"/>
              <a:gd fmla="*/ 102 h 128" name="T77"/>
              <a:gd fmla="*/ 100 w 128" name="T78"/>
              <a:gd fmla="*/ 110 h 128" name="T79"/>
              <a:gd fmla="*/ 100 w 128" name="T80"/>
              <a:gd fmla="*/ 116 h 128" name="T81"/>
              <a:gd fmla="*/ 94 w 128" name="T82"/>
              <a:gd fmla="*/ 112 h 128" name="T83"/>
              <a:gd fmla="*/ 94 w 128" name="T84"/>
              <a:gd fmla="*/ 112 h 128" name="T85"/>
              <a:gd fmla="*/ 86 w 128" name="T86"/>
              <a:gd fmla="*/ 107 h 128" name="T87"/>
              <a:gd fmla="*/ 76 w 128" name="T88"/>
              <a:gd fmla="*/ 108 h 128" name="T89"/>
              <a:gd fmla="*/ 49 w 128" name="T90"/>
              <a:gd fmla="*/ 100 h 128" name="T91"/>
              <a:gd fmla="*/ 42 w 128" name="T92"/>
              <a:gd fmla="*/ 100 h 128" name="T93"/>
              <a:gd fmla="*/ 37 w 128" name="T94"/>
              <a:gd fmla="*/ 100 h 128" name="T95"/>
              <a:gd fmla="*/ 76 w 128" name="T96"/>
              <a:gd fmla="*/ 115 h 128" name="T97"/>
              <a:gd fmla="*/ 86 w 128" name="T98"/>
              <a:gd fmla="*/ 114 h 128" name="T99"/>
              <a:gd fmla="*/ 108 w 128" name="T100"/>
              <a:gd fmla="*/ 128 h 128" name="T101"/>
              <a:gd fmla="*/ 108 w 128" name="T102"/>
              <a:gd fmla="*/ 105 h 128" name="T103"/>
              <a:gd fmla="*/ 128 w 128" name="T104"/>
              <a:gd fmla="*/ 69 h 128" name="T105"/>
              <a:gd fmla="*/ 112 w 128" name="T106"/>
              <a:gd fmla="*/ 37 h 1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8" w="128">
                <a:moveTo>
                  <a:pt x="54" y="52"/>
                </a:moveTo>
                <a:cubicBezTo>
                  <a:pt x="57" y="52"/>
                  <a:pt x="60" y="49"/>
                  <a:pt x="60" y="46"/>
                </a:cubicBezTo>
                <a:cubicBezTo>
                  <a:pt x="60" y="43"/>
                  <a:pt x="57" y="40"/>
                  <a:pt x="54" y="40"/>
                </a:cubicBezTo>
                <a:cubicBezTo>
                  <a:pt x="51" y="40"/>
                  <a:pt x="48" y="43"/>
                  <a:pt x="48" y="46"/>
                </a:cubicBezTo>
                <a:cubicBezTo>
                  <a:pt x="48" y="49"/>
                  <a:pt x="51" y="52"/>
                  <a:pt x="54" y="52"/>
                </a:cubicBezTo>
                <a:close/>
                <a:moveTo>
                  <a:pt x="78" y="52"/>
                </a:moveTo>
                <a:cubicBezTo>
                  <a:pt x="81" y="52"/>
                  <a:pt x="84" y="49"/>
                  <a:pt x="84" y="46"/>
                </a:cubicBezTo>
                <a:cubicBezTo>
                  <a:pt x="84" y="43"/>
                  <a:pt x="81" y="40"/>
                  <a:pt x="78" y="40"/>
                </a:cubicBezTo>
                <a:cubicBezTo>
                  <a:pt x="75" y="40"/>
                  <a:pt x="72" y="43"/>
                  <a:pt x="72" y="46"/>
                </a:cubicBezTo>
                <a:cubicBezTo>
                  <a:pt x="72" y="49"/>
                  <a:pt x="75" y="52"/>
                  <a:pt x="78" y="52"/>
                </a:cubicBezTo>
                <a:close/>
                <a:moveTo>
                  <a:pt x="42" y="90"/>
                </a:moveTo>
                <a:cubicBezTo>
                  <a:pt x="46" y="91"/>
                  <a:pt x="49" y="91"/>
                  <a:pt x="52" y="91"/>
                </a:cubicBezTo>
                <a:cubicBezTo>
                  <a:pt x="81" y="91"/>
                  <a:pt x="104" y="71"/>
                  <a:pt x="104" y="45"/>
                </a:cubicBezTo>
                <a:cubicBezTo>
                  <a:pt x="104" y="20"/>
                  <a:pt x="81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8" y="73"/>
                  <a:pt x="20" y="81"/>
                </a:cubicBezTo>
                <a:cubicBezTo>
                  <a:pt x="20" y="104"/>
                  <a:pt x="20" y="104"/>
                  <a:pt x="20" y="104"/>
                </a:cubicBezTo>
                <a:lnTo>
                  <a:pt x="42" y="90"/>
                </a:lnTo>
                <a:close/>
                <a:moveTo>
                  <a:pt x="8" y="46"/>
                </a:moveTo>
                <a:cubicBezTo>
                  <a:pt x="8" y="25"/>
                  <a:pt x="28" y="8"/>
                  <a:pt x="52" y="8"/>
                </a:cubicBezTo>
                <a:cubicBezTo>
                  <a:pt x="76" y="8"/>
                  <a:pt x="96" y="25"/>
                  <a:pt x="96" y="46"/>
                </a:cubicBezTo>
                <a:cubicBezTo>
                  <a:pt x="96" y="67"/>
                  <a:pt x="76" y="84"/>
                  <a:pt x="52" y="84"/>
                </a:cubicBezTo>
                <a:cubicBezTo>
                  <a:pt x="48" y="84"/>
                  <a:pt x="45" y="84"/>
                  <a:pt x="42" y="83"/>
                </a:cubicBezTo>
                <a:cubicBezTo>
                  <a:pt x="34" y="88"/>
                  <a:pt x="34" y="88"/>
                  <a:pt x="34" y="88"/>
                </a:cubicBezTo>
                <a:cubicBezTo>
                  <a:pt x="34" y="88"/>
                  <a:pt x="34" y="88"/>
                  <a:pt x="34" y="88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78"/>
                  <a:pt x="28" y="78"/>
                  <a:pt x="28" y="78"/>
                </a:cubicBezTo>
                <a:cubicBezTo>
                  <a:pt x="16" y="71"/>
                  <a:pt x="8" y="59"/>
                  <a:pt x="8" y="46"/>
                </a:cubicBezTo>
                <a:close/>
                <a:moveTo>
                  <a:pt x="36" y="46"/>
                </a:moveTo>
                <a:cubicBezTo>
                  <a:pt x="36" y="43"/>
                  <a:pt x="33" y="40"/>
                  <a:pt x="30" y="40"/>
                </a:cubicBezTo>
                <a:cubicBezTo>
                  <a:pt x="27" y="40"/>
                  <a:pt x="24" y="43"/>
                  <a:pt x="24" y="46"/>
                </a:cubicBezTo>
                <a:cubicBezTo>
                  <a:pt x="24" y="49"/>
                  <a:pt x="27" y="52"/>
                  <a:pt x="30" y="52"/>
                </a:cubicBezTo>
                <a:cubicBezTo>
                  <a:pt x="33" y="52"/>
                  <a:pt x="36" y="49"/>
                  <a:pt x="36" y="46"/>
                </a:cubicBezTo>
                <a:close/>
                <a:moveTo>
                  <a:pt x="112" y="37"/>
                </a:moveTo>
                <a:cubicBezTo>
                  <a:pt x="112" y="38"/>
                  <a:pt x="112" y="39"/>
                  <a:pt x="112" y="40"/>
                </a:cubicBezTo>
                <a:cubicBezTo>
                  <a:pt x="112" y="43"/>
                  <a:pt x="112" y="45"/>
                  <a:pt x="111" y="47"/>
                </a:cubicBezTo>
                <a:cubicBezTo>
                  <a:pt x="117" y="54"/>
                  <a:pt x="120" y="62"/>
                  <a:pt x="120" y="70"/>
                </a:cubicBezTo>
                <a:cubicBezTo>
                  <a:pt x="120" y="83"/>
                  <a:pt x="112" y="95"/>
                  <a:pt x="100" y="102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3" y="108"/>
                  <a:pt x="80" y="108"/>
                  <a:pt x="76" y="108"/>
                </a:cubicBezTo>
                <a:cubicBezTo>
                  <a:pt x="66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61" y="115"/>
                  <a:pt x="76" y="115"/>
                </a:cubicBezTo>
                <a:cubicBezTo>
                  <a:pt x="79" y="115"/>
                  <a:pt x="82" y="115"/>
                  <a:pt x="86" y="114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20" y="97"/>
                  <a:pt x="128" y="84"/>
                  <a:pt x="128" y="69"/>
                </a:cubicBezTo>
                <a:cubicBezTo>
                  <a:pt x="128" y="57"/>
                  <a:pt x="122" y="45"/>
                  <a:pt x="112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003949" y="5304632"/>
            <a:ext cx="94089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2" name="Freeform 163"/>
          <p:cNvSpPr>
            <a:spLocks noEditPoints="1"/>
          </p:cNvSpPr>
          <p:nvPr/>
        </p:nvSpPr>
        <p:spPr bwMode="auto">
          <a:xfrm>
            <a:off x="6175602" y="5438060"/>
            <a:ext cx="545238" cy="488476"/>
          </a:xfrm>
          <a:custGeom>
            <a:gdLst>
              <a:gd fmla="*/ 107 w 134" name="T0"/>
              <a:gd fmla="*/ 16 h 120" name="T1"/>
              <a:gd fmla="*/ 91 w 134" name="T2"/>
              <a:gd fmla="*/ 0 h 120" name="T3"/>
              <a:gd fmla="*/ 43 w 134" name="T4"/>
              <a:gd fmla="*/ 0 h 120" name="T5"/>
              <a:gd fmla="*/ 27 w 134" name="T6"/>
              <a:gd fmla="*/ 16 h 120" name="T7"/>
              <a:gd fmla="*/ 3 w 134" name="T8"/>
              <a:gd fmla="*/ 32 h 120" name="T9"/>
              <a:gd fmla="*/ 27 w 134" name="T10"/>
              <a:gd fmla="*/ 56 h 120" name="T11"/>
              <a:gd fmla="*/ 30 w 134" name="T12"/>
              <a:gd fmla="*/ 56 h 120" name="T13"/>
              <a:gd fmla="*/ 63 w 134" name="T14"/>
              <a:gd fmla="*/ 88 h 120" name="T15"/>
              <a:gd fmla="*/ 63 w 134" name="T16"/>
              <a:gd fmla="*/ 112 h 120" name="T17"/>
              <a:gd fmla="*/ 51 w 134" name="T18"/>
              <a:gd fmla="*/ 112 h 120" name="T19"/>
              <a:gd fmla="*/ 47 w 134" name="T20"/>
              <a:gd fmla="*/ 116 h 120" name="T21"/>
              <a:gd fmla="*/ 51 w 134" name="T22"/>
              <a:gd fmla="*/ 120 h 120" name="T23"/>
              <a:gd fmla="*/ 83 w 134" name="T24"/>
              <a:gd fmla="*/ 120 h 120" name="T25"/>
              <a:gd fmla="*/ 87 w 134" name="T26"/>
              <a:gd fmla="*/ 116 h 120" name="T27"/>
              <a:gd fmla="*/ 83 w 134" name="T28"/>
              <a:gd fmla="*/ 112 h 120" name="T29"/>
              <a:gd fmla="*/ 71 w 134" name="T30"/>
              <a:gd fmla="*/ 112 h 120" name="T31"/>
              <a:gd fmla="*/ 71 w 134" name="T32"/>
              <a:gd fmla="*/ 88 h 120" name="T33"/>
              <a:gd fmla="*/ 104 w 134" name="T34"/>
              <a:gd fmla="*/ 56 h 120" name="T35"/>
              <a:gd fmla="*/ 107 w 134" name="T36"/>
              <a:gd fmla="*/ 56 h 120" name="T37"/>
              <a:gd fmla="*/ 131 w 134" name="T38"/>
              <a:gd fmla="*/ 32 h 120" name="T39"/>
              <a:gd fmla="*/ 107 w 134" name="T40"/>
              <a:gd fmla="*/ 16 h 120" name="T41"/>
              <a:gd fmla="*/ 27 w 134" name="T42"/>
              <a:gd fmla="*/ 48 h 120" name="T43"/>
              <a:gd fmla="*/ 11 w 134" name="T44"/>
              <a:gd fmla="*/ 32 h 120" name="T45"/>
              <a:gd fmla="*/ 27 w 134" name="T46"/>
              <a:gd fmla="*/ 24 h 120" name="T47"/>
              <a:gd fmla="*/ 27 w 134" name="T48"/>
              <a:gd fmla="*/ 48 h 120" name="T49"/>
              <a:gd fmla="*/ 99 w 134" name="T50"/>
              <a:gd fmla="*/ 40 h 120" name="T51"/>
              <a:gd fmla="*/ 67 w 134" name="T52"/>
              <a:gd fmla="*/ 80 h 120" name="T53"/>
              <a:gd fmla="*/ 35 w 134" name="T54"/>
              <a:gd fmla="*/ 40 h 120" name="T55"/>
              <a:gd fmla="*/ 35 w 134" name="T56"/>
              <a:gd fmla="*/ 16 h 120" name="T57"/>
              <a:gd fmla="*/ 43 w 134" name="T58"/>
              <a:gd fmla="*/ 8 h 120" name="T59"/>
              <a:gd fmla="*/ 91 w 134" name="T60"/>
              <a:gd fmla="*/ 8 h 120" name="T61"/>
              <a:gd fmla="*/ 99 w 134" name="T62"/>
              <a:gd fmla="*/ 16 h 120" name="T63"/>
              <a:gd fmla="*/ 99 w 134" name="T64"/>
              <a:gd fmla="*/ 40 h 120" name="T65"/>
              <a:gd fmla="*/ 107 w 134" name="T66"/>
              <a:gd fmla="*/ 48 h 120" name="T67"/>
              <a:gd fmla="*/ 107 w 134" name="T68"/>
              <a:gd fmla="*/ 24 h 120" name="T69"/>
              <a:gd fmla="*/ 123 w 134" name="T70"/>
              <a:gd fmla="*/ 32 h 120" name="T71"/>
              <a:gd fmla="*/ 107 w 134" name="T72"/>
              <a:gd fmla="*/ 48 h 12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0" w="134">
                <a:moveTo>
                  <a:pt x="107" y="16"/>
                </a:moveTo>
                <a:cubicBezTo>
                  <a:pt x="107" y="7"/>
                  <a:pt x="100" y="0"/>
                  <a:pt x="9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4" y="0"/>
                  <a:pt x="27" y="7"/>
                  <a:pt x="27" y="16"/>
                </a:cubicBezTo>
                <a:cubicBezTo>
                  <a:pt x="0" y="16"/>
                  <a:pt x="3" y="16"/>
                  <a:pt x="3" y="32"/>
                </a:cubicBezTo>
                <a:cubicBezTo>
                  <a:pt x="3" y="45"/>
                  <a:pt x="14" y="56"/>
                  <a:pt x="27" y="56"/>
                </a:cubicBezTo>
                <a:cubicBezTo>
                  <a:pt x="28" y="56"/>
                  <a:pt x="29" y="56"/>
                  <a:pt x="30" y="56"/>
                </a:cubicBezTo>
                <a:cubicBezTo>
                  <a:pt x="35" y="71"/>
                  <a:pt x="48" y="86"/>
                  <a:pt x="63" y="8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9" y="112"/>
                  <a:pt x="47" y="114"/>
                  <a:pt x="47" y="116"/>
                </a:cubicBezTo>
                <a:cubicBezTo>
                  <a:pt x="47" y="118"/>
                  <a:pt x="49" y="120"/>
                  <a:pt x="51" y="120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5" y="120"/>
                  <a:pt x="87" y="118"/>
                  <a:pt x="87" y="116"/>
                </a:cubicBezTo>
                <a:cubicBezTo>
                  <a:pt x="87" y="114"/>
                  <a:pt x="85" y="112"/>
                  <a:pt x="83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88"/>
                  <a:pt x="71" y="88"/>
                  <a:pt x="71" y="88"/>
                </a:cubicBezTo>
                <a:cubicBezTo>
                  <a:pt x="86" y="86"/>
                  <a:pt x="99" y="71"/>
                  <a:pt x="104" y="56"/>
                </a:cubicBezTo>
                <a:cubicBezTo>
                  <a:pt x="105" y="56"/>
                  <a:pt x="106" y="56"/>
                  <a:pt x="107" y="56"/>
                </a:cubicBezTo>
                <a:cubicBezTo>
                  <a:pt x="120" y="56"/>
                  <a:pt x="131" y="45"/>
                  <a:pt x="131" y="32"/>
                </a:cubicBezTo>
                <a:cubicBezTo>
                  <a:pt x="131" y="16"/>
                  <a:pt x="134" y="16"/>
                  <a:pt x="107" y="16"/>
                </a:cubicBezTo>
                <a:close/>
                <a:moveTo>
                  <a:pt x="27" y="48"/>
                </a:moveTo>
                <a:cubicBezTo>
                  <a:pt x="18" y="48"/>
                  <a:pt x="11" y="41"/>
                  <a:pt x="11" y="32"/>
                </a:cubicBezTo>
                <a:cubicBezTo>
                  <a:pt x="11" y="23"/>
                  <a:pt x="11" y="24"/>
                  <a:pt x="27" y="24"/>
                </a:cubicBezTo>
                <a:lnTo>
                  <a:pt x="27" y="48"/>
                </a:lnTo>
                <a:close/>
                <a:moveTo>
                  <a:pt x="99" y="40"/>
                </a:moveTo>
                <a:cubicBezTo>
                  <a:pt x="99" y="58"/>
                  <a:pt x="85" y="80"/>
                  <a:pt x="67" y="80"/>
                </a:cubicBezTo>
                <a:cubicBezTo>
                  <a:pt x="49" y="80"/>
                  <a:pt x="35" y="58"/>
                  <a:pt x="35" y="40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2"/>
                  <a:pt x="39" y="8"/>
                  <a:pt x="43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5" y="8"/>
                  <a:pt x="99" y="12"/>
                  <a:pt x="99" y="16"/>
                </a:cubicBezTo>
                <a:lnTo>
                  <a:pt x="99" y="40"/>
                </a:lnTo>
                <a:close/>
                <a:moveTo>
                  <a:pt x="107" y="48"/>
                </a:moveTo>
                <a:cubicBezTo>
                  <a:pt x="107" y="24"/>
                  <a:pt x="107" y="24"/>
                  <a:pt x="107" y="24"/>
                </a:cubicBezTo>
                <a:cubicBezTo>
                  <a:pt x="123" y="24"/>
                  <a:pt x="123" y="23"/>
                  <a:pt x="123" y="32"/>
                </a:cubicBezTo>
                <a:cubicBezTo>
                  <a:pt x="123" y="41"/>
                  <a:pt x="116" y="48"/>
                  <a:pt x="107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矩形 72"/>
          <p:cNvSpPr/>
          <p:nvPr/>
        </p:nvSpPr>
        <p:spPr>
          <a:xfrm>
            <a:off x="5938837" y="6819900"/>
            <a:ext cx="314325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9792391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055 0.0625 E" pathEditMode="relative" ptsTypes="">
                                      <p:cBhvr>
                                        <p:cTn dur="2000" fill="hold" id="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8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to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4.07407E-06 L 0.04869 -4.07407E-06" pathEditMode="relative" ptsTypes="AA" rAng="0">
                                      <p:cBhvr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1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1" id="2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 -4.07407E-06 L -2.08333E-06 -4.07407E-06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2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24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3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4" id="3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4.07407E-06 L -0.0487 -4.07407E-06" pathEditMode="relative" ptsTypes="AA" rAng="0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5" id="3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4" id="4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9 -4.07407E-06 L 4.375E-06 -4.07407E-06" pathEditMode="relative" ptsTypes="AA" rAng="0">
                                      <p:cBhvr>
                                        <p:cTn dur="5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5" id="4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43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50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D5BA"/>
                                      </p:to>
                                    </p:animClr>
                                    <p:set>
                                      <p:cBhvr>
                                        <p:cTn dur="50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5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4.07407E-06 L 0.04869 -4.07407E-06" pathEditMode="relative" ptsTypes="AA" rAng="0">
                                      <p:cBhvr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5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57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1" id="5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 -4.81481E-06 L -2.08333E-06 -4.81481E-06" pathEditMode="relative" ptsTypes="AA" rAng="0">
                                      <p:cBhvr>
                                        <p:cTn dur="5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6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  <p:cond delay="0" evt="onBegin">
                          <p:tn val="64"/>
                        </p:cond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67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4" id="7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4.81481E-06 L -0.0487 -4.81481E-06" pathEditMode="relative" ptsTypes="AA" rAng="0">
                                      <p:cBhvr>
                                        <p:cTn dur="5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5" id="7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76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4" id="7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9 -4.07407E-06 L 4.375E-06 -4.07407E-06" pathEditMode="relative" ptsTypes="AA" rAng="0">
                                      <p:cBhvr>
                                        <p:cTn dur="500" fill="hold" id="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5" id="7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80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1" nodeType="with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500" fill="hold" id="82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76860"/>
                                      </p:to>
                                    </p:animClr>
                                    <p:set>
                                      <p:cBhvr>
                                        <p:cTn dur="500" fill="hold" id="83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84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4.07407E-06 L 0.04869 -4.07407E-06" pathEditMode="relative" ptsTypes="AA" rAng="0">
                                      <p:cBhvr>
                                        <p:cTn dur="500" fill="hold" id="9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9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94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1" id="9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 -4.07407E-06 L -2.08333E-06 -4.07407E-06" pathEditMode="relative" ptsTypes="AA" rAng="0">
                                      <p:cBhvr>
                                        <p:cTn dur="500" fill="hold" id="9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9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98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 nodeType="clickPar">
                      <p:stCondLst>
                        <p:cond delay="indefinite"/>
                        <p:cond delay="0" evt="onBegin">
                          <p:tn val="101"/>
                        </p:cond>
                      </p:stCondLst>
                      <p:childTnLst>
                        <p:par>
                          <p:cTn fill="hold" id="10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104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0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4" id="11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4.07407E-06 L -0.0487 -4.07407E-06" pathEditMode="relative" ptsTypes="AA" rAng="0">
                                      <p:cBhvr>
                                        <p:cTn dur="500" fill="hold" id="11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5" id="11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13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4" id="11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9 -4.07407E-06 L 4.375E-06 -4.07407E-06" pathEditMode="relative" ptsTypes="AA" rAng="0">
                                      <p:cBhvr>
                                        <p:cTn dur="500" fill="hold" id="11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5" id="11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17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8" nodeType="with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500" fill="hold" id="119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D5BA"/>
                                      </p:to>
                                    </p:animClr>
                                    <p:set>
                                      <p:cBhvr>
                                        <p:cTn dur="500" fill="hold" id="12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1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2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4.07407E-06 L 0.04869 -4.07407E-06" pathEditMode="relative" ptsTypes="AA" rAng="0">
                                      <p:cBhvr>
                                        <p:cTn dur="500" fill="hold" id="12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13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31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1" id="132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 -4.81481E-06 L -2.08333E-06 -4.81481E-06" pathEditMode="relative" ptsTypes="AA" rAng="0">
                                      <p:cBhvr>
                                        <p:cTn dur="500" fill="hold" id="13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2" id="13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35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1" spid="70"/>
      <p:bldP grpId="2" spid="70"/>
      <p:bldP grpId="0" spid="66"/>
      <p:bldP grpId="1" spid="66"/>
      <p:bldP grpId="2" spid="66"/>
      <p:bldP grpId="3" spid="66"/>
      <p:bldP grpId="4" spid="66"/>
      <p:bldP grpId="5" spid="66"/>
      <p:bldP grpId="0" spid="40"/>
      <p:bldP grpId="1" spid="40"/>
      <p:bldP grpId="2" spid="40"/>
      <p:bldP grpId="3" spid="40"/>
      <p:bldP grpId="4" spid="40"/>
      <p:bldP grpId="5" spid="40"/>
      <p:bldP grpId="0" spid="30"/>
      <p:bldP grpId="1" spid="30"/>
      <p:bldP grpId="2" spid="30"/>
      <p:bldP grpId="3" spid="30"/>
      <p:bldP grpId="4" spid="30"/>
      <p:bldP grpId="5" spid="30"/>
      <p:bldP grpId="0" spid="69"/>
      <p:bldP grpId="1" spid="69"/>
      <p:bldP grpId="2" spid="69"/>
      <p:bldP grpId="0" spid="65"/>
      <p:bldP grpId="1" spid="65"/>
      <p:bldP grpId="2" spid="65"/>
      <p:bldP grpId="3" spid="65"/>
      <p:bldP grpId="4" spid="65"/>
      <p:bldP grpId="5" spid="65"/>
      <p:bldP grpId="0" spid="38"/>
      <p:bldP grpId="1" spid="38"/>
      <p:bldP grpId="2" spid="38"/>
      <p:bldP grpId="3" spid="38"/>
      <p:bldP grpId="4" spid="38"/>
      <p:bldP grpId="5" spid="38"/>
      <p:bldP grpId="0" spid="31"/>
      <p:bldP grpId="1" spid="31"/>
      <p:bldP grpId="2" spid="31"/>
      <p:bldP grpId="3" spid="31"/>
      <p:bldP grpId="4" spid="31"/>
      <p:bldP grpId="5" spid="3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835265" y="1743079"/>
            <a:ext cx="2143125" cy="2143125"/>
          </a:xfrm>
          <a:custGeom>
            <a:gdLst>
              <a:gd fmla="*/ 0 w 2143125" name="connsiteX0"/>
              <a:gd fmla="*/ 0 h 2143125" name="connsiteY0"/>
              <a:gd fmla="*/ 2143125 w 2143125" name="connsiteX1"/>
              <a:gd fmla="*/ 0 h 2143125" name="connsiteY1"/>
              <a:gd fmla="*/ 2143125 w 2143125" name="connsiteX2"/>
              <a:gd fmla="*/ 2143125 h 2143125" name="connsiteY2"/>
              <a:gd fmla="*/ 0 w 2143125" name="connsiteX3"/>
              <a:gd fmla="*/ 2143125 h 21431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43125" w="2143125">
                <a:moveTo>
                  <a:pt x="0" y="0"/>
                </a:moveTo>
                <a:lnTo>
                  <a:pt x="2143125" y="0"/>
                </a:lnTo>
                <a:lnTo>
                  <a:pt x="2143125" y="2143125"/>
                </a:lnTo>
                <a:lnTo>
                  <a:pt x="0" y="2143125"/>
                </a:lnTo>
                <a:close/>
              </a:path>
            </a:pathLst>
          </a:custGeom>
          <a:ln w="50800">
            <a:noFill/>
          </a:ln>
        </p:spPr>
      </p:pic>
      <p:sp>
        <p:nvSpPr>
          <p:cNvPr id="31" name="矩形 30"/>
          <p:cNvSpPr/>
          <p:nvPr/>
        </p:nvSpPr>
        <p:spPr>
          <a:xfrm>
            <a:off x="8834653" y="3873500"/>
            <a:ext cx="2144949" cy="107497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8834653" y="664927"/>
            <a:ext cx="2144949" cy="107497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29228" y="1743078"/>
            <a:ext cx="2143125" cy="2143125"/>
          </a:xfrm>
          <a:custGeom>
            <a:gdLst>
              <a:gd fmla="*/ 0 w 2143125" name="connsiteX0"/>
              <a:gd fmla="*/ 0 h 2143125" name="connsiteY0"/>
              <a:gd fmla="*/ 2143125 w 2143125" name="connsiteX1"/>
              <a:gd fmla="*/ 0 h 2143125" name="connsiteY1"/>
              <a:gd fmla="*/ 2143125 w 2143125" name="connsiteX2"/>
              <a:gd fmla="*/ 2143125 h 2143125" name="connsiteY2"/>
              <a:gd fmla="*/ 0 w 2143125" name="connsiteX3"/>
              <a:gd fmla="*/ 2143125 h 21431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43125" w="2143125">
                <a:moveTo>
                  <a:pt x="0" y="0"/>
                </a:moveTo>
                <a:lnTo>
                  <a:pt x="2143125" y="0"/>
                </a:lnTo>
                <a:lnTo>
                  <a:pt x="2143125" y="2143125"/>
                </a:lnTo>
                <a:lnTo>
                  <a:pt x="0" y="2143125"/>
                </a:lnTo>
                <a:close/>
              </a:path>
            </a:pathLst>
          </a:custGeom>
          <a:ln w="50800">
            <a:noFill/>
          </a:ln>
        </p:spPr>
      </p:pic>
      <p:sp>
        <p:nvSpPr>
          <p:cNvPr id="26" name="矩形 25"/>
          <p:cNvSpPr/>
          <p:nvPr/>
        </p:nvSpPr>
        <p:spPr>
          <a:xfrm>
            <a:off x="5228617" y="3873500"/>
            <a:ext cx="2144949" cy="107497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5228617" y="664927"/>
            <a:ext cx="2144949" cy="107497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17347" y="1743077"/>
            <a:ext cx="2143125" cy="2143125"/>
          </a:xfrm>
          <a:custGeom>
            <a:gdLst>
              <a:gd fmla="*/ 0 w 2143125" name="connsiteX0"/>
              <a:gd fmla="*/ 0 h 2143125" name="connsiteY0"/>
              <a:gd fmla="*/ 2143125 w 2143125" name="connsiteX1"/>
              <a:gd fmla="*/ 0 h 2143125" name="connsiteY1"/>
              <a:gd fmla="*/ 2143125 w 2143125" name="connsiteX2"/>
              <a:gd fmla="*/ 2143125 h 2143125" name="connsiteY2"/>
              <a:gd fmla="*/ 0 w 2143125" name="connsiteX3"/>
              <a:gd fmla="*/ 2143125 h 21431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43125" w="2143125">
                <a:moveTo>
                  <a:pt x="0" y="0"/>
                </a:moveTo>
                <a:lnTo>
                  <a:pt x="2143125" y="0"/>
                </a:lnTo>
                <a:lnTo>
                  <a:pt x="2143125" y="2143125"/>
                </a:lnTo>
                <a:lnTo>
                  <a:pt x="0" y="2143125"/>
                </a:lnTo>
                <a:close/>
              </a:path>
            </a:pathLst>
          </a:custGeom>
          <a:ln w="50800">
            <a:noFill/>
          </a:ln>
        </p:spPr>
      </p:pic>
      <p:sp>
        <p:nvSpPr>
          <p:cNvPr id="23" name="矩形 22"/>
          <p:cNvSpPr/>
          <p:nvPr/>
        </p:nvSpPr>
        <p:spPr>
          <a:xfrm>
            <a:off x="1616737" y="3873500"/>
            <a:ext cx="2144949" cy="107497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616737" y="664927"/>
            <a:ext cx="2144949" cy="107497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>
            <a:off x="640080" y="518160"/>
            <a:ext cx="10896600" cy="4587240"/>
          </a:xfrm>
          <a:custGeom>
            <a:gdLst>
              <a:gd fmla="*/ 974407 w 10896600" name="connsiteX0"/>
              <a:gd fmla="*/ 1224915 h 4587240" name="connsiteY0"/>
              <a:gd fmla="*/ 974407 w 10896600" name="connsiteX1"/>
              <a:gd fmla="*/ 3368040 h 4587240" name="connsiteY1"/>
              <a:gd fmla="*/ 3117533 w 10896600" name="connsiteX2"/>
              <a:gd fmla="*/ 3368040 h 4587240" name="connsiteY2"/>
              <a:gd fmla="*/ 3117533 w 10896600" name="connsiteX3"/>
              <a:gd fmla="*/ 1224915 h 4587240" name="connsiteY3"/>
              <a:gd fmla="*/ 4589144 w 10896600" name="connsiteX4"/>
              <a:gd fmla="*/ 1224915 h 4587240" name="connsiteY4"/>
              <a:gd fmla="*/ 4589144 w 10896600" name="connsiteX5"/>
              <a:gd fmla="*/ 3368040 h 4587240" name="connsiteY5"/>
              <a:gd fmla="*/ 6732269 w 10896600" name="connsiteX6"/>
              <a:gd fmla="*/ 3368040 h 4587240" name="connsiteY6"/>
              <a:gd fmla="*/ 6732269 w 10896600" name="connsiteX7"/>
              <a:gd fmla="*/ 1224915 h 4587240" name="connsiteY7"/>
              <a:gd fmla="*/ 8203882 w 10896600" name="connsiteX8"/>
              <a:gd fmla="*/ 1224915 h 4587240" name="connsiteY8"/>
              <a:gd fmla="*/ 8203882 w 10896600" name="connsiteX9"/>
              <a:gd fmla="*/ 3368040 h 4587240" name="connsiteY9"/>
              <a:gd fmla="*/ 10347007 w 10896600" name="connsiteX10"/>
              <a:gd fmla="*/ 3368040 h 4587240" name="connsiteY10"/>
              <a:gd fmla="*/ 10347007 w 10896600" name="connsiteX11"/>
              <a:gd fmla="*/ 1224915 h 4587240" name="connsiteY11"/>
              <a:gd fmla="*/ 0 w 10896600" name="connsiteX12"/>
              <a:gd fmla="*/ 0 h 4587240" name="connsiteY12"/>
              <a:gd fmla="*/ 10896600 w 10896600" name="connsiteX13"/>
              <a:gd fmla="*/ 0 h 4587240" name="connsiteY13"/>
              <a:gd fmla="*/ 10896600 w 10896600" name="connsiteX14"/>
              <a:gd fmla="*/ 4587240 h 4587240" name="connsiteY14"/>
              <a:gd fmla="*/ 0 w 10896600" name="connsiteX15"/>
              <a:gd fmla="*/ 4587240 h 458724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4587240" w="10896600">
                <a:moveTo>
                  <a:pt x="974407" y="1224915"/>
                </a:moveTo>
                <a:lnTo>
                  <a:pt x="974407" y="3368040"/>
                </a:lnTo>
                <a:lnTo>
                  <a:pt x="3117533" y="3368040"/>
                </a:lnTo>
                <a:lnTo>
                  <a:pt x="3117533" y="1224915"/>
                </a:lnTo>
                <a:close/>
                <a:moveTo>
                  <a:pt x="4589144" y="1224915"/>
                </a:moveTo>
                <a:lnTo>
                  <a:pt x="4589144" y="3368040"/>
                </a:lnTo>
                <a:lnTo>
                  <a:pt x="6732269" y="3368040"/>
                </a:lnTo>
                <a:lnTo>
                  <a:pt x="6732269" y="1224915"/>
                </a:lnTo>
                <a:close/>
                <a:moveTo>
                  <a:pt x="8203882" y="1224915"/>
                </a:moveTo>
                <a:lnTo>
                  <a:pt x="8203882" y="3368040"/>
                </a:lnTo>
                <a:lnTo>
                  <a:pt x="10347007" y="3368040"/>
                </a:lnTo>
                <a:lnTo>
                  <a:pt x="10347007" y="1224915"/>
                </a:lnTo>
                <a:close/>
                <a:moveTo>
                  <a:pt x="0" y="0"/>
                </a:moveTo>
                <a:lnTo>
                  <a:pt x="10896600" y="0"/>
                </a:lnTo>
                <a:lnTo>
                  <a:pt x="10896600" y="4587240"/>
                </a:lnTo>
                <a:lnTo>
                  <a:pt x="0" y="45872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1645920" y="2462282"/>
            <a:ext cx="214884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227320" y="2462282"/>
            <a:ext cx="214884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808720" y="2462282"/>
            <a:ext cx="214884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10075" y="457200"/>
            <a:ext cx="3371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4000">
                <a:solidFill>
                  <a:schemeClr val="accent1"/>
                </a:solidFill>
                <a:latin typeface="+mj-ea"/>
                <a:ea typeface="+mj-ea"/>
              </a:rPr>
              <a:t>团队成员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8115301" y="128588"/>
            <a:ext cx="1785937" cy="614362"/>
            <a:chOff x="9872663" y="128588"/>
            <a:chExt cx="1785937" cy="614362"/>
          </a:xfrm>
        </p:grpSpPr>
        <p:sp>
          <p:nvSpPr>
            <p:cNvPr id="42" name="矩形标注 41"/>
            <p:cNvSpPr/>
            <p:nvPr/>
          </p:nvSpPr>
          <p:spPr>
            <a:xfrm>
              <a:off x="9872663" y="128588"/>
              <a:ext cx="1785937" cy="614362"/>
            </a:xfrm>
            <a:prstGeom prst="wedgeRectCallout">
              <a:avLst>
                <a:gd fmla="val -62509" name="adj1"/>
                <a:gd fmla="val 36143" name="adj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903623" y="142875"/>
              <a:ext cx="175497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</a:rPr>
                <a:t>WE ARE THE CHAMPION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1614487" y="3886200"/>
            <a:ext cx="2171700" cy="2328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>
            <a:off x="5229223" y="3886200"/>
            <a:ext cx="2171700" cy="2328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8848725" y="3886200"/>
            <a:ext cx="2171700" cy="232886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2171701" y="4039545"/>
            <a:ext cx="10287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accent1"/>
                </a:solidFill>
              </a:rPr>
              <a:t>CEO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815014" y="4039545"/>
            <a:ext cx="10287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accent1"/>
                </a:solidFill>
              </a:rPr>
              <a:t>CEO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429752" y="4039545"/>
            <a:ext cx="10287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000">
                <a:solidFill>
                  <a:schemeClr val="accent1"/>
                </a:solidFill>
              </a:rPr>
              <a:t>CEO</a:t>
            </a:r>
          </a:p>
        </p:txBody>
      </p:sp>
      <p:sp>
        <p:nvSpPr>
          <p:cNvPr id="50" name="矩形 49"/>
          <p:cNvSpPr/>
          <p:nvPr/>
        </p:nvSpPr>
        <p:spPr>
          <a:xfrm>
            <a:off x="5186364" y="4396086"/>
            <a:ext cx="232886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曾经有段时间，酷爱咖啡，喜欢咖啡特有的浓郁芳香和苦涩的味道。常常一个人在午后泡上一杯咖啡，静静享受午后阳光。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772528" y="4396086"/>
            <a:ext cx="232886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曾经有段时间，酷爱咖啡，喜欢咖啡特有的浓郁芳香和苦涩的味道。常常一个人在午后泡上一杯咖啡，静静享受午后阳光。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543052" y="4396086"/>
            <a:ext cx="232886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曾经有段时间，酷爱咖啡，喜欢咖啡特有的浓郁芳香和苦涩的味道。常常一个人在午后泡上一杯咖啡，静静享受午后阳光。</a:t>
            </a:r>
          </a:p>
        </p:txBody>
      </p:sp>
    </p:spTree>
    <p:extLst>
      <p:ext uri="{BB962C8B-B14F-4D97-AF65-F5344CB8AC3E}">
        <p14:creationId val="155642941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6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0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4.44444E-06 L -2.91667E-06 -0.15348" pathEditMode="relative" ptsTypes="AA" rAng="0">
                                      <p:cBhvr>
                                        <p:cTn dur="4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0.00231 L -2.91667E-06 0.15718" pathEditMode="relative" ptsTypes="AA" rAng="0">
                                      <p:cBhvr>
                                        <p:cTn dur="400" fill="hold" id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6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1" id="2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0.1544 L -2.91667E-06 -4.44444E-06" pathEditMode="relative" ptsTypes="AA" rAng="0">
                                      <p:cBhvr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0.1581 L -2.91667E-06 2.22222E-06" pathEditMode="relative" ptsTypes="AA" rAng="0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4.44444E-06 L 3.125E-06 -0.15348" pathEditMode="relative" ptsTypes="AA" rAng="0">
                                      <p:cBhvr>
                                        <p:cTn dur="4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2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0.00231 L 3.125E-06 0.15718" pathEditMode="relative" ptsTypes="AA" rAng="0">
                                      <p:cBhvr>
                                        <p:cTn dur="4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6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1" id="4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0.1544 L 3.125E-06 4.44444E-06" pathEditMode="relative" ptsTypes="AA" rAng="0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0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4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0.1581 L 3.125E-06 -1.48148E-06" pathEditMode="relative" ptsTypes="AA" rAng="0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06 L 0 -0.15348" pathEditMode="relative" ptsTypes="AA" rAng="0">
                                      <p:cBhvr>
                                        <p:cTn dur="4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4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31 L 0 0.15718" pathEditMode="relative" ptsTypes="AA" rAng="0">
                                      <p:cBhvr>
                                        <p:cTn dur="4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6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/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26"/>
      <p:bldP grpId="1" spid="26"/>
      <p:bldP grpId="0" spid="27"/>
      <p:bldP grpId="1" spid="27"/>
      <p:bldP grpId="0" spid="23"/>
      <p:bldP grpId="1" spid="23"/>
      <p:bldP grpId="0" spid="22"/>
      <p:bldP grpId="1" spid="22"/>
      <p:bldP build="allAtOnce" grpId="0" spid="35"/>
      <p:bldP build="allAtOnce" grpId="0" spid="3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5067300" y="0"/>
            <a:ext cx="17259300" cy="1150620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410075" y="791654"/>
            <a:ext cx="3371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4000">
                <a:solidFill>
                  <a:schemeClr val="accent1"/>
                </a:solidFill>
                <a:latin typeface="+mj-ea"/>
                <a:ea typeface="+mj-ea"/>
              </a:rPr>
              <a:t>团队经历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27623" y="3421380"/>
            <a:ext cx="2548978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bg1"/>
                </a:solidFill>
              </a:rPr>
              <a:t>时光在音乐与文字中静静流过，轻轻走向西边的山涧，随着潺潺的小溪缓缓流淌。柔柔的日光已经偏斜到树梢，下一刻，就该是夕阳西下，漫天晚霞了吧。时光在音乐与文字中静静流过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4023360" y="2545080"/>
            <a:ext cx="0" cy="3322320"/>
          </a:xfrm>
          <a:prstGeom prst="line">
            <a:avLst/>
          </a:prstGeom>
          <a:ln w="25400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8061960" y="2545080"/>
            <a:ext cx="0" cy="3322320"/>
          </a:xfrm>
          <a:prstGeom prst="line">
            <a:avLst/>
          </a:prstGeom>
          <a:ln w="25400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224871" y="2804160"/>
            <a:ext cx="15544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840479" y="3421380"/>
            <a:ext cx="254897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2014/06/12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337728" y="2804160"/>
            <a:ext cx="15544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accent1"/>
                </a:solidFill>
              </a:rPr>
              <a:t>标题二</a:t>
            </a:r>
          </a:p>
        </p:txBody>
      </p:sp>
      <p:sp>
        <p:nvSpPr>
          <p:cNvPr id="53" name="矩形 52"/>
          <p:cNvSpPr/>
          <p:nvPr/>
        </p:nvSpPr>
        <p:spPr>
          <a:xfrm>
            <a:off x="4808056" y="3764280"/>
            <a:ext cx="261382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</a:rPr>
              <a:t>时光在音乐与文字中静静流过轻轻走向西边的山涧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840479" y="4579620"/>
            <a:ext cx="254897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bg1"/>
                </a:solidFill>
              </a:rPr>
              <a:t>2014/09/12</a:t>
            </a:r>
          </a:p>
        </p:txBody>
      </p:sp>
      <p:sp>
        <p:nvSpPr>
          <p:cNvPr id="55" name="矩形 54"/>
          <p:cNvSpPr/>
          <p:nvPr/>
        </p:nvSpPr>
        <p:spPr>
          <a:xfrm>
            <a:off x="4808056" y="4922520"/>
            <a:ext cx="261382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</a:rPr>
              <a:t>时光在音乐与文字中静静流过轻轻走向西边的山涧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345848" y="2804160"/>
            <a:ext cx="155448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accent1"/>
                </a:solidFill>
              </a:rPr>
              <a:t>标题三</a:t>
            </a:r>
          </a:p>
        </p:txBody>
      </p:sp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val="674715707"/>
              </p:ext>
            </p:extLst>
          </p:nvPr>
        </p:nvGraphicFramePr>
        <p:xfrm>
          <a:off x="8869218" y="3421377"/>
          <a:ext cx="2519218" cy="2168931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56037"/>
                <a:gridCol w="2163181"/>
              </a:tblGrid>
              <a:tr h="429019">
                <a:tc>
                  <a:txBody>
                    <a:bodyPr vert="horz" wrap="square"/>
                    <a:lstStyle/>
                    <a:p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0" baseline="0" lang="zh-CN" smtClean="0" sz="1600">
                          <a:solidFill>
                            <a:schemeClr val="bg1"/>
                          </a:solidFill>
                          <a:ea charset="-122" panose="020b0503020204020204" pitchFamily="34" typeface="微软雅黑"/>
                        </a:rPr>
                        <a:t>时光在音乐</a:t>
                      </a:r>
                      <a:endParaRPr altLang="en-US" b="0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34978">
                <a:tc>
                  <a:txBody>
                    <a:bodyPr vert="horz" wrap="square"/>
                    <a:lstStyle/>
                    <a:p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lang="zh-CN" smtClean="0" sz="1600">
                          <a:solidFill>
                            <a:schemeClr val="bg1"/>
                          </a:solidFill>
                        </a:rPr>
                        <a:t>文字中静静流过</a:t>
                      </a:r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34978">
                <a:tc>
                  <a:txBody>
                    <a:bodyPr vert="horz" wrap="square"/>
                    <a:lstStyle/>
                    <a:p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lang="zh-CN" smtClean="0" sz="1600">
                          <a:solidFill>
                            <a:schemeClr val="bg1"/>
                          </a:solidFill>
                        </a:rPr>
                        <a:t>随着潺潺的小溪</a:t>
                      </a:r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34978">
                <a:tc>
                  <a:txBody>
                    <a:bodyPr vert="horz" wrap="square"/>
                    <a:lstStyle/>
                    <a:p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lang="zh-CN" smtClean="0" sz="1600">
                          <a:solidFill>
                            <a:schemeClr val="bg1"/>
                          </a:solidFill>
                        </a:rPr>
                        <a:t>缓缓流淌</a:t>
                      </a:r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34978">
                <a:tc>
                  <a:txBody>
                    <a:bodyPr vert="horz" wrap="square"/>
                    <a:lstStyle/>
                    <a:p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lang="zh-CN" smtClean="0" sz="1600">
                          <a:solidFill>
                            <a:schemeClr val="bg1"/>
                          </a:solidFill>
                        </a:rPr>
                        <a:t>柔柔的日光已经偏斜</a:t>
                      </a:r>
                      <a:endParaRPr altLang="en-US" b="1" baseline="0" lang="zh-CN" sz="1600">
                        <a:solidFill>
                          <a:schemeClr val="bg1"/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" name="Freeform 26"/>
          <p:cNvSpPr>
            <a:spLocks noEditPoints="1"/>
          </p:cNvSpPr>
          <p:nvPr/>
        </p:nvSpPr>
        <p:spPr bwMode="auto">
          <a:xfrm>
            <a:off x="8909049" y="3529016"/>
            <a:ext cx="249238" cy="249238"/>
          </a:xfrm>
          <a:custGeom>
            <a:gdLst>
              <a:gd fmla="*/ 92 w 128" name="T0"/>
              <a:gd fmla="*/ 36 h 128" name="T1"/>
              <a:gd fmla="*/ 87 w 128" name="T2"/>
              <a:gd fmla="*/ 38 h 128" name="T3"/>
              <a:gd fmla="*/ 61 w 128" name="T4"/>
              <a:gd fmla="*/ 82 h 128" name="T5"/>
              <a:gd fmla="*/ 47 w 128" name="T6"/>
              <a:gd fmla="*/ 69 h 128" name="T7"/>
              <a:gd fmla="*/ 41 w 128" name="T8"/>
              <a:gd fmla="*/ 69 h 128" name="T9"/>
              <a:gd fmla="*/ 41 w 128" name="T10"/>
              <a:gd fmla="*/ 74 h 128" name="T11"/>
              <a:gd fmla="*/ 59 w 128" name="T12"/>
              <a:gd fmla="*/ 91 h 128" name="T13"/>
              <a:gd fmla="*/ 65 w 128" name="T14"/>
              <a:gd fmla="*/ 91 h 128" name="T15"/>
              <a:gd fmla="*/ 66 w 128" name="T16"/>
              <a:gd fmla="*/ 90 h 128" name="T17"/>
              <a:gd fmla="*/ 94 w 128" name="T18"/>
              <a:gd fmla="*/ 42 h 128" name="T19"/>
              <a:gd fmla="*/ 92 w 128" name="T20"/>
              <a:gd fmla="*/ 36 h 128" name="T21"/>
              <a:gd fmla="*/ 64 w 128" name="T22"/>
              <a:gd fmla="*/ 0 h 128" name="T23"/>
              <a:gd fmla="*/ 0 w 128" name="T24"/>
              <a:gd fmla="*/ 64 h 128" name="T25"/>
              <a:gd fmla="*/ 64 w 128" name="T26"/>
              <a:gd fmla="*/ 128 h 128" name="T27"/>
              <a:gd fmla="*/ 128 w 128" name="T28"/>
              <a:gd fmla="*/ 64 h 128" name="T29"/>
              <a:gd fmla="*/ 64 w 128" name="T30"/>
              <a:gd fmla="*/ 0 h 128" name="T31"/>
              <a:gd fmla="*/ 64 w 128" name="T32"/>
              <a:gd fmla="*/ 120 h 128" name="T33"/>
              <a:gd fmla="*/ 8 w 128" name="T34"/>
              <a:gd fmla="*/ 64 h 128" name="T35"/>
              <a:gd fmla="*/ 64 w 128" name="T36"/>
              <a:gd fmla="*/ 8 h 128" name="T37"/>
              <a:gd fmla="*/ 120 w 128" name="T38"/>
              <a:gd fmla="*/ 64 h 128" name="T39"/>
              <a:gd fmla="*/ 64 w 128" name="T40"/>
              <a:gd fmla="*/ 120 h 1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8" w="128">
                <a:moveTo>
                  <a:pt x="92" y="36"/>
                </a:moveTo>
                <a:cubicBezTo>
                  <a:pt x="90" y="35"/>
                  <a:pt x="88" y="36"/>
                  <a:pt x="87" y="38"/>
                </a:cubicBezTo>
                <a:cubicBezTo>
                  <a:pt x="61" y="82"/>
                  <a:pt x="61" y="82"/>
                  <a:pt x="61" y="82"/>
                </a:cubicBezTo>
                <a:cubicBezTo>
                  <a:pt x="47" y="69"/>
                  <a:pt x="47" y="69"/>
                  <a:pt x="47" y="69"/>
                </a:cubicBezTo>
                <a:cubicBezTo>
                  <a:pt x="45" y="67"/>
                  <a:pt x="43" y="67"/>
                  <a:pt x="41" y="69"/>
                </a:cubicBezTo>
                <a:cubicBezTo>
                  <a:pt x="39" y="70"/>
                  <a:pt x="39" y="73"/>
                  <a:pt x="41" y="74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3"/>
                  <a:pt x="63" y="93"/>
                  <a:pt x="65" y="91"/>
                </a:cubicBezTo>
                <a:cubicBezTo>
                  <a:pt x="65" y="91"/>
                  <a:pt x="66" y="90"/>
                  <a:pt x="66" y="90"/>
                </a:cubicBezTo>
                <a:cubicBezTo>
                  <a:pt x="94" y="42"/>
                  <a:pt x="94" y="42"/>
                  <a:pt x="94" y="42"/>
                </a:cubicBezTo>
                <a:cubicBezTo>
                  <a:pt x="95" y="40"/>
                  <a:pt x="94" y="37"/>
                  <a:pt x="92" y="36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59" name="Freeform 26"/>
          <p:cNvSpPr>
            <a:spLocks noEditPoints="1"/>
          </p:cNvSpPr>
          <p:nvPr/>
        </p:nvSpPr>
        <p:spPr bwMode="auto">
          <a:xfrm>
            <a:off x="8909049" y="3961212"/>
            <a:ext cx="249238" cy="249238"/>
          </a:xfrm>
          <a:custGeom>
            <a:gdLst>
              <a:gd fmla="*/ 92 w 128" name="T0"/>
              <a:gd fmla="*/ 36 h 128" name="T1"/>
              <a:gd fmla="*/ 87 w 128" name="T2"/>
              <a:gd fmla="*/ 38 h 128" name="T3"/>
              <a:gd fmla="*/ 61 w 128" name="T4"/>
              <a:gd fmla="*/ 82 h 128" name="T5"/>
              <a:gd fmla="*/ 47 w 128" name="T6"/>
              <a:gd fmla="*/ 69 h 128" name="T7"/>
              <a:gd fmla="*/ 41 w 128" name="T8"/>
              <a:gd fmla="*/ 69 h 128" name="T9"/>
              <a:gd fmla="*/ 41 w 128" name="T10"/>
              <a:gd fmla="*/ 74 h 128" name="T11"/>
              <a:gd fmla="*/ 59 w 128" name="T12"/>
              <a:gd fmla="*/ 91 h 128" name="T13"/>
              <a:gd fmla="*/ 65 w 128" name="T14"/>
              <a:gd fmla="*/ 91 h 128" name="T15"/>
              <a:gd fmla="*/ 66 w 128" name="T16"/>
              <a:gd fmla="*/ 90 h 128" name="T17"/>
              <a:gd fmla="*/ 94 w 128" name="T18"/>
              <a:gd fmla="*/ 42 h 128" name="T19"/>
              <a:gd fmla="*/ 92 w 128" name="T20"/>
              <a:gd fmla="*/ 36 h 128" name="T21"/>
              <a:gd fmla="*/ 64 w 128" name="T22"/>
              <a:gd fmla="*/ 0 h 128" name="T23"/>
              <a:gd fmla="*/ 0 w 128" name="T24"/>
              <a:gd fmla="*/ 64 h 128" name="T25"/>
              <a:gd fmla="*/ 64 w 128" name="T26"/>
              <a:gd fmla="*/ 128 h 128" name="T27"/>
              <a:gd fmla="*/ 128 w 128" name="T28"/>
              <a:gd fmla="*/ 64 h 128" name="T29"/>
              <a:gd fmla="*/ 64 w 128" name="T30"/>
              <a:gd fmla="*/ 0 h 128" name="T31"/>
              <a:gd fmla="*/ 64 w 128" name="T32"/>
              <a:gd fmla="*/ 120 h 128" name="T33"/>
              <a:gd fmla="*/ 8 w 128" name="T34"/>
              <a:gd fmla="*/ 64 h 128" name="T35"/>
              <a:gd fmla="*/ 64 w 128" name="T36"/>
              <a:gd fmla="*/ 8 h 128" name="T37"/>
              <a:gd fmla="*/ 120 w 128" name="T38"/>
              <a:gd fmla="*/ 64 h 128" name="T39"/>
              <a:gd fmla="*/ 64 w 128" name="T40"/>
              <a:gd fmla="*/ 120 h 1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8" w="128">
                <a:moveTo>
                  <a:pt x="92" y="36"/>
                </a:moveTo>
                <a:cubicBezTo>
                  <a:pt x="90" y="35"/>
                  <a:pt x="88" y="36"/>
                  <a:pt x="87" y="38"/>
                </a:cubicBezTo>
                <a:cubicBezTo>
                  <a:pt x="61" y="82"/>
                  <a:pt x="61" y="82"/>
                  <a:pt x="61" y="82"/>
                </a:cubicBezTo>
                <a:cubicBezTo>
                  <a:pt x="47" y="69"/>
                  <a:pt x="47" y="69"/>
                  <a:pt x="47" y="69"/>
                </a:cubicBezTo>
                <a:cubicBezTo>
                  <a:pt x="45" y="67"/>
                  <a:pt x="43" y="67"/>
                  <a:pt x="41" y="69"/>
                </a:cubicBezTo>
                <a:cubicBezTo>
                  <a:pt x="39" y="70"/>
                  <a:pt x="39" y="73"/>
                  <a:pt x="41" y="74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3"/>
                  <a:pt x="63" y="93"/>
                  <a:pt x="65" y="91"/>
                </a:cubicBezTo>
                <a:cubicBezTo>
                  <a:pt x="65" y="91"/>
                  <a:pt x="66" y="90"/>
                  <a:pt x="66" y="90"/>
                </a:cubicBezTo>
                <a:cubicBezTo>
                  <a:pt x="94" y="42"/>
                  <a:pt x="94" y="42"/>
                  <a:pt x="94" y="42"/>
                </a:cubicBezTo>
                <a:cubicBezTo>
                  <a:pt x="95" y="40"/>
                  <a:pt x="94" y="37"/>
                  <a:pt x="92" y="36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0" name="Freeform 26"/>
          <p:cNvSpPr>
            <a:spLocks noEditPoints="1"/>
          </p:cNvSpPr>
          <p:nvPr/>
        </p:nvSpPr>
        <p:spPr bwMode="auto">
          <a:xfrm>
            <a:off x="8909049" y="4393409"/>
            <a:ext cx="249238" cy="249238"/>
          </a:xfrm>
          <a:custGeom>
            <a:gdLst>
              <a:gd fmla="*/ 92 w 128" name="T0"/>
              <a:gd fmla="*/ 36 h 128" name="T1"/>
              <a:gd fmla="*/ 87 w 128" name="T2"/>
              <a:gd fmla="*/ 38 h 128" name="T3"/>
              <a:gd fmla="*/ 61 w 128" name="T4"/>
              <a:gd fmla="*/ 82 h 128" name="T5"/>
              <a:gd fmla="*/ 47 w 128" name="T6"/>
              <a:gd fmla="*/ 69 h 128" name="T7"/>
              <a:gd fmla="*/ 41 w 128" name="T8"/>
              <a:gd fmla="*/ 69 h 128" name="T9"/>
              <a:gd fmla="*/ 41 w 128" name="T10"/>
              <a:gd fmla="*/ 74 h 128" name="T11"/>
              <a:gd fmla="*/ 59 w 128" name="T12"/>
              <a:gd fmla="*/ 91 h 128" name="T13"/>
              <a:gd fmla="*/ 65 w 128" name="T14"/>
              <a:gd fmla="*/ 91 h 128" name="T15"/>
              <a:gd fmla="*/ 66 w 128" name="T16"/>
              <a:gd fmla="*/ 90 h 128" name="T17"/>
              <a:gd fmla="*/ 94 w 128" name="T18"/>
              <a:gd fmla="*/ 42 h 128" name="T19"/>
              <a:gd fmla="*/ 92 w 128" name="T20"/>
              <a:gd fmla="*/ 36 h 128" name="T21"/>
              <a:gd fmla="*/ 64 w 128" name="T22"/>
              <a:gd fmla="*/ 0 h 128" name="T23"/>
              <a:gd fmla="*/ 0 w 128" name="T24"/>
              <a:gd fmla="*/ 64 h 128" name="T25"/>
              <a:gd fmla="*/ 64 w 128" name="T26"/>
              <a:gd fmla="*/ 128 h 128" name="T27"/>
              <a:gd fmla="*/ 128 w 128" name="T28"/>
              <a:gd fmla="*/ 64 h 128" name="T29"/>
              <a:gd fmla="*/ 64 w 128" name="T30"/>
              <a:gd fmla="*/ 0 h 128" name="T31"/>
              <a:gd fmla="*/ 64 w 128" name="T32"/>
              <a:gd fmla="*/ 120 h 128" name="T33"/>
              <a:gd fmla="*/ 8 w 128" name="T34"/>
              <a:gd fmla="*/ 64 h 128" name="T35"/>
              <a:gd fmla="*/ 64 w 128" name="T36"/>
              <a:gd fmla="*/ 8 h 128" name="T37"/>
              <a:gd fmla="*/ 120 w 128" name="T38"/>
              <a:gd fmla="*/ 64 h 128" name="T39"/>
              <a:gd fmla="*/ 64 w 128" name="T40"/>
              <a:gd fmla="*/ 120 h 1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8" w="128">
                <a:moveTo>
                  <a:pt x="92" y="36"/>
                </a:moveTo>
                <a:cubicBezTo>
                  <a:pt x="90" y="35"/>
                  <a:pt x="88" y="36"/>
                  <a:pt x="87" y="38"/>
                </a:cubicBezTo>
                <a:cubicBezTo>
                  <a:pt x="61" y="82"/>
                  <a:pt x="61" y="82"/>
                  <a:pt x="61" y="82"/>
                </a:cubicBezTo>
                <a:cubicBezTo>
                  <a:pt x="47" y="69"/>
                  <a:pt x="47" y="69"/>
                  <a:pt x="47" y="69"/>
                </a:cubicBezTo>
                <a:cubicBezTo>
                  <a:pt x="45" y="67"/>
                  <a:pt x="43" y="67"/>
                  <a:pt x="41" y="69"/>
                </a:cubicBezTo>
                <a:cubicBezTo>
                  <a:pt x="39" y="70"/>
                  <a:pt x="39" y="73"/>
                  <a:pt x="41" y="74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3"/>
                  <a:pt x="63" y="93"/>
                  <a:pt x="65" y="91"/>
                </a:cubicBezTo>
                <a:cubicBezTo>
                  <a:pt x="65" y="91"/>
                  <a:pt x="66" y="90"/>
                  <a:pt x="66" y="90"/>
                </a:cubicBezTo>
                <a:cubicBezTo>
                  <a:pt x="94" y="42"/>
                  <a:pt x="94" y="42"/>
                  <a:pt x="94" y="42"/>
                </a:cubicBezTo>
                <a:cubicBezTo>
                  <a:pt x="95" y="40"/>
                  <a:pt x="94" y="37"/>
                  <a:pt x="92" y="36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1" name="Freeform 26"/>
          <p:cNvSpPr>
            <a:spLocks noEditPoints="1"/>
          </p:cNvSpPr>
          <p:nvPr/>
        </p:nvSpPr>
        <p:spPr bwMode="auto">
          <a:xfrm>
            <a:off x="8909049" y="4825606"/>
            <a:ext cx="249238" cy="249238"/>
          </a:xfrm>
          <a:custGeom>
            <a:gdLst>
              <a:gd fmla="*/ 92 w 128" name="T0"/>
              <a:gd fmla="*/ 36 h 128" name="T1"/>
              <a:gd fmla="*/ 87 w 128" name="T2"/>
              <a:gd fmla="*/ 38 h 128" name="T3"/>
              <a:gd fmla="*/ 61 w 128" name="T4"/>
              <a:gd fmla="*/ 82 h 128" name="T5"/>
              <a:gd fmla="*/ 47 w 128" name="T6"/>
              <a:gd fmla="*/ 69 h 128" name="T7"/>
              <a:gd fmla="*/ 41 w 128" name="T8"/>
              <a:gd fmla="*/ 69 h 128" name="T9"/>
              <a:gd fmla="*/ 41 w 128" name="T10"/>
              <a:gd fmla="*/ 74 h 128" name="T11"/>
              <a:gd fmla="*/ 59 w 128" name="T12"/>
              <a:gd fmla="*/ 91 h 128" name="T13"/>
              <a:gd fmla="*/ 65 w 128" name="T14"/>
              <a:gd fmla="*/ 91 h 128" name="T15"/>
              <a:gd fmla="*/ 66 w 128" name="T16"/>
              <a:gd fmla="*/ 90 h 128" name="T17"/>
              <a:gd fmla="*/ 94 w 128" name="T18"/>
              <a:gd fmla="*/ 42 h 128" name="T19"/>
              <a:gd fmla="*/ 92 w 128" name="T20"/>
              <a:gd fmla="*/ 36 h 128" name="T21"/>
              <a:gd fmla="*/ 64 w 128" name="T22"/>
              <a:gd fmla="*/ 0 h 128" name="T23"/>
              <a:gd fmla="*/ 0 w 128" name="T24"/>
              <a:gd fmla="*/ 64 h 128" name="T25"/>
              <a:gd fmla="*/ 64 w 128" name="T26"/>
              <a:gd fmla="*/ 128 h 128" name="T27"/>
              <a:gd fmla="*/ 128 w 128" name="T28"/>
              <a:gd fmla="*/ 64 h 128" name="T29"/>
              <a:gd fmla="*/ 64 w 128" name="T30"/>
              <a:gd fmla="*/ 0 h 128" name="T31"/>
              <a:gd fmla="*/ 64 w 128" name="T32"/>
              <a:gd fmla="*/ 120 h 128" name="T33"/>
              <a:gd fmla="*/ 8 w 128" name="T34"/>
              <a:gd fmla="*/ 64 h 128" name="T35"/>
              <a:gd fmla="*/ 64 w 128" name="T36"/>
              <a:gd fmla="*/ 8 h 128" name="T37"/>
              <a:gd fmla="*/ 120 w 128" name="T38"/>
              <a:gd fmla="*/ 64 h 128" name="T39"/>
              <a:gd fmla="*/ 64 w 128" name="T40"/>
              <a:gd fmla="*/ 120 h 1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8" w="128">
                <a:moveTo>
                  <a:pt x="92" y="36"/>
                </a:moveTo>
                <a:cubicBezTo>
                  <a:pt x="90" y="35"/>
                  <a:pt x="88" y="36"/>
                  <a:pt x="87" y="38"/>
                </a:cubicBezTo>
                <a:cubicBezTo>
                  <a:pt x="61" y="82"/>
                  <a:pt x="61" y="82"/>
                  <a:pt x="61" y="82"/>
                </a:cubicBezTo>
                <a:cubicBezTo>
                  <a:pt x="47" y="69"/>
                  <a:pt x="47" y="69"/>
                  <a:pt x="47" y="69"/>
                </a:cubicBezTo>
                <a:cubicBezTo>
                  <a:pt x="45" y="67"/>
                  <a:pt x="43" y="67"/>
                  <a:pt x="41" y="69"/>
                </a:cubicBezTo>
                <a:cubicBezTo>
                  <a:pt x="39" y="70"/>
                  <a:pt x="39" y="73"/>
                  <a:pt x="41" y="74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3"/>
                  <a:pt x="63" y="93"/>
                  <a:pt x="65" y="91"/>
                </a:cubicBezTo>
                <a:cubicBezTo>
                  <a:pt x="65" y="91"/>
                  <a:pt x="66" y="90"/>
                  <a:pt x="66" y="90"/>
                </a:cubicBezTo>
                <a:cubicBezTo>
                  <a:pt x="94" y="42"/>
                  <a:pt x="94" y="42"/>
                  <a:pt x="94" y="42"/>
                </a:cubicBezTo>
                <a:cubicBezTo>
                  <a:pt x="95" y="40"/>
                  <a:pt x="94" y="37"/>
                  <a:pt x="92" y="36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2" name="Freeform 26"/>
          <p:cNvSpPr>
            <a:spLocks noEditPoints="1"/>
          </p:cNvSpPr>
          <p:nvPr/>
        </p:nvSpPr>
        <p:spPr bwMode="auto">
          <a:xfrm>
            <a:off x="8909049" y="5257802"/>
            <a:ext cx="249238" cy="249238"/>
          </a:xfrm>
          <a:custGeom>
            <a:gdLst>
              <a:gd fmla="*/ 92 w 128" name="T0"/>
              <a:gd fmla="*/ 36 h 128" name="T1"/>
              <a:gd fmla="*/ 87 w 128" name="T2"/>
              <a:gd fmla="*/ 38 h 128" name="T3"/>
              <a:gd fmla="*/ 61 w 128" name="T4"/>
              <a:gd fmla="*/ 82 h 128" name="T5"/>
              <a:gd fmla="*/ 47 w 128" name="T6"/>
              <a:gd fmla="*/ 69 h 128" name="T7"/>
              <a:gd fmla="*/ 41 w 128" name="T8"/>
              <a:gd fmla="*/ 69 h 128" name="T9"/>
              <a:gd fmla="*/ 41 w 128" name="T10"/>
              <a:gd fmla="*/ 74 h 128" name="T11"/>
              <a:gd fmla="*/ 59 w 128" name="T12"/>
              <a:gd fmla="*/ 91 h 128" name="T13"/>
              <a:gd fmla="*/ 65 w 128" name="T14"/>
              <a:gd fmla="*/ 91 h 128" name="T15"/>
              <a:gd fmla="*/ 66 w 128" name="T16"/>
              <a:gd fmla="*/ 90 h 128" name="T17"/>
              <a:gd fmla="*/ 94 w 128" name="T18"/>
              <a:gd fmla="*/ 42 h 128" name="T19"/>
              <a:gd fmla="*/ 92 w 128" name="T20"/>
              <a:gd fmla="*/ 36 h 128" name="T21"/>
              <a:gd fmla="*/ 64 w 128" name="T22"/>
              <a:gd fmla="*/ 0 h 128" name="T23"/>
              <a:gd fmla="*/ 0 w 128" name="T24"/>
              <a:gd fmla="*/ 64 h 128" name="T25"/>
              <a:gd fmla="*/ 64 w 128" name="T26"/>
              <a:gd fmla="*/ 128 h 128" name="T27"/>
              <a:gd fmla="*/ 128 w 128" name="T28"/>
              <a:gd fmla="*/ 64 h 128" name="T29"/>
              <a:gd fmla="*/ 64 w 128" name="T30"/>
              <a:gd fmla="*/ 0 h 128" name="T31"/>
              <a:gd fmla="*/ 64 w 128" name="T32"/>
              <a:gd fmla="*/ 120 h 128" name="T33"/>
              <a:gd fmla="*/ 8 w 128" name="T34"/>
              <a:gd fmla="*/ 64 h 128" name="T35"/>
              <a:gd fmla="*/ 64 w 128" name="T36"/>
              <a:gd fmla="*/ 8 h 128" name="T37"/>
              <a:gd fmla="*/ 120 w 128" name="T38"/>
              <a:gd fmla="*/ 64 h 128" name="T39"/>
              <a:gd fmla="*/ 64 w 128" name="T40"/>
              <a:gd fmla="*/ 120 h 12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28" w="128">
                <a:moveTo>
                  <a:pt x="92" y="36"/>
                </a:moveTo>
                <a:cubicBezTo>
                  <a:pt x="90" y="35"/>
                  <a:pt x="88" y="36"/>
                  <a:pt x="87" y="38"/>
                </a:cubicBezTo>
                <a:cubicBezTo>
                  <a:pt x="61" y="82"/>
                  <a:pt x="61" y="82"/>
                  <a:pt x="61" y="82"/>
                </a:cubicBezTo>
                <a:cubicBezTo>
                  <a:pt x="47" y="69"/>
                  <a:pt x="47" y="69"/>
                  <a:pt x="47" y="69"/>
                </a:cubicBezTo>
                <a:cubicBezTo>
                  <a:pt x="45" y="67"/>
                  <a:pt x="43" y="67"/>
                  <a:pt x="41" y="69"/>
                </a:cubicBezTo>
                <a:cubicBezTo>
                  <a:pt x="39" y="70"/>
                  <a:pt x="39" y="73"/>
                  <a:pt x="41" y="74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3"/>
                  <a:pt x="63" y="93"/>
                  <a:pt x="65" y="91"/>
                </a:cubicBezTo>
                <a:cubicBezTo>
                  <a:pt x="65" y="91"/>
                  <a:pt x="66" y="90"/>
                  <a:pt x="66" y="90"/>
                </a:cubicBezTo>
                <a:cubicBezTo>
                  <a:pt x="94" y="42"/>
                  <a:pt x="94" y="42"/>
                  <a:pt x="94" y="42"/>
                </a:cubicBezTo>
                <a:cubicBezTo>
                  <a:pt x="95" y="40"/>
                  <a:pt x="94" y="37"/>
                  <a:pt x="92" y="36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543918" y="1539601"/>
            <a:ext cx="2657475" cy="304800"/>
          </a:xfrm>
          <a:prstGeom prst="rect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accent1"/>
                </a:solidFill>
              </a:rPr>
              <a:t>一个年轻、朝气的精英团队</a:t>
            </a:r>
          </a:p>
        </p:txBody>
      </p:sp>
      <p:sp>
        <p:nvSpPr>
          <p:cNvPr id="64" name="矩形 63"/>
          <p:cNvSpPr/>
          <p:nvPr/>
        </p:nvSpPr>
        <p:spPr>
          <a:xfrm>
            <a:off x="7269153" y="1537007"/>
            <a:ext cx="378717" cy="317417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3995276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37 -0.52222 L 2.5E-06 1.11111E-06" pathEditMode="relative" ptsTypes="AA" rAng="0">
                                      <p:cBhvr>
                                        <p:cTn dur="3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611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3000" fill="hold" id="11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81457" y="8145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8"/>
      <p:bldP grpId="0" spid="59"/>
      <p:bldP grpId="0" spid="60"/>
      <p:bldP grpId="0" spid="61"/>
      <p:bldP grpId="0" spid="6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3438525"/>
          </a:xfrm>
          <a:prstGeom prst="rect">
            <a:avLst/>
          </a:prstGeom>
        </p:spPr>
      </p:pic>
      <p:sp useBgFill="1">
        <p:nvSpPr>
          <p:cNvPr id="29" name="椭圆 28"/>
          <p:cNvSpPr/>
          <p:nvPr/>
        </p:nvSpPr>
        <p:spPr>
          <a:xfrm>
            <a:off x="9948068" y="2871787"/>
            <a:ext cx="1014413" cy="10144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25" name="椭圆 24"/>
          <p:cNvSpPr/>
          <p:nvPr/>
        </p:nvSpPr>
        <p:spPr>
          <a:xfrm>
            <a:off x="1229520" y="2871787"/>
            <a:ext cx="1014413" cy="10144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26" name="椭圆 25"/>
          <p:cNvSpPr/>
          <p:nvPr/>
        </p:nvSpPr>
        <p:spPr>
          <a:xfrm>
            <a:off x="3398441" y="2886075"/>
            <a:ext cx="1014413" cy="10144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27" name="椭圆 26"/>
          <p:cNvSpPr/>
          <p:nvPr/>
        </p:nvSpPr>
        <p:spPr>
          <a:xfrm>
            <a:off x="5581650" y="2871787"/>
            <a:ext cx="1014413" cy="10144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28" name="椭圆 27"/>
          <p:cNvSpPr/>
          <p:nvPr/>
        </p:nvSpPr>
        <p:spPr>
          <a:xfrm>
            <a:off x="7764859" y="2886075"/>
            <a:ext cx="1014413" cy="10144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410075" y="791654"/>
            <a:ext cx="3371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000">
                <a:solidFill>
                  <a:schemeClr val="accent1"/>
                </a:solidFill>
                <a:latin typeface="+mj-ea"/>
                <a:ea typeface="+mj-ea"/>
              </a:rPr>
              <a:t>客户人群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833360" y="2950844"/>
            <a:ext cx="883920" cy="883920"/>
            <a:chOff x="7833360" y="2965132"/>
            <a:chExt cx="883920" cy="883920"/>
          </a:xfrm>
        </p:grpSpPr>
        <p:sp>
          <p:nvSpPr>
            <p:cNvPr id="12" name="椭圆 11"/>
            <p:cNvSpPr/>
            <p:nvPr/>
          </p:nvSpPr>
          <p:spPr>
            <a:xfrm>
              <a:off x="7833360" y="2965132"/>
              <a:ext cx="883920" cy="883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Freeform 177"/>
            <p:cNvSpPr>
              <a:spLocks noEditPoints="1"/>
            </p:cNvSpPr>
            <p:nvPr/>
          </p:nvSpPr>
          <p:spPr bwMode="auto">
            <a:xfrm>
              <a:off x="8040370" y="3156987"/>
              <a:ext cx="469900" cy="465138"/>
            </a:xfrm>
            <a:custGeom>
              <a:gdLst>
                <a:gd fmla="*/ 119 w 125" name="T0"/>
                <a:gd fmla="*/ 24 h 124" name="T1"/>
                <a:gd fmla="*/ 108 w 125" name="T2"/>
                <a:gd fmla="*/ 34 h 124" name="T3"/>
                <a:gd fmla="*/ 91 w 125" name="T4"/>
                <a:gd fmla="*/ 34 h 124" name="T5"/>
                <a:gd fmla="*/ 91 w 125" name="T6"/>
                <a:gd fmla="*/ 17 h 124" name="T7"/>
                <a:gd fmla="*/ 101 w 125" name="T8"/>
                <a:gd fmla="*/ 6 h 124" name="T9"/>
                <a:gd fmla="*/ 59 w 125" name="T10"/>
                <a:gd fmla="*/ 14 h 124" name="T11"/>
                <a:gd fmla="*/ 50 w 125" name="T12"/>
                <a:gd fmla="*/ 52 h 124" name="T13"/>
                <a:gd fmla="*/ 7 w 125" name="T14"/>
                <a:gd fmla="*/ 95 h 124" name="T15"/>
                <a:gd fmla="*/ 7 w 125" name="T16"/>
                <a:gd fmla="*/ 118 h 124" name="T17"/>
                <a:gd fmla="*/ 30 w 125" name="T18"/>
                <a:gd fmla="*/ 118 h 124" name="T19"/>
                <a:gd fmla="*/ 73 w 125" name="T20"/>
                <a:gd fmla="*/ 75 h 124" name="T21"/>
                <a:gd fmla="*/ 111 w 125" name="T22"/>
                <a:gd fmla="*/ 66 h 124" name="T23"/>
                <a:gd fmla="*/ 119 w 125" name="T24"/>
                <a:gd fmla="*/ 24 h 124" name="T25"/>
                <a:gd fmla="*/ 106 w 125" name="T26"/>
                <a:gd fmla="*/ 60 h 124" name="T27"/>
                <a:gd fmla="*/ 72 w 125" name="T28"/>
                <a:gd fmla="*/ 65 h 124" name="T29"/>
                <a:gd fmla="*/ 59 w 125" name="T30"/>
                <a:gd fmla="*/ 78 h 124" name="T31"/>
                <a:gd fmla="*/ 59 w 125" name="T32"/>
                <a:gd fmla="*/ 78 h 124" name="T33"/>
                <a:gd fmla="*/ 54 w 125" name="T34"/>
                <a:gd fmla="*/ 83 h 124" name="T35"/>
                <a:gd fmla="*/ 53 w 125" name="T36"/>
                <a:gd fmla="*/ 83 h 124" name="T37"/>
                <a:gd fmla="*/ 24 w 125" name="T38"/>
                <a:gd fmla="*/ 112 h 124" name="T39"/>
                <a:gd fmla="*/ 13 w 125" name="T40"/>
                <a:gd fmla="*/ 112 h 124" name="T41"/>
                <a:gd fmla="*/ 13 w 125" name="T42"/>
                <a:gd fmla="*/ 101 h 124" name="T43"/>
                <a:gd fmla="*/ 42 w 125" name="T44"/>
                <a:gd fmla="*/ 71 h 124" name="T45"/>
                <a:gd fmla="*/ 60 w 125" name="T46"/>
                <a:gd fmla="*/ 53 h 124" name="T47"/>
                <a:gd fmla="*/ 65 w 125" name="T48"/>
                <a:gd fmla="*/ 20 h 124" name="T49"/>
                <a:gd fmla="*/ 85 w 125" name="T50"/>
                <a:gd fmla="*/ 11 h 124" name="T51"/>
                <a:gd fmla="*/ 85 w 125" name="T52"/>
                <a:gd fmla="*/ 40 h 124" name="T53"/>
                <a:gd fmla="*/ 114 w 125" name="T54"/>
                <a:gd fmla="*/ 40 h 124" name="T55"/>
                <a:gd fmla="*/ 106 w 125" name="T56"/>
                <a:gd fmla="*/ 60 h 124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4" w="125">
                  <a:moveTo>
                    <a:pt x="119" y="24"/>
                  </a:moveTo>
                  <a:cubicBezTo>
                    <a:pt x="117" y="27"/>
                    <a:pt x="113" y="30"/>
                    <a:pt x="108" y="34"/>
                  </a:cubicBezTo>
                  <a:cubicBezTo>
                    <a:pt x="103" y="39"/>
                    <a:pt x="96" y="39"/>
                    <a:pt x="91" y="34"/>
                  </a:cubicBezTo>
                  <a:cubicBezTo>
                    <a:pt x="86" y="29"/>
                    <a:pt x="86" y="22"/>
                    <a:pt x="91" y="17"/>
                  </a:cubicBezTo>
                  <a:cubicBezTo>
                    <a:pt x="96" y="12"/>
                    <a:pt x="101" y="6"/>
                    <a:pt x="101" y="6"/>
                  </a:cubicBezTo>
                  <a:cubicBezTo>
                    <a:pt x="87" y="0"/>
                    <a:pt x="70" y="3"/>
                    <a:pt x="59" y="14"/>
                  </a:cubicBezTo>
                  <a:cubicBezTo>
                    <a:pt x="49" y="24"/>
                    <a:pt x="46" y="39"/>
                    <a:pt x="50" y="5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0" y="101"/>
                    <a:pt x="0" y="112"/>
                    <a:pt x="7" y="118"/>
                  </a:cubicBezTo>
                  <a:cubicBezTo>
                    <a:pt x="13" y="124"/>
                    <a:pt x="24" y="124"/>
                    <a:pt x="30" y="118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86" y="79"/>
                    <a:pt x="101" y="76"/>
                    <a:pt x="111" y="66"/>
                  </a:cubicBezTo>
                  <a:cubicBezTo>
                    <a:pt x="123" y="55"/>
                    <a:pt x="125" y="38"/>
                    <a:pt x="119" y="24"/>
                  </a:cubicBezTo>
                  <a:close/>
                  <a:moveTo>
                    <a:pt x="106" y="60"/>
                  </a:moveTo>
                  <a:cubicBezTo>
                    <a:pt x="96" y="69"/>
                    <a:pt x="83" y="71"/>
                    <a:pt x="72" y="65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1" y="115"/>
                    <a:pt x="16" y="115"/>
                    <a:pt x="13" y="112"/>
                  </a:cubicBezTo>
                  <a:cubicBezTo>
                    <a:pt x="9" y="109"/>
                    <a:pt x="9" y="104"/>
                    <a:pt x="13" y="10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43"/>
                    <a:pt x="56" y="29"/>
                    <a:pt x="65" y="20"/>
                  </a:cubicBezTo>
                  <a:cubicBezTo>
                    <a:pt x="70" y="14"/>
                    <a:pt x="78" y="11"/>
                    <a:pt x="85" y="11"/>
                  </a:cubicBezTo>
                  <a:cubicBezTo>
                    <a:pt x="77" y="19"/>
                    <a:pt x="77" y="32"/>
                    <a:pt x="85" y="40"/>
                  </a:cubicBezTo>
                  <a:cubicBezTo>
                    <a:pt x="93" y="48"/>
                    <a:pt x="106" y="48"/>
                    <a:pt x="114" y="40"/>
                  </a:cubicBezTo>
                  <a:cubicBezTo>
                    <a:pt x="114" y="47"/>
                    <a:pt x="111" y="55"/>
                    <a:pt x="106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4040" y="2936557"/>
            <a:ext cx="883920" cy="883920"/>
            <a:chOff x="5562600" y="3550920"/>
            <a:chExt cx="883920" cy="883920"/>
          </a:xfrm>
        </p:grpSpPr>
        <p:sp>
          <p:nvSpPr>
            <p:cNvPr id="13" name="椭圆 12"/>
            <p:cNvSpPr/>
            <p:nvPr/>
          </p:nvSpPr>
          <p:spPr>
            <a:xfrm>
              <a:off x="5562600" y="3550920"/>
              <a:ext cx="883920" cy="883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Freeform 182"/>
            <p:cNvSpPr>
              <a:spLocks noEditPoints="1"/>
            </p:cNvSpPr>
            <p:nvPr/>
          </p:nvSpPr>
          <p:spPr bwMode="auto">
            <a:xfrm>
              <a:off x="5748458" y="3771350"/>
              <a:ext cx="495300" cy="492125"/>
            </a:xfrm>
            <a:custGeom>
              <a:gdLst>
                <a:gd fmla="*/ 127 w 132" name="T0"/>
                <a:gd fmla="*/ 5 h 131" name="T1"/>
                <a:gd fmla="*/ 108 w 132" name="T2"/>
                <a:gd fmla="*/ 6 h 131" name="T3"/>
                <a:gd fmla="*/ 83 w 132" name="T4"/>
                <a:gd fmla="*/ 32 h 131" name="T5"/>
                <a:gd fmla="*/ 35 w 132" name="T6"/>
                <a:gd fmla="*/ 14 h 131" name="T7"/>
                <a:gd fmla="*/ 21 w 132" name="T8"/>
                <a:gd fmla="*/ 17 h 131" name="T9"/>
                <a:gd fmla="*/ 21 w 132" name="T10"/>
                <a:gd fmla="*/ 35 h 131" name="T11"/>
                <a:gd fmla="*/ 53 w 132" name="T12"/>
                <a:gd fmla="*/ 61 h 131" name="T13"/>
                <a:gd fmla="*/ 32 w 132" name="T14"/>
                <a:gd fmla="*/ 83 h 131" name="T15"/>
                <a:gd fmla="*/ 12 w 132" name="T16"/>
                <a:gd fmla="*/ 78 h 131" name="T17"/>
                <a:gd fmla="*/ 6 w 132" name="T18"/>
                <a:gd fmla="*/ 79 h 131" name="T19"/>
                <a:gd fmla="*/ 3 w 132" name="T20"/>
                <a:gd fmla="*/ 88 h 131" name="T21"/>
                <a:gd fmla="*/ 26 w 132" name="T22"/>
                <a:gd fmla="*/ 106 h 131" name="T23"/>
                <a:gd fmla="*/ 44 w 132" name="T24"/>
                <a:gd fmla="*/ 129 h 131" name="T25"/>
                <a:gd fmla="*/ 53 w 132" name="T26"/>
                <a:gd fmla="*/ 126 h 131" name="T27"/>
                <a:gd fmla="*/ 54 w 132" name="T28"/>
                <a:gd fmla="*/ 120 h 131" name="T29"/>
                <a:gd fmla="*/ 50 w 132" name="T30"/>
                <a:gd fmla="*/ 100 h 131" name="T31"/>
                <a:gd fmla="*/ 71 w 132" name="T32"/>
                <a:gd fmla="*/ 79 h 131" name="T33"/>
                <a:gd fmla="*/ 97 w 132" name="T34"/>
                <a:gd fmla="*/ 112 h 131" name="T35"/>
                <a:gd fmla="*/ 115 w 132" name="T36"/>
                <a:gd fmla="*/ 112 h 131" name="T37"/>
                <a:gd fmla="*/ 118 w 132" name="T38"/>
                <a:gd fmla="*/ 97 h 131" name="T39"/>
                <a:gd fmla="*/ 100 w 132" name="T40"/>
                <a:gd fmla="*/ 49 h 131" name="T41"/>
                <a:gd fmla="*/ 126 w 132" name="T42"/>
                <a:gd fmla="*/ 24 h 131" name="T43"/>
                <a:gd fmla="*/ 127 w 132" name="T44"/>
                <a:gd fmla="*/ 5 h 131" name="T45"/>
                <a:gd fmla="*/ 121 w 132" name="T46"/>
                <a:gd fmla="*/ 19 h 131" name="T47"/>
                <a:gd fmla="*/ 92 w 132" name="T48"/>
                <a:gd fmla="*/ 49 h 131" name="T49"/>
                <a:gd fmla="*/ 110 w 132" name="T50"/>
                <a:gd fmla="*/ 98 h 131" name="T51"/>
                <a:gd fmla="*/ 109 w 132" name="T52"/>
                <a:gd fmla="*/ 106 h 131" name="T53"/>
                <a:gd fmla="*/ 102 w 132" name="T54"/>
                <a:gd fmla="*/ 106 h 131" name="T55"/>
                <a:gd fmla="*/ 73 w 132" name="T56"/>
                <a:gd fmla="*/ 67 h 131" name="T57"/>
                <a:gd fmla="*/ 41 w 132" name="T58"/>
                <a:gd fmla="*/ 99 h 131" name="T59"/>
                <a:gd fmla="*/ 47 w 132" name="T60"/>
                <a:gd fmla="*/ 120 h 131" name="T61"/>
                <a:gd fmla="*/ 31 w 132" name="T62"/>
                <a:gd fmla="*/ 100 h 131" name="T63"/>
                <a:gd fmla="*/ 12 w 132" name="T64"/>
                <a:gd fmla="*/ 85 h 131" name="T65"/>
                <a:gd fmla="*/ 32 w 132" name="T66"/>
                <a:gd fmla="*/ 91 h 131" name="T67"/>
                <a:gd fmla="*/ 65 w 132" name="T68"/>
                <a:gd fmla="*/ 59 h 131" name="T69"/>
                <a:gd fmla="*/ 26 w 132" name="T70"/>
                <a:gd fmla="*/ 30 h 131" name="T71"/>
                <a:gd fmla="*/ 26 w 132" name="T72"/>
                <a:gd fmla="*/ 23 h 131" name="T73"/>
                <a:gd fmla="*/ 34 w 132" name="T74"/>
                <a:gd fmla="*/ 22 h 131" name="T75"/>
                <a:gd fmla="*/ 83 w 132" name="T76"/>
                <a:gd fmla="*/ 40 h 131" name="T77"/>
                <a:gd fmla="*/ 113 w 132" name="T78"/>
                <a:gd fmla="*/ 11 h 131" name="T79"/>
                <a:gd fmla="*/ 122 w 132" name="T80"/>
                <a:gd fmla="*/ 11 h 131" name="T81"/>
                <a:gd fmla="*/ 121 w 132" name="T82"/>
                <a:gd fmla="*/ 19 h 131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31" w="132">
                  <a:moveTo>
                    <a:pt x="127" y="5"/>
                  </a:moveTo>
                  <a:cubicBezTo>
                    <a:pt x="122" y="0"/>
                    <a:pt x="113" y="1"/>
                    <a:pt x="108" y="6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3"/>
                    <a:pt x="26" y="12"/>
                    <a:pt x="21" y="17"/>
                  </a:cubicBezTo>
                  <a:cubicBezTo>
                    <a:pt x="18" y="20"/>
                    <a:pt x="12" y="26"/>
                    <a:pt x="21" y="35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9" y="77"/>
                    <a:pt x="7" y="77"/>
                    <a:pt x="6" y="79"/>
                  </a:cubicBezTo>
                  <a:cubicBezTo>
                    <a:pt x="5" y="80"/>
                    <a:pt x="0" y="84"/>
                    <a:pt x="3" y="88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7" y="131"/>
                    <a:pt x="49" y="130"/>
                    <a:pt x="53" y="126"/>
                  </a:cubicBezTo>
                  <a:cubicBezTo>
                    <a:pt x="55" y="124"/>
                    <a:pt x="55" y="123"/>
                    <a:pt x="54" y="12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106" y="120"/>
                    <a:pt x="112" y="114"/>
                    <a:pt x="115" y="112"/>
                  </a:cubicBezTo>
                  <a:cubicBezTo>
                    <a:pt x="120" y="106"/>
                    <a:pt x="119" y="101"/>
                    <a:pt x="118" y="97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31" y="19"/>
                    <a:pt x="132" y="10"/>
                    <a:pt x="127" y="5"/>
                  </a:cubicBezTo>
                  <a:close/>
                  <a:moveTo>
                    <a:pt x="121" y="19"/>
                  </a:moveTo>
                  <a:cubicBezTo>
                    <a:pt x="92" y="49"/>
                    <a:pt x="92" y="49"/>
                    <a:pt x="92" y="4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1" y="101"/>
                    <a:pt x="110" y="105"/>
                    <a:pt x="109" y="106"/>
                  </a:cubicBezTo>
                  <a:cubicBezTo>
                    <a:pt x="106" y="109"/>
                    <a:pt x="103" y="107"/>
                    <a:pt x="102" y="106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5" y="118"/>
                    <a:pt x="32" y="100"/>
                    <a:pt x="31" y="100"/>
                  </a:cubicBezTo>
                  <a:cubicBezTo>
                    <a:pt x="31" y="100"/>
                    <a:pt x="14" y="87"/>
                    <a:pt x="12" y="8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29"/>
                    <a:pt x="23" y="26"/>
                    <a:pt x="26" y="23"/>
                  </a:cubicBezTo>
                  <a:cubicBezTo>
                    <a:pt x="28" y="22"/>
                    <a:pt x="31" y="22"/>
                    <a:pt x="34" y="22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6" y="9"/>
                    <a:pt x="120" y="9"/>
                    <a:pt x="122" y="11"/>
                  </a:cubicBezTo>
                  <a:cubicBezTo>
                    <a:pt x="123" y="13"/>
                    <a:pt x="124" y="17"/>
                    <a:pt x="121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77975" y="2951321"/>
            <a:ext cx="883920" cy="883920"/>
            <a:chOff x="4198620" y="3550920"/>
            <a:chExt cx="883920" cy="883920"/>
          </a:xfrm>
        </p:grpSpPr>
        <p:sp>
          <p:nvSpPr>
            <p:cNvPr id="10" name="椭圆 9"/>
            <p:cNvSpPr/>
            <p:nvPr/>
          </p:nvSpPr>
          <p:spPr>
            <a:xfrm>
              <a:off x="4198620" y="3550920"/>
              <a:ext cx="883920" cy="883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Freeform 183"/>
            <p:cNvSpPr>
              <a:spLocks noEditPoints="1"/>
            </p:cNvSpPr>
            <p:nvPr/>
          </p:nvSpPr>
          <p:spPr bwMode="auto">
            <a:xfrm>
              <a:off x="4404134" y="3771350"/>
              <a:ext cx="484188" cy="476250"/>
            </a:xfrm>
            <a:custGeom>
              <a:gdLst>
                <a:gd fmla="*/ 122 w 129" name="T0"/>
                <a:gd fmla="*/ 15 h 127" name="T1"/>
                <a:gd fmla="*/ 111 w 129" name="T2"/>
                <a:gd fmla="*/ 3 h 127" name="T3"/>
                <a:gd fmla="*/ 99 w 129" name="T4"/>
                <a:gd fmla="*/ 3 h 127" name="T5"/>
                <a:gd fmla="*/ 82 w 129" name="T6"/>
                <a:gd fmla="*/ 26 h 127" name="T7"/>
                <a:gd fmla="*/ 82 w 129" name="T8"/>
                <a:gd fmla="*/ 38 h 127" name="T9"/>
                <a:gd fmla="*/ 89 w 129" name="T10"/>
                <a:gd fmla="*/ 45 h 127" name="T11"/>
                <a:gd fmla="*/ 70 w 129" name="T12"/>
                <a:gd fmla="*/ 66 h 127" name="T13"/>
                <a:gd fmla="*/ 46 w 129" name="T14"/>
                <a:gd fmla="*/ 88 h 127" name="T15"/>
                <a:gd fmla="*/ 39 w 129" name="T16"/>
                <a:gd fmla="*/ 81 h 127" name="T17"/>
                <a:gd fmla="*/ 27 w 129" name="T18"/>
                <a:gd fmla="*/ 81 h 127" name="T19"/>
                <a:gd fmla="*/ 4 w 129" name="T20"/>
                <a:gd fmla="*/ 98 h 127" name="T21"/>
                <a:gd fmla="*/ 4 w 129" name="T22"/>
                <a:gd fmla="*/ 109 h 127" name="T23"/>
                <a:gd fmla="*/ 16 w 129" name="T24"/>
                <a:gd fmla="*/ 121 h 127" name="T25"/>
                <a:gd fmla="*/ 39 w 129" name="T26"/>
                <a:gd fmla="*/ 121 h 127" name="T27"/>
                <a:gd fmla="*/ 86 w 129" name="T28"/>
                <a:gd fmla="*/ 85 h 127" name="T29"/>
                <a:gd fmla="*/ 122 w 129" name="T30"/>
                <a:gd fmla="*/ 38 h 127" name="T31"/>
                <a:gd fmla="*/ 122 w 129" name="T32"/>
                <a:gd fmla="*/ 15 h 127" name="T33"/>
                <a:gd fmla="*/ 117 w 129" name="T34"/>
                <a:gd fmla="*/ 32 h 127" name="T35"/>
                <a:gd fmla="*/ 82 w 129" name="T36"/>
                <a:gd fmla="*/ 78 h 127" name="T37"/>
                <a:gd fmla="*/ 33 w 129" name="T38"/>
                <a:gd fmla="*/ 115 h 127" name="T39"/>
                <a:gd fmla="*/ 21 w 129" name="T40"/>
                <a:gd fmla="*/ 115 h 127" name="T41"/>
                <a:gd fmla="*/ 14 w 129" name="T42"/>
                <a:gd fmla="*/ 107 h 127" name="T43"/>
                <a:gd fmla="*/ 14 w 129" name="T44"/>
                <a:gd fmla="*/ 100 h 127" name="T45"/>
                <a:gd fmla="*/ 28 w 129" name="T46"/>
                <a:gd fmla="*/ 89 h 127" name="T47"/>
                <a:gd fmla="*/ 36 w 129" name="T48"/>
                <a:gd fmla="*/ 89 h 127" name="T49"/>
                <a:gd fmla="*/ 45 w 129" name="T50"/>
                <a:gd fmla="*/ 98 h 127" name="T51"/>
                <a:gd fmla="*/ 100 w 129" name="T52"/>
                <a:gd fmla="*/ 44 h 127" name="T53"/>
                <a:gd fmla="*/ 90 w 129" name="T54"/>
                <a:gd fmla="*/ 35 h 127" name="T55"/>
                <a:gd fmla="*/ 90 w 129" name="T56"/>
                <a:gd fmla="*/ 27 h 127" name="T57"/>
                <a:gd fmla="*/ 101 w 129" name="T58"/>
                <a:gd fmla="*/ 13 h 127" name="T59"/>
                <a:gd fmla="*/ 109 w 129" name="T60"/>
                <a:gd fmla="*/ 13 h 127" name="T61"/>
                <a:gd fmla="*/ 116 w 129" name="T62"/>
                <a:gd fmla="*/ 20 h 127" name="T63"/>
                <a:gd fmla="*/ 117 w 129" name="T64"/>
                <a:gd fmla="*/ 32 h 12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7" w="129">
                  <a:moveTo>
                    <a:pt x="122" y="15"/>
                  </a:moveTo>
                  <a:cubicBezTo>
                    <a:pt x="111" y="3"/>
                    <a:pt x="111" y="3"/>
                    <a:pt x="111" y="3"/>
                  </a:cubicBezTo>
                  <a:cubicBezTo>
                    <a:pt x="108" y="0"/>
                    <a:pt x="102" y="0"/>
                    <a:pt x="99" y="3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79" y="30"/>
                    <a:pt x="79" y="35"/>
                    <a:pt x="82" y="3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4" y="52"/>
                    <a:pt x="78" y="59"/>
                    <a:pt x="70" y="66"/>
                  </a:cubicBezTo>
                  <a:cubicBezTo>
                    <a:pt x="63" y="74"/>
                    <a:pt x="54" y="82"/>
                    <a:pt x="46" y="88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6" y="78"/>
                    <a:pt x="31" y="78"/>
                    <a:pt x="27" y="81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0" y="101"/>
                    <a:pt x="1" y="106"/>
                    <a:pt x="4" y="109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22" y="127"/>
                    <a:pt x="30" y="125"/>
                    <a:pt x="39" y="121"/>
                  </a:cubicBezTo>
                  <a:cubicBezTo>
                    <a:pt x="39" y="121"/>
                    <a:pt x="64" y="107"/>
                    <a:pt x="86" y="85"/>
                  </a:cubicBezTo>
                  <a:cubicBezTo>
                    <a:pt x="106" y="65"/>
                    <a:pt x="122" y="38"/>
                    <a:pt x="122" y="38"/>
                  </a:cubicBezTo>
                  <a:cubicBezTo>
                    <a:pt x="126" y="29"/>
                    <a:pt x="129" y="21"/>
                    <a:pt x="122" y="15"/>
                  </a:cubicBezTo>
                  <a:close/>
                  <a:moveTo>
                    <a:pt x="117" y="32"/>
                  </a:moveTo>
                  <a:cubicBezTo>
                    <a:pt x="110" y="45"/>
                    <a:pt x="95" y="65"/>
                    <a:pt x="82" y="78"/>
                  </a:cubicBezTo>
                  <a:cubicBezTo>
                    <a:pt x="67" y="94"/>
                    <a:pt x="33" y="115"/>
                    <a:pt x="33" y="115"/>
                  </a:cubicBezTo>
                  <a:cubicBezTo>
                    <a:pt x="30" y="117"/>
                    <a:pt x="23" y="117"/>
                    <a:pt x="21" y="115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2" y="105"/>
                    <a:pt x="12" y="102"/>
                    <a:pt x="14" y="100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1" y="87"/>
                    <a:pt x="34" y="87"/>
                    <a:pt x="36" y="89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7" y="97"/>
                    <a:pt x="81" y="74"/>
                    <a:pt x="100" y="44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3"/>
                    <a:pt x="89" y="30"/>
                    <a:pt x="90" y="2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3" y="10"/>
                    <a:pt x="107" y="11"/>
                    <a:pt x="109" y="1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9" y="23"/>
                    <a:pt x="118" y="29"/>
                    <a:pt x="11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95400" y="2936557"/>
            <a:ext cx="883920" cy="883920"/>
            <a:chOff x="2834640" y="3550920"/>
            <a:chExt cx="883920" cy="883920"/>
          </a:xfrm>
        </p:grpSpPr>
        <p:sp>
          <p:nvSpPr>
            <p:cNvPr id="9" name="椭圆 8"/>
            <p:cNvSpPr/>
            <p:nvPr/>
          </p:nvSpPr>
          <p:spPr>
            <a:xfrm>
              <a:off x="2834640" y="3550920"/>
              <a:ext cx="883920" cy="883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Freeform 204"/>
            <p:cNvSpPr>
              <a:spLocks noEditPoints="1"/>
            </p:cNvSpPr>
            <p:nvPr/>
          </p:nvSpPr>
          <p:spPr bwMode="auto">
            <a:xfrm>
              <a:off x="3021421" y="3771350"/>
              <a:ext cx="481013" cy="450850"/>
            </a:xfrm>
            <a:custGeom>
              <a:gdLst>
                <a:gd fmla="*/ 112 w 128" name="T0"/>
                <a:gd fmla="*/ 16 h 120" name="T1"/>
                <a:gd fmla="*/ 88 w 128" name="T2"/>
                <a:gd fmla="*/ 16 h 120" name="T3"/>
                <a:gd fmla="*/ 88 w 128" name="T4"/>
                <a:gd fmla="*/ 8 h 120" name="T5"/>
                <a:gd fmla="*/ 80 w 128" name="T6"/>
                <a:gd fmla="*/ 0 h 120" name="T7"/>
                <a:gd fmla="*/ 48 w 128" name="T8"/>
                <a:gd fmla="*/ 0 h 120" name="T9"/>
                <a:gd fmla="*/ 40 w 128" name="T10"/>
                <a:gd fmla="*/ 8 h 120" name="T11"/>
                <a:gd fmla="*/ 40 w 128" name="T12"/>
                <a:gd fmla="*/ 16 h 120" name="T13"/>
                <a:gd fmla="*/ 16 w 128" name="T14"/>
                <a:gd fmla="*/ 16 h 120" name="T15"/>
                <a:gd fmla="*/ 0 w 128" name="T16"/>
                <a:gd fmla="*/ 32 h 120" name="T17"/>
                <a:gd fmla="*/ 0 w 128" name="T18"/>
                <a:gd fmla="*/ 104 h 120" name="T19"/>
                <a:gd fmla="*/ 16 w 128" name="T20"/>
                <a:gd fmla="*/ 120 h 120" name="T21"/>
                <a:gd fmla="*/ 112 w 128" name="T22"/>
                <a:gd fmla="*/ 120 h 120" name="T23"/>
                <a:gd fmla="*/ 128 w 128" name="T24"/>
                <a:gd fmla="*/ 104 h 120" name="T25"/>
                <a:gd fmla="*/ 128 w 128" name="T26"/>
                <a:gd fmla="*/ 32 h 120" name="T27"/>
                <a:gd fmla="*/ 112 w 128" name="T28"/>
                <a:gd fmla="*/ 16 h 120" name="T29"/>
                <a:gd fmla="*/ 48 w 128" name="T30"/>
                <a:gd fmla="*/ 12 h 120" name="T31"/>
                <a:gd fmla="*/ 52 w 128" name="T32"/>
                <a:gd fmla="*/ 8 h 120" name="T33"/>
                <a:gd fmla="*/ 76 w 128" name="T34"/>
                <a:gd fmla="*/ 8 h 120" name="T35"/>
                <a:gd fmla="*/ 80 w 128" name="T36"/>
                <a:gd fmla="*/ 12 h 120" name="T37"/>
                <a:gd fmla="*/ 80 w 128" name="T38"/>
                <a:gd fmla="*/ 16 h 120" name="T39"/>
                <a:gd fmla="*/ 76 w 128" name="T40"/>
                <a:gd fmla="*/ 16 h 120" name="T41"/>
                <a:gd fmla="*/ 52 w 128" name="T42"/>
                <a:gd fmla="*/ 16 h 120" name="T43"/>
                <a:gd fmla="*/ 48 w 128" name="T44"/>
                <a:gd fmla="*/ 16 h 120" name="T45"/>
                <a:gd fmla="*/ 48 w 128" name="T46"/>
                <a:gd fmla="*/ 12 h 120" name="T47"/>
                <a:gd fmla="*/ 120 w 128" name="T48"/>
                <a:gd fmla="*/ 104 h 120" name="T49"/>
                <a:gd fmla="*/ 112 w 128" name="T50"/>
                <a:gd fmla="*/ 112 h 120" name="T51"/>
                <a:gd fmla="*/ 16 w 128" name="T52"/>
                <a:gd fmla="*/ 112 h 120" name="T53"/>
                <a:gd fmla="*/ 8 w 128" name="T54"/>
                <a:gd fmla="*/ 104 h 120" name="T55"/>
                <a:gd fmla="*/ 8 w 128" name="T56"/>
                <a:gd fmla="*/ 60 h 120" name="T57"/>
                <a:gd fmla="*/ 49 w 128" name="T58"/>
                <a:gd fmla="*/ 60 h 120" name="T59"/>
                <a:gd fmla="*/ 48 w 128" name="T60"/>
                <a:gd fmla="*/ 64 h 120" name="T61"/>
                <a:gd fmla="*/ 64 w 128" name="T62"/>
                <a:gd fmla="*/ 80 h 120" name="T63"/>
                <a:gd fmla="*/ 80 w 128" name="T64"/>
                <a:gd fmla="*/ 64 h 120" name="T65"/>
                <a:gd fmla="*/ 79 w 128" name="T66"/>
                <a:gd fmla="*/ 60 h 120" name="T67"/>
                <a:gd fmla="*/ 120 w 128" name="T68"/>
                <a:gd fmla="*/ 60 h 120" name="T69"/>
                <a:gd fmla="*/ 120 w 128" name="T70"/>
                <a:gd fmla="*/ 104 h 120" name="T71"/>
                <a:gd fmla="*/ 56 w 128" name="T72"/>
                <a:gd fmla="*/ 64 h 120" name="T73"/>
                <a:gd fmla="*/ 57 w 128" name="T74"/>
                <a:gd fmla="*/ 60 h 120" name="T75"/>
                <a:gd fmla="*/ 71 w 128" name="T76"/>
                <a:gd fmla="*/ 60 h 120" name="T77"/>
                <a:gd fmla="*/ 72 w 128" name="T78"/>
                <a:gd fmla="*/ 64 h 120" name="T79"/>
                <a:gd fmla="*/ 64 w 128" name="T80"/>
                <a:gd fmla="*/ 72 h 120" name="T81"/>
                <a:gd fmla="*/ 56 w 128" name="T82"/>
                <a:gd fmla="*/ 64 h 120" name="T83"/>
                <a:gd fmla="*/ 120 w 128" name="T84"/>
                <a:gd fmla="*/ 52 h 120" name="T85"/>
                <a:gd fmla="*/ 8 w 128" name="T86"/>
                <a:gd fmla="*/ 52 h 120" name="T87"/>
                <a:gd fmla="*/ 8 w 128" name="T88"/>
                <a:gd fmla="*/ 32 h 120" name="T89"/>
                <a:gd fmla="*/ 16 w 128" name="T90"/>
                <a:gd fmla="*/ 24 h 120" name="T91"/>
                <a:gd fmla="*/ 112 w 128" name="T92"/>
                <a:gd fmla="*/ 24 h 120" name="T93"/>
                <a:gd fmla="*/ 120 w 128" name="T94"/>
                <a:gd fmla="*/ 32 h 120" name="T95"/>
                <a:gd fmla="*/ 120 w 128" name="T96"/>
                <a:gd fmla="*/ 52 h 12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0" w="128">
                  <a:moveTo>
                    <a:pt x="112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1" y="120"/>
                    <a:pt x="128" y="113"/>
                    <a:pt x="128" y="104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23"/>
                    <a:pt x="121" y="16"/>
                    <a:pt x="112" y="16"/>
                  </a:cubicBezTo>
                  <a:close/>
                  <a:moveTo>
                    <a:pt x="48" y="12"/>
                  </a:moveTo>
                  <a:cubicBezTo>
                    <a:pt x="48" y="10"/>
                    <a:pt x="50" y="8"/>
                    <a:pt x="52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8" y="16"/>
                    <a:pt x="76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48" y="16"/>
                  </a:cubicBezTo>
                  <a:lnTo>
                    <a:pt x="48" y="12"/>
                  </a:lnTo>
                  <a:close/>
                  <a:moveTo>
                    <a:pt x="120" y="104"/>
                  </a:moveTo>
                  <a:cubicBezTo>
                    <a:pt x="120" y="108"/>
                    <a:pt x="116" y="112"/>
                    <a:pt x="112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2" y="112"/>
                    <a:pt x="8" y="108"/>
                    <a:pt x="8" y="104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1"/>
                    <a:pt x="48" y="63"/>
                    <a:pt x="48" y="64"/>
                  </a:cubicBezTo>
                  <a:cubicBezTo>
                    <a:pt x="48" y="73"/>
                    <a:pt x="55" y="80"/>
                    <a:pt x="64" y="80"/>
                  </a:cubicBezTo>
                  <a:cubicBezTo>
                    <a:pt x="73" y="80"/>
                    <a:pt x="80" y="73"/>
                    <a:pt x="80" y="64"/>
                  </a:cubicBezTo>
                  <a:cubicBezTo>
                    <a:pt x="80" y="63"/>
                    <a:pt x="80" y="61"/>
                    <a:pt x="79" y="60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120" y="104"/>
                  </a:lnTo>
                  <a:close/>
                  <a:moveTo>
                    <a:pt x="56" y="64"/>
                  </a:moveTo>
                  <a:cubicBezTo>
                    <a:pt x="56" y="63"/>
                    <a:pt x="56" y="61"/>
                    <a:pt x="5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2" y="61"/>
                    <a:pt x="72" y="63"/>
                    <a:pt x="72" y="64"/>
                  </a:cubicBezTo>
                  <a:cubicBezTo>
                    <a:pt x="72" y="68"/>
                    <a:pt x="68" y="72"/>
                    <a:pt x="64" y="72"/>
                  </a:cubicBezTo>
                  <a:cubicBezTo>
                    <a:pt x="60" y="72"/>
                    <a:pt x="56" y="68"/>
                    <a:pt x="56" y="64"/>
                  </a:cubicBezTo>
                  <a:close/>
                  <a:moveTo>
                    <a:pt x="120" y="52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12" y="24"/>
                    <a:pt x="16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6" y="24"/>
                    <a:pt x="120" y="28"/>
                    <a:pt x="120" y="32"/>
                  </a:cubicBezTo>
                  <a:lnTo>
                    <a:pt x="12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95790" y="4232547"/>
            <a:ext cx="1444416" cy="425670"/>
            <a:chOff x="995790" y="4475434"/>
            <a:chExt cx="1444416" cy="425670"/>
          </a:xfrm>
        </p:grpSpPr>
        <p:grpSp>
          <p:nvGrpSpPr>
            <p:cNvPr id="38" name="组合 37"/>
            <p:cNvGrpSpPr/>
            <p:nvPr/>
          </p:nvGrpSpPr>
          <p:grpSpPr>
            <a:xfrm>
              <a:off x="995790" y="4475434"/>
              <a:ext cx="1444416" cy="425670"/>
              <a:chOff x="3196066" y="5675585"/>
              <a:chExt cx="1444416" cy="42567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196066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07232" y="5675585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14812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214437" y="4488214"/>
              <a:ext cx="97155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</a:rPr>
                <a:t>白领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88921" y="4232547"/>
            <a:ext cx="1444416" cy="425670"/>
            <a:chOff x="3188921" y="4475434"/>
            <a:chExt cx="1444416" cy="425670"/>
          </a:xfrm>
        </p:grpSpPr>
        <p:grpSp>
          <p:nvGrpSpPr>
            <p:cNvPr id="39" name="组合 38"/>
            <p:cNvGrpSpPr/>
            <p:nvPr/>
          </p:nvGrpSpPr>
          <p:grpSpPr>
            <a:xfrm>
              <a:off x="3188921" y="4475434"/>
              <a:ext cx="1444416" cy="425670"/>
              <a:chOff x="3196066" y="5675585"/>
              <a:chExt cx="1444416" cy="42567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196066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407232" y="5675585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14812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425427" y="4488214"/>
              <a:ext cx="97155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</a:rPr>
                <a:t>推销员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82052" y="4232547"/>
            <a:ext cx="1461662" cy="425670"/>
            <a:chOff x="5382052" y="4475434"/>
            <a:chExt cx="1461662" cy="425670"/>
          </a:xfrm>
        </p:grpSpPr>
        <p:grpSp>
          <p:nvGrpSpPr>
            <p:cNvPr id="43" name="组合 42"/>
            <p:cNvGrpSpPr/>
            <p:nvPr/>
          </p:nvGrpSpPr>
          <p:grpSpPr>
            <a:xfrm>
              <a:off x="5382052" y="4475434"/>
              <a:ext cx="1444416" cy="425670"/>
              <a:chOff x="3196066" y="5675585"/>
              <a:chExt cx="1444416" cy="42567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196066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407232" y="5675585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214812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400674" y="4488214"/>
              <a:ext cx="144304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</a:rPr>
                <a:t>商务人士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768314" y="4232547"/>
            <a:ext cx="1444416" cy="425670"/>
            <a:chOff x="9768314" y="4475434"/>
            <a:chExt cx="1444416" cy="425670"/>
          </a:xfrm>
        </p:grpSpPr>
        <p:grpSp>
          <p:nvGrpSpPr>
            <p:cNvPr id="51" name="组合 50"/>
            <p:cNvGrpSpPr/>
            <p:nvPr/>
          </p:nvGrpSpPr>
          <p:grpSpPr>
            <a:xfrm>
              <a:off x="9768314" y="4475434"/>
              <a:ext cx="1444416" cy="425670"/>
              <a:chOff x="3196066" y="5675585"/>
              <a:chExt cx="1444416" cy="42567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196066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407232" y="5675585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14812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019109" y="4488214"/>
              <a:ext cx="97155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</a:rPr>
                <a:t>其他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575183" y="4232547"/>
            <a:ext cx="1444416" cy="425670"/>
            <a:chOff x="7575183" y="4475434"/>
            <a:chExt cx="1444416" cy="425670"/>
          </a:xfrm>
        </p:grpSpPr>
        <p:grpSp>
          <p:nvGrpSpPr>
            <p:cNvPr id="47" name="组合 46"/>
            <p:cNvGrpSpPr/>
            <p:nvPr/>
          </p:nvGrpSpPr>
          <p:grpSpPr>
            <a:xfrm>
              <a:off x="7575183" y="4475434"/>
              <a:ext cx="1444416" cy="425670"/>
              <a:chOff x="3196066" y="5675585"/>
              <a:chExt cx="1444416" cy="42567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3196066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407232" y="5675585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214812" y="5675585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800975" y="4488214"/>
              <a:ext cx="97155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chemeClr val="bg1"/>
                  </a:solidFill>
                </a:rPr>
                <a:t>工人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12680" y="2936557"/>
            <a:ext cx="883920" cy="883920"/>
            <a:chOff x="10012680" y="2936557"/>
            <a:chExt cx="883920" cy="883920"/>
          </a:xfrm>
        </p:grpSpPr>
        <p:sp>
          <p:nvSpPr>
            <p:cNvPr id="11" name="椭圆 10"/>
            <p:cNvSpPr/>
            <p:nvPr/>
          </p:nvSpPr>
          <p:spPr>
            <a:xfrm>
              <a:off x="10012680" y="2936557"/>
              <a:ext cx="883920" cy="883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Freeform 158"/>
            <p:cNvSpPr>
              <a:spLocks noEditPoints="1"/>
            </p:cNvSpPr>
            <p:nvPr/>
          </p:nvSpPr>
          <p:spPr bwMode="auto">
            <a:xfrm>
              <a:off x="10259007" y="3206344"/>
              <a:ext cx="406400" cy="420688"/>
            </a:xfrm>
            <a:custGeom>
              <a:gdLst>
                <a:gd fmla="*/ 107 w 108" name="T0"/>
                <a:gd fmla="*/ 7 h 112" name="T1"/>
                <a:gd fmla="*/ 108 w 108" name="T2"/>
                <a:gd fmla="*/ 4 h 112" name="T3"/>
                <a:gd fmla="*/ 105 w 108" name="T4"/>
                <a:gd fmla="*/ 0 h 112" name="T5"/>
                <a:gd fmla="*/ 104 w 108" name="T6"/>
                <a:gd fmla="*/ 0 h 112" name="T7"/>
                <a:gd fmla="*/ 4 w 108" name="T8"/>
                <a:gd fmla="*/ 0 h 112" name="T9"/>
                <a:gd fmla="*/ 1 w 108" name="T10"/>
                <a:gd fmla="*/ 1 h 112" name="T11"/>
                <a:gd fmla="*/ 1 w 108" name="T12"/>
                <a:gd fmla="*/ 7 h 112" name="T13"/>
                <a:gd fmla="*/ 52 w 108" name="T14"/>
                <a:gd fmla="*/ 70 h 112" name="T15"/>
                <a:gd fmla="*/ 52 w 108" name="T16"/>
                <a:gd fmla="*/ 104 h 112" name="T17"/>
                <a:gd fmla="*/ 36 w 108" name="T18"/>
                <a:gd fmla="*/ 104 h 112" name="T19"/>
                <a:gd fmla="*/ 32 w 108" name="T20"/>
                <a:gd fmla="*/ 108 h 112" name="T21"/>
                <a:gd fmla="*/ 36 w 108" name="T22"/>
                <a:gd fmla="*/ 112 h 112" name="T23"/>
                <a:gd fmla="*/ 76 w 108" name="T24"/>
                <a:gd fmla="*/ 112 h 112" name="T25"/>
                <a:gd fmla="*/ 80 w 108" name="T26"/>
                <a:gd fmla="*/ 108 h 112" name="T27"/>
                <a:gd fmla="*/ 76 w 108" name="T28"/>
                <a:gd fmla="*/ 104 h 112" name="T29"/>
                <a:gd fmla="*/ 60 w 108" name="T30"/>
                <a:gd fmla="*/ 104 h 112" name="T31"/>
                <a:gd fmla="*/ 60 w 108" name="T32"/>
                <a:gd fmla="*/ 69 h 112" name="T33"/>
                <a:gd fmla="*/ 107 w 108" name="T34"/>
                <a:gd fmla="*/ 7 h 112" name="T35"/>
                <a:gd fmla="*/ 56 w 108" name="T36"/>
                <a:gd fmla="*/ 62 h 112" name="T37"/>
                <a:gd fmla="*/ 12 w 108" name="T38"/>
                <a:gd fmla="*/ 8 h 112" name="T39"/>
                <a:gd fmla="*/ 96 w 108" name="T40"/>
                <a:gd fmla="*/ 8 h 112" name="T41"/>
                <a:gd fmla="*/ 56 w 108" name="T42"/>
                <a:gd fmla="*/ 62 h 11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2" w="108">
                  <a:moveTo>
                    <a:pt x="107" y="7"/>
                  </a:moveTo>
                  <a:cubicBezTo>
                    <a:pt x="107" y="6"/>
                    <a:pt x="108" y="5"/>
                    <a:pt x="108" y="4"/>
                  </a:cubicBezTo>
                  <a:cubicBezTo>
                    <a:pt x="108" y="2"/>
                    <a:pt x="107" y="1"/>
                    <a:pt x="105" y="0"/>
                  </a:cubicBezTo>
                  <a:cubicBezTo>
                    <a:pt x="105" y="0"/>
                    <a:pt x="104" y="0"/>
                    <a:pt x="10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2" y="106"/>
                    <a:pt x="32" y="108"/>
                  </a:cubicBezTo>
                  <a:cubicBezTo>
                    <a:pt x="32" y="110"/>
                    <a:pt x="34" y="112"/>
                    <a:pt x="3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8" y="112"/>
                    <a:pt x="80" y="110"/>
                    <a:pt x="80" y="108"/>
                  </a:cubicBezTo>
                  <a:cubicBezTo>
                    <a:pt x="80" y="106"/>
                    <a:pt x="78" y="104"/>
                    <a:pt x="76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69"/>
                    <a:pt x="60" y="69"/>
                    <a:pt x="60" y="69"/>
                  </a:cubicBezTo>
                  <a:lnTo>
                    <a:pt x="107" y="7"/>
                  </a:lnTo>
                  <a:close/>
                  <a:moveTo>
                    <a:pt x="56" y="62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56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543918" y="1539601"/>
            <a:ext cx="2657475" cy="304800"/>
          </a:xfrm>
          <a:prstGeom prst="rect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accent1"/>
                </a:solidFill>
              </a:rPr>
              <a:t>一个年轻、朝气的精英团队</a:t>
            </a:r>
          </a:p>
        </p:txBody>
      </p:sp>
      <p:sp>
        <p:nvSpPr>
          <p:cNvPr id="33" name="矩形 32"/>
          <p:cNvSpPr/>
          <p:nvPr/>
        </p:nvSpPr>
        <p:spPr>
          <a:xfrm>
            <a:off x="7269153" y="1537007"/>
            <a:ext cx="378717" cy="317417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71" name="图表 70"/>
          <p:cNvGraphicFramePr/>
          <p:nvPr>
            <p:extLst>
              <p:ext uri="{D42A27DB-BD31-4B8C-83A1-F6EECF244321}">
                <p14:modId val="1624853486"/>
              </p:ext>
            </p:extLst>
          </p:nvPr>
        </p:nvGraphicFramePr>
        <p:xfrm>
          <a:off x="1097759" y="4976832"/>
          <a:ext cx="1293016" cy="129536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77" name="图表 76"/>
          <p:cNvGraphicFramePr/>
          <p:nvPr>
            <p:extLst>
              <p:ext uri="{D42A27DB-BD31-4B8C-83A1-F6EECF244321}">
                <p14:modId val="2276058787"/>
              </p:ext>
            </p:extLst>
          </p:nvPr>
        </p:nvGraphicFramePr>
        <p:xfrm>
          <a:off x="5467353" y="4976832"/>
          <a:ext cx="1293016" cy="129536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78" name="图表 77"/>
          <p:cNvGraphicFramePr/>
          <p:nvPr>
            <p:extLst>
              <p:ext uri="{D42A27DB-BD31-4B8C-83A1-F6EECF244321}">
                <p14:modId val="3713692252"/>
              </p:ext>
            </p:extLst>
          </p:nvPr>
        </p:nvGraphicFramePr>
        <p:xfrm>
          <a:off x="7652150" y="4976832"/>
          <a:ext cx="1293016" cy="129536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79" name="图表 78"/>
          <p:cNvGraphicFramePr/>
          <p:nvPr>
            <p:extLst>
              <p:ext uri="{D42A27DB-BD31-4B8C-83A1-F6EECF244321}">
                <p14:modId val="2065449358"/>
              </p:ext>
            </p:extLst>
          </p:nvPr>
        </p:nvGraphicFramePr>
        <p:xfrm>
          <a:off x="3282556" y="4976832"/>
          <a:ext cx="1293016" cy="129536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80" name="图表 79"/>
          <p:cNvGraphicFramePr/>
          <p:nvPr>
            <p:extLst>
              <p:ext uri="{D42A27DB-BD31-4B8C-83A1-F6EECF244321}">
                <p14:modId val="3175944725"/>
              </p:ext>
            </p:extLst>
          </p:nvPr>
        </p:nvGraphicFramePr>
        <p:xfrm>
          <a:off x="9836947" y="4976832"/>
          <a:ext cx="1293016" cy="1295360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81" name="文本框 80"/>
          <p:cNvSpPr txBox="1"/>
          <p:nvPr/>
        </p:nvSpPr>
        <p:spPr>
          <a:xfrm>
            <a:off x="1321555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65%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321555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64%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321555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63%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321555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62%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1321555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61%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563547" y="5470241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15%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563547" y="5470241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14%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563547" y="5470241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accent1"/>
                </a:solidFill>
              </a:rPr>
              <a:t>13%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3563547" y="5470241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accent1"/>
                </a:solidFill>
              </a:rPr>
              <a:t>12%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563547" y="5470241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accent1"/>
                </a:solidFill>
              </a:rPr>
              <a:t>11%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757863" y="5457403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5%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5757863" y="5457403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4%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5757863" y="5457403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3%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5757863" y="5457403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2%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757863" y="5457403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1%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910612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65%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7910612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64%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7910612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63%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910612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62%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7910612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61%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0129379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65%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10129379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64%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0129379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63%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10129379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62%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0129379" y="5453736"/>
            <a:ext cx="8286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accent1"/>
                </a:solidFill>
              </a:rPr>
              <a:t>61%</a:t>
            </a:r>
          </a:p>
        </p:txBody>
      </p:sp>
    </p:spTree>
    <p:extLst>
      <p:ext uri="{BB962C8B-B14F-4D97-AF65-F5344CB8AC3E}">
        <p14:creationId val="375734603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75 -0.050694 L 0 0 E" pathEditMode="relative" ptsTypes="">
                                      <p:cBhvr>
                                        <p:cTn dur="2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1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  <p:from x="121884" y="12188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4"/>
                                        <p:tgtEl>
                                          <p:spTgt spid="7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7"/>
                                        <p:tgtEl>
                                          <p:spTgt spid="7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0"/>
                                        <p:tgtEl>
                                          <p:spTgt spid="7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3"/>
                                        <p:tgtEl>
                                          <p:spTgt spid="79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6"/>
                                        <p:tgtEl>
                                          <p:spTgt spid="7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9"/>
                                        <p:tgtEl>
                                          <p:spTgt spid="77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2"/>
                                        <p:tgtEl>
                                          <p:spTgt spid="7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5"/>
                                        <p:tgtEl>
                                          <p:spTgt spid="7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8"/>
                                        <p:tgtEl>
                                          <p:spTgt spid="8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1"/>
                                        <p:tgtEl>
                                          <p:spTgt spid="80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4" nodeType="with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8" nodeType="with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2" nodeType="withEffect" presetClass="exit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6" nodeType="withEffect" presetClass="exit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2" nodeType="with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6" nodeType="with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xit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" nodeType="withEffect" presetClass="exit" presetID="1" presetSubtype="0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" presetSubtype="0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0" nodeType="with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4" nodeType="with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8" nodeType="withEffect" presetClass="exit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2" nodeType="withEffect" presetClass="exit" presetID="1" presetSubtype="0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" presetSubtype="0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" nodeType="with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2" nodeType="with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6" nodeType="withEffect" presetClass="exit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0" nodeType="withEffect" presetClass="exit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6" nodeType="with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0" nodeType="with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4" nodeType="withEffect" presetClass="exit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8" nodeType="withEffect" presetClass="exit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82"/>
      <p:bldP grpId="1" spid="82"/>
      <p:bldP grpId="0" spid="83"/>
      <p:bldP grpId="1" spid="83"/>
      <p:bldP grpId="0" spid="84"/>
      <p:bldP grpId="1" spid="84"/>
      <p:bldP grpId="0" spid="85"/>
      <p:bldP grpId="1" spid="85"/>
      <p:bldP grpId="0" spid="87"/>
      <p:bldP grpId="0" spid="88"/>
      <p:bldP grpId="1" spid="88"/>
      <p:bldP grpId="0" spid="89"/>
      <p:bldP grpId="1" spid="89"/>
      <p:bldP grpId="0" spid="90"/>
      <p:bldP grpId="1" spid="90"/>
      <p:bldP grpId="0" spid="91"/>
      <p:bldP grpId="1" spid="91"/>
      <p:bldP grpId="0" spid="92"/>
      <p:bldP grpId="0" spid="93"/>
      <p:bldP grpId="1" spid="93"/>
      <p:bldP grpId="0" spid="94"/>
      <p:bldP grpId="1" spid="94"/>
      <p:bldP grpId="0" spid="95"/>
      <p:bldP grpId="1" spid="95"/>
      <p:bldP grpId="0" spid="96"/>
      <p:bldP grpId="1" spid="96"/>
      <p:bldP grpId="0" spid="97"/>
      <p:bldP grpId="0" spid="98"/>
      <p:bldP grpId="1" spid="98"/>
      <p:bldP grpId="0" spid="99"/>
      <p:bldP grpId="1" spid="99"/>
      <p:bldP grpId="0" spid="100"/>
      <p:bldP grpId="1" spid="100"/>
      <p:bldP grpId="0" spid="101"/>
      <p:bldP grpId="1" spid="101"/>
      <p:bldP grpId="0" spid="102"/>
      <p:bldP grpId="0" spid="103"/>
      <p:bldP grpId="1" spid="103"/>
      <p:bldP grpId="0" spid="104"/>
      <p:bldP grpId="1" spid="104"/>
      <p:bldP grpId="0" spid="105"/>
      <p:bldP grpId="1" spid="105"/>
      <p:bldP grpId="0" spid="106"/>
      <p:bldP grpId="1" spid="106"/>
      <p:bldGraphic grpId="0" spid="71" uiExpand="1">
        <p:bldSub>
          <a:bldChart bld="category"/>
        </p:bldSub>
      </p:bldGraphic>
      <p:bldGraphic grpId="0" spid="77" uiExpand="1">
        <p:bldSub>
          <a:bldChart bld="category"/>
        </p:bldSub>
      </p:bldGraphic>
      <p:bldGraphic grpId="0" spid="78" uiExpand="1">
        <p:bldSub>
          <a:bldChart bld="category"/>
        </p:bldSub>
      </p:bldGraphic>
      <p:bldGraphic grpId="0" spid="79" uiExpand="1">
        <p:bldSub>
          <a:bldChart bld="category"/>
        </p:bldSub>
      </p:bldGraphic>
      <p:bldGraphic grpId="0" spid="8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椭圆 13"/>
          <p:cNvSpPr/>
          <p:nvPr/>
        </p:nvSpPr>
        <p:spPr>
          <a:xfrm>
            <a:off x="5900738" y="4972052"/>
            <a:ext cx="414338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410075" y="791654"/>
            <a:ext cx="3371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4000">
                <a:solidFill>
                  <a:schemeClr val="accent1"/>
                </a:solidFill>
                <a:latin typeface="+mj-ea"/>
                <a:ea typeface="+mj-ea"/>
              </a:rPr>
              <a:t>优质服务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43918" y="1539601"/>
            <a:ext cx="2657475" cy="304800"/>
          </a:xfrm>
          <a:prstGeom prst="rect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accent1"/>
                </a:solidFill>
              </a:rPr>
              <a:t>一个年轻、朝气的精英团队</a:t>
            </a:r>
          </a:p>
        </p:txBody>
      </p:sp>
      <p:sp>
        <p:nvSpPr>
          <p:cNvPr id="10" name="矩形 9"/>
          <p:cNvSpPr/>
          <p:nvPr/>
        </p:nvSpPr>
        <p:spPr>
          <a:xfrm>
            <a:off x="7269153" y="1537007"/>
            <a:ext cx="378717" cy="317417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5039146" y="2939415"/>
            <a:ext cx="2114550" cy="1463040"/>
            <a:chOff x="5024858" y="2939415"/>
            <a:chExt cx="2114550" cy="1463040"/>
          </a:xfrm>
        </p:grpSpPr>
        <p:sp>
          <p:nvSpPr>
            <p:cNvPr id="11" name="泪滴形 10"/>
            <p:cNvSpPr/>
            <p:nvPr/>
          </p:nvSpPr>
          <p:spPr>
            <a:xfrm rot="8100000">
              <a:off x="5350613" y="2939415"/>
              <a:ext cx="1463040" cy="1463040"/>
            </a:xfrm>
            <a:prstGeom prst="teardrop">
              <a:avLst>
                <a:gd fmla="val 124859" name="adj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24858" y="3443288"/>
              <a:ext cx="211455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typeface="+mn-ea"/>
                </a:rPr>
                <a:t>SERVICE</a:t>
              </a:r>
            </a:p>
          </p:txBody>
        </p:sp>
      </p:grpSp>
      <p:sp>
        <p:nvSpPr>
          <p:cNvPr id="16" name="椭圆 15"/>
          <p:cNvSpPr/>
          <p:nvPr/>
        </p:nvSpPr>
        <p:spPr>
          <a:xfrm>
            <a:off x="5659044" y="4872041"/>
            <a:ext cx="897726" cy="37147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259862" y="4686302"/>
            <a:ext cx="1696090" cy="757236"/>
          </a:xfrm>
          <a:prstGeom prst="ellipse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4803010" y="4471988"/>
            <a:ext cx="2609794" cy="1228726"/>
          </a:xfrm>
          <a:prstGeom prst="ellipse">
            <a:avLst/>
          </a:prstGeom>
          <a:noFill/>
          <a:ln w="3175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3224998" y="3729039"/>
            <a:ext cx="5765818" cy="2714624"/>
          </a:xfrm>
          <a:prstGeom prst="ellipse">
            <a:avLst/>
          </a:prstGeom>
          <a:noFill/>
          <a:ln w="1270">
            <a:solidFill>
              <a:schemeClr val="accent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4196084" y="4186239"/>
            <a:ext cx="3823646" cy="1800224"/>
          </a:xfrm>
          <a:prstGeom prst="ellipse">
            <a:avLst/>
          </a:prstGeom>
          <a:noFill/>
          <a:ln w="1270">
            <a:solidFill>
              <a:schemeClr val="accent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8086724" y="2443161"/>
            <a:ext cx="1171576" cy="1171576"/>
            <a:chOff x="8086724" y="2443161"/>
            <a:chExt cx="1171576" cy="1171576"/>
          </a:xfrm>
        </p:grpSpPr>
        <p:sp>
          <p:nvSpPr>
            <p:cNvPr id="22" name="椭圆 21"/>
            <p:cNvSpPr/>
            <p:nvPr/>
          </p:nvSpPr>
          <p:spPr>
            <a:xfrm>
              <a:off x="8086724" y="2443161"/>
              <a:ext cx="1171576" cy="1171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Freeform 164"/>
            <p:cNvSpPr>
              <a:spLocks noEditPoints="1"/>
            </p:cNvSpPr>
            <p:nvPr/>
          </p:nvSpPr>
          <p:spPr bwMode="auto">
            <a:xfrm>
              <a:off x="8349798" y="2706575"/>
              <a:ext cx="665616" cy="665614"/>
            </a:xfrm>
            <a:custGeom>
              <a:gdLst>
                <a:gd fmla="*/ 36 w 128" name="T0"/>
                <a:gd fmla="*/ 40 h 128" name="T1"/>
                <a:gd fmla="*/ 32 w 128" name="T2"/>
                <a:gd fmla="*/ 44 h 128" name="T3"/>
                <a:gd fmla="*/ 32 w 128" name="T4"/>
                <a:gd fmla="*/ 84 h 128" name="T5"/>
                <a:gd fmla="*/ 36 w 128" name="T6"/>
                <a:gd fmla="*/ 88 h 128" name="T7"/>
                <a:gd fmla="*/ 40 w 128" name="T8"/>
                <a:gd fmla="*/ 84 h 128" name="T9"/>
                <a:gd fmla="*/ 40 w 128" name="T10"/>
                <a:gd fmla="*/ 44 h 128" name="T11"/>
                <a:gd fmla="*/ 36 w 128" name="T12"/>
                <a:gd fmla="*/ 40 h 128" name="T13"/>
                <a:gd fmla="*/ 68 w 128" name="T14"/>
                <a:gd fmla="*/ 52 h 128" name="T15"/>
                <a:gd fmla="*/ 64 w 128" name="T16"/>
                <a:gd fmla="*/ 56 h 128" name="T17"/>
                <a:gd fmla="*/ 64 w 128" name="T18"/>
                <a:gd fmla="*/ 80 h 128" name="T19"/>
                <a:gd fmla="*/ 68 w 128" name="T20"/>
                <a:gd fmla="*/ 84 h 128" name="T21"/>
                <a:gd fmla="*/ 72 w 128" name="T22"/>
                <a:gd fmla="*/ 80 h 128" name="T23"/>
                <a:gd fmla="*/ 72 w 128" name="T24"/>
                <a:gd fmla="*/ 56 h 128" name="T25"/>
                <a:gd fmla="*/ 68 w 128" name="T26"/>
                <a:gd fmla="*/ 52 h 128" name="T27"/>
                <a:gd fmla="*/ 96 w 128" name="T28"/>
                <a:gd fmla="*/ 68 h 128" name="T29"/>
                <a:gd fmla="*/ 100 w 128" name="T30"/>
                <a:gd fmla="*/ 72 h 128" name="T31"/>
                <a:gd fmla="*/ 104 w 128" name="T32"/>
                <a:gd fmla="*/ 68 h 128" name="T33"/>
                <a:gd fmla="*/ 104 w 128" name="T34"/>
                <a:gd fmla="*/ 36 h 128" name="T35"/>
                <a:gd fmla="*/ 100 w 128" name="T36"/>
                <a:gd fmla="*/ 32 h 128" name="T37"/>
                <a:gd fmla="*/ 96 w 128" name="T38"/>
                <a:gd fmla="*/ 36 h 128" name="T39"/>
                <a:gd fmla="*/ 96 w 128" name="T40"/>
                <a:gd fmla="*/ 68 h 128" name="T41"/>
                <a:gd fmla="*/ 96 w 128" name="T42"/>
                <a:gd fmla="*/ 0 h 128" name="T43"/>
                <a:gd fmla="*/ 64 w 128" name="T44"/>
                <a:gd fmla="*/ 24 h 128" name="T45"/>
                <a:gd fmla="*/ 32 w 128" name="T46"/>
                <a:gd fmla="*/ 12 h 128" name="T47"/>
                <a:gd fmla="*/ 0 w 128" name="T48"/>
                <a:gd fmla="*/ 32 h 128" name="T49"/>
                <a:gd fmla="*/ 0 w 128" name="T50"/>
                <a:gd fmla="*/ 40 h 128" name="T51"/>
                <a:gd fmla="*/ 0 w 128" name="T52"/>
                <a:gd fmla="*/ 120 h 128" name="T53"/>
                <a:gd fmla="*/ 0 w 128" name="T54"/>
                <a:gd fmla="*/ 124 h 128" name="T55"/>
                <a:gd fmla="*/ 0 w 128" name="T56"/>
                <a:gd fmla="*/ 128 h 128" name="T57"/>
                <a:gd fmla="*/ 6 w 128" name="T58"/>
                <a:gd fmla="*/ 124 h 128" name="T59"/>
                <a:gd fmla="*/ 8 w 128" name="T60"/>
                <a:gd fmla="*/ 124 h 128" name="T61"/>
                <a:gd fmla="*/ 8 w 128" name="T62"/>
                <a:gd fmla="*/ 123 h 128" name="T63"/>
                <a:gd fmla="*/ 32 w 128" name="T64"/>
                <a:gd fmla="*/ 108 h 128" name="T65"/>
                <a:gd fmla="*/ 64 w 128" name="T66"/>
                <a:gd fmla="*/ 120 h 128" name="T67"/>
                <a:gd fmla="*/ 96 w 128" name="T68"/>
                <a:gd fmla="*/ 96 h 128" name="T69"/>
                <a:gd fmla="*/ 120 w 128" name="T70"/>
                <a:gd fmla="*/ 114 h 128" name="T71"/>
                <a:gd fmla="*/ 120 w 128" name="T72"/>
                <a:gd fmla="*/ 116 h 128" name="T73"/>
                <a:gd fmla="*/ 123 w 128" name="T74"/>
                <a:gd fmla="*/ 116 h 128" name="T75"/>
                <a:gd fmla="*/ 128 w 128" name="T76"/>
                <a:gd fmla="*/ 120 h 128" name="T77"/>
                <a:gd fmla="*/ 128 w 128" name="T78"/>
                <a:gd fmla="*/ 116 h 128" name="T79"/>
                <a:gd fmla="*/ 128 w 128" name="T80"/>
                <a:gd fmla="*/ 112 h 128" name="T81"/>
                <a:gd fmla="*/ 128 w 128" name="T82"/>
                <a:gd fmla="*/ 32 h 128" name="T83"/>
                <a:gd fmla="*/ 128 w 128" name="T84"/>
                <a:gd fmla="*/ 24 h 128" name="T85"/>
                <a:gd fmla="*/ 96 w 128" name="T86"/>
                <a:gd fmla="*/ 0 h 128" name="T87"/>
                <a:gd fmla="*/ 120 w 128" name="T88"/>
                <a:gd fmla="*/ 106 h 128" name="T89"/>
                <a:gd fmla="*/ 96 w 128" name="T90"/>
                <a:gd fmla="*/ 88 h 128" name="T91"/>
                <a:gd fmla="*/ 64 w 128" name="T92"/>
                <a:gd fmla="*/ 112 h 128" name="T93"/>
                <a:gd fmla="*/ 32 w 128" name="T94"/>
                <a:gd fmla="*/ 100 h 128" name="T95"/>
                <a:gd fmla="*/ 8 w 128" name="T96"/>
                <a:gd fmla="*/ 115 h 128" name="T97"/>
                <a:gd fmla="*/ 8 w 128" name="T98"/>
                <a:gd fmla="*/ 35 h 128" name="T99"/>
                <a:gd fmla="*/ 32 w 128" name="T100"/>
                <a:gd fmla="*/ 20 h 128" name="T101"/>
                <a:gd fmla="*/ 64 w 128" name="T102"/>
                <a:gd fmla="*/ 32 h 128" name="T103"/>
                <a:gd fmla="*/ 96 w 128" name="T104"/>
                <a:gd fmla="*/ 8 h 128" name="T105"/>
                <a:gd fmla="*/ 120 w 128" name="T106"/>
                <a:gd fmla="*/ 26 h 128" name="T107"/>
                <a:gd fmla="*/ 120 w 128" name="T108"/>
                <a:gd fmla="*/ 106 h 12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28" w="128">
                  <a:moveTo>
                    <a:pt x="36" y="40"/>
                  </a:moveTo>
                  <a:cubicBezTo>
                    <a:pt x="34" y="40"/>
                    <a:pt x="32" y="42"/>
                    <a:pt x="32" y="4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6"/>
                    <a:pt x="34" y="88"/>
                    <a:pt x="36" y="88"/>
                  </a:cubicBezTo>
                  <a:cubicBezTo>
                    <a:pt x="38" y="88"/>
                    <a:pt x="40" y="86"/>
                    <a:pt x="40" y="8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2"/>
                    <a:pt x="38" y="40"/>
                    <a:pt x="36" y="40"/>
                  </a:cubicBezTo>
                  <a:close/>
                  <a:moveTo>
                    <a:pt x="68" y="52"/>
                  </a:moveTo>
                  <a:cubicBezTo>
                    <a:pt x="66" y="52"/>
                    <a:pt x="64" y="54"/>
                    <a:pt x="64" y="56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2"/>
                    <a:pt x="66" y="84"/>
                    <a:pt x="68" y="84"/>
                  </a:cubicBezTo>
                  <a:cubicBezTo>
                    <a:pt x="70" y="84"/>
                    <a:pt x="72" y="82"/>
                    <a:pt x="72" y="80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4"/>
                    <a:pt x="70" y="52"/>
                    <a:pt x="68" y="52"/>
                  </a:cubicBezTo>
                  <a:close/>
                  <a:moveTo>
                    <a:pt x="96" y="68"/>
                  </a:moveTo>
                  <a:cubicBezTo>
                    <a:pt x="96" y="70"/>
                    <a:pt x="98" y="72"/>
                    <a:pt x="100" y="72"/>
                  </a:cubicBezTo>
                  <a:cubicBezTo>
                    <a:pt x="102" y="72"/>
                    <a:pt x="104" y="70"/>
                    <a:pt x="104" y="68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4"/>
                    <a:pt x="102" y="32"/>
                    <a:pt x="100" y="32"/>
                  </a:cubicBezTo>
                  <a:cubicBezTo>
                    <a:pt x="98" y="32"/>
                    <a:pt x="96" y="34"/>
                    <a:pt x="96" y="36"/>
                  </a:cubicBezTo>
                  <a:lnTo>
                    <a:pt x="96" y="68"/>
                  </a:lnTo>
                  <a:close/>
                  <a:moveTo>
                    <a:pt x="96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96" y="0"/>
                  </a:lnTo>
                  <a:close/>
                  <a:moveTo>
                    <a:pt x="120" y="106"/>
                  </a:moveTo>
                  <a:cubicBezTo>
                    <a:pt x="96" y="88"/>
                    <a:pt x="96" y="88"/>
                    <a:pt x="96" y="88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26"/>
                    <a:pt x="120" y="26"/>
                    <a:pt x="120" y="26"/>
                  </a:cubicBezTo>
                  <a:lnTo>
                    <a:pt x="120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14738" y="4743451"/>
            <a:ext cx="1085850" cy="1085850"/>
            <a:chOff x="3614738" y="4743451"/>
            <a:chExt cx="1085850" cy="1085850"/>
          </a:xfrm>
        </p:grpSpPr>
        <p:sp>
          <p:nvSpPr>
            <p:cNvPr id="23" name="椭圆 22"/>
            <p:cNvSpPr/>
            <p:nvPr/>
          </p:nvSpPr>
          <p:spPr>
            <a:xfrm>
              <a:off x="3614738" y="4743451"/>
              <a:ext cx="1085850" cy="1085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Freeform 166"/>
            <p:cNvSpPr>
              <a:spLocks noEditPoints="1"/>
            </p:cNvSpPr>
            <p:nvPr/>
          </p:nvSpPr>
          <p:spPr bwMode="auto">
            <a:xfrm>
              <a:off x="3942444" y="5007201"/>
              <a:ext cx="412524" cy="550638"/>
            </a:xfrm>
            <a:custGeom>
              <a:gdLst>
                <a:gd fmla="*/ 48 w 96" name="T0"/>
                <a:gd fmla="*/ 28 h 128" name="T1"/>
                <a:gd fmla="*/ 28 w 96" name="T2"/>
                <a:gd fmla="*/ 48 h 128" name="T3"/>
                <a:gd fmla="*/ 48 w 96" name="T4"/>
                <a:gd fmla="*/ 68 h 128" name="T5"/>
                <a:gd fmla="*/ 68 w 96" name="T6"/>
                <a:gd fmla="*/ 48 h 128" name="T7"/>
                <a:gd fmla="*/ 48 w 96" name="T8"/>
                <a:gd fmla="*/ 28 h 128" name="T9"/>
                <a:gd fmla="*/ 48 w 96" name="T10"/>
                <a:gd fmla="*/ 60 h 128" name="T11"/>
                <a:gd fmla="*/ 36 w 96" name="T12"/>
                <a:gd fmla="*/ 48 h 128" name="T13"/>
                <a:gd fmla="*/ 48 w 96" name="T14"/>
                <a:gd fmla="*/ 36 h 128" name="T15"/>
                <a:gd fmla="*/ 60 w 96" name="T16"/>
                <a:gd fmla="*/ 48 h 128" name="T17"/>
                <a:gd fmla="*/ 48 w 96" name="T18"/>
                <a:gd fmla="*/ 60 h 128" name="T19"/>
                <a:gd fmla="*/ 48 w 96" name="T20"/>
                <a:gd fmla="*/ 0 h 128" name="T21"/>
                <a:gd fmla="*/ 0 w 96" name="T22"/>
                <a:gd fmla="*/ 48 h 128" name="T23"/>
                <a:gd fmla="*/ 48 w 96" name="T24"/>
                <a:gd fmla="*/ 128 h 128" name="T25"/>
                <a:gd fmla="*/ 96 w 96" name="T26"/>
                <a:gd fmla="*/ 48 h 128" name="T27"/>
                <a:gd fmla="*/ 48 w 96" name="T28"/>
                <a:gd fmla="*/ 0 h 128" name="T29"/>
                <a:gd fmla="*/ 48 w 96" name="T30"/>
                <a:gd fmla="*/ 116 h 128" name="T31"/>
                <a:gd fmla="*/ 8 w 96" name="T32"/>
                <a:gd fmla="*/ 48 h 128" name="T33"/>
                <a:gd fmla="*/ 48 w 96" name="T34"/>
                <a:gd fmla="*/ 8 h 128" name="T35"/>
                <a:gd fmla="*/ 88 w 96" name="T36"/>
                <a:gd fmla="*/ 48 h 128" name="T37"/>
                <a:gd fmla="*/ 48 w 96" name="T38"/>
                <a:gd fmla="*/ 116 h 1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8" w="96">
                  <a:moveTo>
                    <a:pt x="48" y="28"/>
                  </a:moveTo>
                  <a:cubicBezTo>
                    <a:pt x="37" y="28"/>
                    <a:pt x="28" y="37"/>
                    <a:pt x="28" y="48"/>
                  </a:cubicBezTo>
                  <a:cubicBezTo>
                    <a:pt x="28" y="59"/>
                    <a:pt x="37" y="68"/>
                    <a:pt x="48" y="68"/>
                  </a:cubicBezTo>
                  <a:cubicBezTo>
                    <a:pt x="59" y="68"/>
                    <a:pt x="68" y="59"/>
                    <a:pt x="68" y="48"/>
                  </a:cubicBezTo>
                  <a:cubicBezTo>
                    <a:pt x="68" y="37"/>
                    <a:pt x="59" y="28"/>
                    <a:pt x="48" y="28"/>
                  </a:cubicBezTo>
                  <a:close/>
                  <a:moveTo>
                    <a:pt x="48" y="60"/>
                  </a:moveTo>
                  <a:cubicBezTo>
                    <a:pt x="41" y="60"/>
                    <a:pt x="36" y="55"/>
                    <a:pt x="36" y="48"/>
                  </a:cubicBezTo>
                  <a:cubicBezTo>
                    <a:pt x="36" y="41"/>
                    <a:pt x="41" y="36"/>
                    <a:pt x="48" y="36"/>
                  </a:cubicBezTo>
                  <a:cubicBezTo>
                    <a:pt x="55" y="36"/>
                    <a:pt x="60" y="41"/>
                    <a:pt x="60" y="48"/>
                  </a:cubicBezTo>
                  <a:cubicBezTo>
                    <a:pt x="60" y="55"/>
                    <a:pt x="55" y="60"/>
                    <a:pt x="48" y="60"/>
                  </a:cubicBezTo>
                  <a:close/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40" y="128"/>
                    <a:pt x="48" y="128"/>
                  </a:cubicBezTo>
                  <a:cubicBezTo>
                    <a:pt x="56" y="128"/>
                    <a:pt x="96" y="68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116"/>
                  </a:moveTo>
                  <a:cubicBezTo>
                    <a:pt x="41" y="116"/>
                    <a:pt x="8" y="65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64"/>
                    <a:pt x="55" y="116"/>
                    <a:pt x="48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72438" y="4686300"/>
            <a:ext cx="657225" cy="657225"/>
            <a:chOff x="8072438" y="4686300"/>
            <a:chExt cx="657225" cy="657225"/>
          </a:xfrm>
        </p:grpSpPr>
        <p:sp>
          <p:nvSpPr>
            <p:cNvPr id="24" name="椭圆 23"/>
            <p:cNvSpPr/>
            <p:nvPr/>
          </p:nvSpPr>
          <p:spPr>
            <a:xfrm>
              <a:off x="8072438" y="4686300"/>
              <a:ext cx="657225" cy="6572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Freeform 174"/>
            <p:cNvSpPr>
              <a:spLocks noEditPoints="1"/>
            </p:cNvSpPr>
            <p:nvPr/>
          </p:nvSpPr>
          <p:spPr bwMode="auto">
            <a:xfrm>
              <a:off x="8221212" y="4898935"/>
              <a:ext cx="379864" cy="236944"/>
            </a:xfrm>
            <a:custGeom>
              <a:gdLst>
                <a:gd fmla="*/ 88 w 128" name="T0"/>
                <a:gd fmla="*/ 0 h 80" name="T1"/>
                <a:gd fmla="*/ 40 w 128" name="T2"/>
                <a:gd fmla="*/ 0 h 80" name="T3"/>
                <a:gd fmla="*/ 0 w 128" name="T4"/>
                <a:gd fmla="*/ 40 h 80" name="T5"/>
                <a:gd fmla="*/ 40 w 128" name="T6"/>
                <a:gd fmla="*/ 80 h 80" name="T7"/>
                <a:gd fmla="*/ 88 w 128" name="T8"/>
                <a:gd fmla="*/ 80 h 80" name="T9"/>
                <a:gd fmla="*/ 128 w 128" name="T10"/>
                <a:gd fmla="*/ 40 h 80" name="T11"/>
                <a:gd fmla="*/ 88 w 128" name="T12"/>
                <a:gd fmla="*/ 0 h 80" name="T13"/>
                <a:gd fmla="*/ 88 w 128" name="T14"/>
                <a:gd fmla="*/ 72 h 80" name="T15"/>
                <a:gd fmla="*/ 40 w 128" name="T16"/>
                <a:gd fmla="*/ 72 h 80" name="T17"/>
                <a:gd fmla="*/ 8 w 128" name="T18"/>
                <a:gd fmla="*/ 40 h 80" name="T19"/>
                <a:gd fmla="*/ 40 w 128" name="T20"/>
                <a:gd fmla="*/ 8 h 80" name="T21"/>
                <a:gd fmla="*/ 88 w 128" name="T22"/>
                <a:gd fmla="*/ 8 h 80" name="T23"/>
                <a:gd fmla="*/ 120 w 128" name="T24"/>
                <a:gd fmla="*/ 40 h 80" name="T25"/>
                <a:gd fmla="*/ 88 w 128" name="T26"/>
                <a:gd fmla="*/ 72 h 80" name="T27"/>
                <a:gd fmla="*/ 40 w 128" name="T28"/>
                <a:gd fmla="*/ 16 h 80" name="T29"/>
                <a:gd fmla="*/ 16 w 128" name="T30"/>
                <a:gd fmla="*/ 40 h 80" name="T31"/>
                <a:gd fmla="*/ 40 w 128" name="T32"/>
                <a:gd fmla="*/ 64 h 80" name="T33"/>
                <a:gd fmla="*/ 64 w 128" name="T34"/>
                <a:gd fmla="*/ 40 h 80" name="T35"/>
                <a:gd fmla="*/ 40 w 128" name="T36"/>
                <a:gd fmla="*/ 16 h 80" name="T37"/>
                <a:gd fmla="*/ 40 w 128" name="T38"/>
                <a:gd fmla="*/ 56 h 80" name="T39"/>
                <a:gd fmla="*/ 24 w 128" name="T40"/>
                <a:gd fmla="*/ 40 h 80" name="T41"/>
                <a:gd fmla="*/ 40 w 128" name="T42"/>
                <a:gd fmla="*/ 24 h 80" name="T43"/>
                <a:gd fmla="*/ 56 w 128" name="T44"/>
                <a:gd fmla="*/ 40 h 80" name="T45"/>
                <a:gd fmla="*/ 40 w 128" name="T46"/>
                <a:gd fmla="*/ 56 h 8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0" w="128">
                  <a:moveTo>
                    <a:pt x="8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22" y="72"/>
                    <a:pt x="8" y="58"/>
                    <a:pt x="8" y="40"/>
                  </a:cubicBezTo>
                  <a:cubicBezTo>
                    <a:pt x="8" y="22"/>
                    <a:pt x="22" y="8"/>
                    <a:pt x="4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  <a:moveTo>
                    <a:pt x="40" y="16"/>
                  </a:moveTo>
                  <a:cubicBezTo>
                    <a:pt x="27" y="16"/>
                    <a:pt x="16" y="27"/>
                    <a:pt x="16" y="40"/>
                  </a:cubicBezTo>
                  <a:cubicBezTo>
                    <a:pt x="16" y="53"/>
                    <a:pt x="27" y="64"/>
                    <a:pt x="40" y="64"/>
                  </a:cubicBezTo>
                  <a:cubicBezTo>
                    <a:pt x="53" y="64"/>
                    <a:pt x="64" y="53"/>
                    <a:pt x="64" y="40"/>
                  </a:cubicBezTo>
                  <a:cubicBezTo>
                    <a:pt x="64" y="27"/>
                    <a:pt x="53" y="16"/>
                    <a:pt x="40" y="16"/>
                  </a:cubicBezTo>
                  <a:close/>
                  <a:moveTo>
                    <a:pt x="40" y="56"/>
                  </a:moveTo>
                  <a:cubicBezTo>
                    <a:pt x="31" y="56"/>
                    <a:pt x="24" y="49"/>
                    <a:pt x="24" y="40"/>
                  </a:cubicBezTo>
                  <a:cubicBezTo>
                    <a:pt x="24" y="31"/>
                    <a:pt x="31" y="24"/>
                    <a:pt x="40" y="24"/>
                  </a:cubicBezTo>
                  <a:cubicBezTo>
                    <a:pt x="49" y="24"/>
                    <a:pt x="56" y="31"/>
                    <a:pt x="56" y="40"/>
                  </a:cubicBezTo>
                  <a:cubicBezTo>
                    <a:pt x="56" y="49"/>
                    <a:pt x="49" y="56"/>
                    <a:pt x="4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57526" y="2671763"/>
            <a:ext cx="814388" cy="814388"/>
            <a:chOff x="3057526" y="2671763"/>
            <a:chExt cx="814388" cy="814388"/>
          </a:xfrm>
        </p:grpSpPr>
        <p:sp>
          <p:nvSpPr>
            <p:cNvPr id="21" name="椭圆 20"/>
            <p:cNvSpPr/>
            <p:nvPr/>
          </p:nvSpPr>
          <p:spPr>
            <a:xfrm>
              <a:off x="3057526" y="2671763"/>
              <a:ext cx="814388" cy="814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Freeform 176"/>
            <p:cNvSpPr>
              <a:spLocks noEditPoints="1"/>
            </p:cNvSpPr>
            <p:nvPr/>
          </p:nvSpPr>
          <p:spPr bwMode="auto">
            <a:xfrm>
              <a:off x="3247799" y="2862375"/>
              <a:ext cx="458788" cy="450850"/>
            </a:xfrm>
            <a:custGeom>
              <a:gdLst>
                <a:gd fmla="*/ 108 w 122" name="T0"/>
                <a:gd fmla="*/ 69 h 120" name="T1"/>
                <a:gd fmla="*/ 108 w 122" name="T2"/>
                <a:gd fmla="*/ 51 h 120" name="T3"/>
                <a:gd fmla="*/ 120 w 122" name="T4"/>
                <a:gd fmla="*/ 35 h 120" name="T5"/>
                <a:gd fmla="*/ 101 w 122" name="T6"/>
                <a:gd fmla="*/ 18 h 120" name="T7"/>
                <a:gd fmla="*/ 77 w 122" name="T8"/>
                <a:gd fmla="*/ 15 h 120" name="T9"/>
                <a:gd fmla="*/ 69 w 122" name="T10"/>
                <a:gd fmla="*/ 0 h 120" name="T11"/>
                <a:gd fmla="*/ 45 w 122" name="T12"/>
                <a:gd fmla="*/ 8 h 120" name="T13"/>
                <a:gd fmla="*/ 30 w 122" name="T14"/>
                <a:gd fmla="*/ 24 h 120" name="T15"/>
                <a:gd fmla="*/ 10 w 122" name="T16"/>
                <a:gd fmla="*/ 21 h 120" name="T17"/>
                <a:gd fmla="*/ 5 w 122" name="T18"/>
                <a:gd fmla="*/ 46 h 120" name="T19"/>
                <a:gd fmla="*/ 13 w 122" name="T20"/>
                <a:gd fmla="*/ 60 h 120" name="T21"/>
                <a:gd fmla="*/ 5 w 122" name="T22"/>
                <a:gd fmla="*/ 74 h 120" name="T23"/>
                <a:gd fmla="*/ 10 w 122" name="T24"/>
                <a:gd fmla="*/ 99 h 120" name="T25"/>
                <a:gd fmla="*/ 30 w 122" name="T26"/>
                <a:gd fmla="*/ 96 h 120" name="T27"/>
                <a:gd fmla="*/ 45 w 122" name="T28"/>
                <a:gd fmla="*/ 112 h 120" name="T29"/>
                <a:gd fmla="*/ 69 w 122" name="T30"/>
                <a:gd fmla="*/ 120 h 120" name="T31"/>
                <a:gd fmla="*/ 77 w 122" name="T32"/>
                <a:gd fmla="*/ 105 h 120" name="T33"/>
                <a:gd fmla="*/ 101 w 122" name="T34"/>
                <a:gd fmla="*/ 102 h 120" name="T35"/>
                <a:gd fmla="*/ 120 w 122" name="T36"/>
                <a:gd fmla="*/ 85 h 120" name="T37"/>
                <a:gd fmla="*/ 111 w 122" name="T38"/>
                <a:gd fmla="*/ 85 h 120" name="T39"/>
                <a:gd fmla="*/ 102 w 122" name="T40"/>
                <a:gd fmla="*/ 93 h 120" name="T41"/>
                <a:gd fmla="*/ 69 w 122" name="T42"/>
                <a:gd fmla="*/ 99 h 120" name="T43"/>
                <a:gd fmla="*/ 65 w 122" name="T44"/>
                <a:gd fmla="*/ 112 h 120" name="T45"/>
                <a:gd fmla="*/ 53 w 122" name="T46"/>
                <a:gd fmla="*/ 108 h 120" name="T47"/>
                <a:gd fmla="*/ 31 w 122" name="T48"/>
                <a:gd fmla="*/ 87 h 120" name="T49"/>
                <a:gd fmla="*/ 15 w 122" name="T50"/>
                <a:gd fmla="*/ 91 h 120" name="T51"/>
                <a:gd fmla="*/ 12 w 122" name="T52"/>
                <a:gd fmla="*/ 79 h 120" name="T53"/>
                <a:gd fmla="*/ 21 w 122" name="T54"/>
                <a:gd fmla="*/ 60 h 120" name="T55"/>
                <a:gd fmla="*/ 12 w 122" name="T56"/>
                <a:gd fmla="*/ 41 h 120" name="T57"/>
                <a:gd fmla="*/ 15 w 122" name="T58"/>
                <a:gd fmla="*/ 29 h 120" name="T59"/>
                <a:gd fmla="*/ 31 w 122" name="T60"/>
                <a:gd fmla="*/ 33 h 120" name="T61"/>
                <a:gd fmla="*/ 53 w 122" name="T62"/>
                <a:gd fmla="*/ 12 h 120" name="T63"/>
                <a:gd fmla="*/ 65 w 122" name="T64"/>
                <a:gd fmla="*/ 8 h 120" name="T65"/>
                <a:gd fmla="*/ 69 w 122" name="T66"/>
                <a:gd fmla="*/ 21 h 120" name="T67"/>
                <a:gd fmla="*/ 102 w 122" name="T68"/>
                <a:gd fmla="*/ 27 h 120" name="T69"/>
                <a:gd fmla="*/ 111 w 122" name="T70"/>
                <a:gd fmla="*/ 35 h 120" name="T71"/>
                <a:gd fmla="*/ 99 w 122" name="T72"/>
                <a:gd fmla="*/ 47 h 120" name="T73"/>
                <a:gd fmla="*/ 99 w 122" name="T74"/>
                <a:gd fmla="*/ 73 h 120" name="T75"/>
                <a:gd fmla="*/ 111 w 122" name="T76"/>
                <a:gd fmla="*/ 85 h 120" name="T77"/>
                <a:gd fmla="*/ 41 w 122" name="T78"/>
                <a:gd fmla="*/ 60 h 120" name="T79"/>
                <a:gd fmla="*/ 81 w 122" name="T80"/>
                <a:gd fmla="*/ 60 h 120" name="T81"/>
                <a:gd fmla="*/ 61 w 122" name="T82"/>
                <a:gd fmla="*/ 72 h 120" name="T83"/>
                <a:gd fmla="*/ 61 w 122" name="T84"/>
                <a:gd fmla="*/ 48 h 120" name="T85"/>
                <a:gd fmla="*/ 61 w 122" name="T86"/>
                <a:gd fmla="*/ 72 h 12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20" w="122">
                  <a:moveTo>
                    <a:pt x="117" y="74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08" y="66"/>
                    <a:pt x="109" y="63"/>
                    <a:pt x="109" y="60"/>
                  </a:cubicBezTo>
                  <a:cubicBezTo>
                    <a:pt x="109" y="57"/>
                    <a:pt x="108" y="54"/>
                    <a:pt x="108" y="51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21" y="44"/>
                    <a:pt x="122" y="39"/>
                    <a:pt x="120" y="35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17"/>
                    <a:pt x="105" y="16"/>
                    <a:pt x="101" y="1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87" y="20"/>
                    <a:pt x="82" y="17"/>
                    <a:pt x="77" y="15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4"/>
                    <a:pt x="73" y="0"/>
                    <a:pt x="6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9" y="0"/>
                    <a:pt x="45" y="4"/>
                    <a:pt x="45" y="8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0" y="17"/>
                    <a:pt x="35" y="20"/>
                    <a:pt x="30" y="2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7" y="16"/>
                    <a:pt x="12" y="17"/>
                    <a:pt x="10" y="2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1" y="44"/>
                    <a:pt x="5" y="46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4"/>
                    <a:pt x="13" y="57"/>
                    <a:pt x="13" y="60"/>
                  </a:cubicBezTo>
                  <a:cubicBezTo>
                    <a:pt x="13" y="63"/>
                    <a:pt x="14" y="66"/>
                    <a:pt x="14" y="69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" y="76"/>
                    <a:pt x="0" y="81"/>
                    <a:pt x="2" y="8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3"/>
                    <a:pt x="17" y="104"/>
                    <a:pt x="21" y="102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5" y="100"/>
                    <a:pt x="40" y="103"/>
                    <a:pt x="45" y="105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16"/>
                    <a:pt x="49" y="120"/>
                    <a:pt x="53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73" y="120"/>
                    <a:pt x="77" y="116"/>
                    <a:pt x="77" y="112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82" y="103"/>
                    <a:pt x="87" y="100"/>
                    <a:pt x="92" y="96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5" y="104"/>
                    <a:pt x="110" y="103"/>
                    <a:pt x="112" y="99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2" y="81"/>
                    <a:pt x="121" y="76"/>
                    <a:pt x="117" y="74"/>
                  </a:cubicBezTo>
                  <a:close/>
                  <a:moveTo>
                    <a:pt x="111" y="85"/>
                  </a:moveTo>
                  <a:cubicBezTo>
                    <a:pt x="107" y="91"/>
                    <a:pt x="107" y="91"/>
                    <a:pt x="107" y="91"/>
                  </a:cubicBezTo>
                  <a:cubicBezTo>
                    <a:pt x="106" y="93"/>
                    <a:pt x="104" y="94"/>
                    <a:pt x="102" y="93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85" y="93"/>
                    <a:pt x="78" y="97"/>
                    <a:pt x="69" y="9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10"/>
                    <a:pt x="67" y="112"/>
                    <a:pt x="65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3" y="110"/>
                    <a:pt x="53" y="10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44" y="97"/>
                    <a:pt x="37" y="93"/>
                    <a:pt x="31" y="87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8" y="94"/>
                    <a:pt x="16" y="93"/>
                    <a:pt x="15" y="9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0" y="83"/>
                    <a:pt x="10" y="80"/>
                    <a:pt x="12" y="79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2" y="69"/>
                    <a:pt x="21" y="64"/>
                    <a:pt x="21" y="60"/>
                  </a:cubicBezTo>
                  <a:cubicBezTo>
                    <a:pt x="21" y="56"/>
                    <a:pt x="22" y="51"/>
                    <a:pt x="23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0"/>
                    <a:pt x="10" y="37"/>
                    <a:pt x="11" y="3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7"/>
                    <a:pt x="18" y="26"/>
                    <a:pt x="20" y="2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7" y="27"/>
                    <a:pt x="44" y="23"/>
                    <a:pt x="53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0"/>
                    <a:pt x="55" y="8"/>
                    <a:pt x="57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8"/>
                    <a:pt x="69" y="10"/>
                    <a:pt x="69" y="1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8" y="23"/>
                    <a:pt x="85" y="27"/>
                    <a:pt x="91" y="3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4" y="26"/>
                    <a:pt x="106" y="27"/>
                    <a:pt x="107" y="29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2" y="37"/>
                    <a:pt x="112" y="40"/>
                    <a:pt x="110" y="41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0" y="51"/>
                    <a:pt x="101" y="56"/>
                    <a:pt x="101" y="60"/>
                  </a:cubicBezTo>
                  <a:cubicBezTo>
                    <a:pt x="101" y="64"/>
                    <a:pt x="100" y="69"/>
                    <a:pt x="99" y="73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2" y="80"/>
                    <a:pt x="112" y="83"/>
                    <a:pt x="111" y="85"/>
                  </a:cubicBezTo>
                  <a:close/>
                  <a:moveTo>
                    <a:pt x="61" y="40"/>
                  </a:moveTo>
                  <a:cubicBezTo>
                    <a:pt x="50" y="40"/>
                    <a:pt x="41" y="49"/>
                    <a:pt x="41" y="60"/>
                  </a:cubicBezTo>
                  <a:cubicBezTo>
                    <a:pt x="41" y="71"/>
                    <a:pt x="50" y="80"/>
                    <a:pt x="61" y="80"/>
                  </a:cubicBezTo>
                  <a:cubicBezTo>
                    <a:pt x="72" y="80"/>
                    <a:pt x="81" y="71"/>
                    <a:pt x="81" y="60"/>
                  </a:cubicBezTo>
                  <a:cubicBezTo>
                    <a:pt x="81" y="49"/>
                    <a:pt x="72" y="40"/>
                    <a:pt x="61" y="40"/>
                  </a:cubicBezTo>
                  <a:close/>
                  <a:moveTo>
                    <a:pt x="61" y="72"/>
                  </a:moveTo>
                  <a:cubicBezTo>
                    <a:pt x="54" y="72"/>
                    <a:pt x="49" y="67"/>
                    <a:pt x="49" y="60"/>
                  </a:cubicBezTo>
                  <a:cubicBezTo>
                    <a:pt x="49" y="53"/>
                    <a:pt x="54" y="48"/>
                    <a:pt x="61" y="48"/>
                  </a:cubicBezTo>
                  <a:cubicBezTo>
                    <a:pt x="68" y="48"/>
                    <a:pt x="73" y="53"/>
                    <a:pt x="73" y="60"/>
                  </a:cubicBezTo>
                  <a:cubicBezTo>
                    <a:pt x="73" y="67"/>
                    <a:pt x="68" y="72"/>
                    <a:pt x="61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矩形 29"/>
          <p:cNvSpPr/>
          <p:nvPr/>
        </p:nvSpPr>
        <p:spPr>
          <a:xfrm>
            <a:off x="9534465" y="2627945"/>
            <a:ext cx="209555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时光在音乐与文字中静静流过，轻轻走向西边的山涧。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893761" y="4715946"/>
            <a:ext cx="273626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轻轻走向西边的山涧，随着潺潺的小溪缓缓流淌。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00100" y="2715697"/>
            <a:ext cx="210026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柔柔的日光已经偏斜到树梢，下一刻，就该是夕阳西下</a:t>
            </a:r>
          </a:p>
        </p:txBody>
      </p:sp>
      <p:sp>
        <p:nvSpPr>
          <p:cNvPr id="33" name="矩形 32"/>
          <p:cNvSpPr/>
          <p:nvPr/>
        </p:nvSpPr>
        <p:spPr>
          <a:xfrm>
            <a:off x="780694" y="5001695"/>
            <a:ext cx="256258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漫天晚霞了吧。时光在音乐与文字中静静流过</a:t>
            </a:r>
          </a:p>
        </p:txBody>
      </p:sp>
    </p:spTree>
    <p:extLst>
      <p:ext uri="{BB962C8B-B14F-4D97-AF65-F5344CB8AC3E}">
        <p14:creationId val="16202363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1042 E" pathEditMode="relative" ptsTypes="">
                                      <p:cBhvr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042 L 0 0 E" pathEditMode="relative" ptsTypes="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3" id="1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4" id="2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4166 E" pathEditMode="relative" ptsTypes="">
                                      <p:cBhvr>
                                        <p:cTn dur="10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2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166 L 0 0 E" pathEditMode="relative" ptsTypes="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6" id="2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7" id="3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4167 E" pathEditMode="relative" ptsTypes="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3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167 L 0 0 E" pathEditMode="relative" ptsTypes="">
                                      <p:cBhvr>
                                        <p:cTn dur="10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9" id="3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0" id="4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4167 E" pathEditMode="relative" ptsTypes="">
                                      <p:cBhvr>
                                        <p:cTn dur="1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4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167 L 0 0 E" pathEditMode="relative" ptsTypes="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1" spid="16"/>
      <p:bldP grpId="3" spid="16"/>
      <p:bldP grpId="4" spid="16"/>
      <p:bldP grpId="6" spid="16"/>
      <p:bldP grpId="7" spid="16"/>
      <p:bldP grpId="9" spid="16"/>
      <p:bldP grpId="10" spid="16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  <p:bldP grpId="0" spid="30"/>
      <p:bldP grpId="0" spid="31"/>
      <p:bldP grpId="0" spid="32"/>
      <p:bldP grpId="0" spid="3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val="1885422503"/>
              </p:ext>
            </p:extLst>
          </p:nvPr>
        </p:nvGraphicFramePr>
        <p:xfrm>
          <a:off x="2031202" y="2343151"/>
          <a:ext cx="8129596" cy="302895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677467"/>
                <a:gridCol w="677467"/>
                <a:gridCol w="677467"/>
                <a:gridCol w="677467"/>
                <a:gridCol w="677466"/>
                <a:gridCol w="677466"/>
                <a:gridCol w="677466"/>
                <a:gridCol w="677466"/>
                <a:gridCol w="677466"/>
                <a:gridCol w="677466"/>
                <a:gridCol w="677466"/>
                <a:gridCol w="677466"/>
              </a:tblGrid>
              <a:tr h="441888">
                <a:tc gridSpan="4"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charset="-122" panose="020b0503020204020204" pitchFamily="34" typeface="微软雅黑"/>
                        </a:rPr>
                        <a:t>2013</a:t>
                      </a:r>
                      <a:endParaRPr altLang="en-US" baseline="0" lang="zh-CN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gridSpan="4"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charset="-122" panose="020b0503020204020204" pitchFamily="34" typeface="微软雅黑"/>
                        </a:rPr>
                        <a:t>2014</a:t>
                      </a:r>
                      <a:endParaRPr altLang="en-US" baseline="0" lang="zh-CN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gridSpan="4"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charset="-122" panose="020b0503020204020204" pitchFamily="34" typeface="微软雅黑"/>
                        </a:rPr>
                        <a:t>2015</a:t>
                      </a:r>
                      <a:endParaRPr altLang="en-US" baseline="0" lang="zh-CN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charset="-122" panose="020b0503020204020204" pitchFamily="34" typeface="微软雅黑"/>
                      </a:endParaRPr>
                    </a:p>
                  </a:txBody>
                  <a:tcPr anchor="ctr">
                    <a:lnL cmpd="sng" w="12700">
                      <a:noFill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2587062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Q1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Q2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Q3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Q4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Q1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Q2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Q3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Q4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ysDash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Q1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ysDash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Q2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Q3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lang="en-US" smtClean="0" sz="1600">
                          <a:ea charset="-122" panose="020b0503020204020204" pitchFamily="34" typeface="微软雅黑"/>
                        </a:rPr>
                        <a:t>Q4</a:t>
                      </a:r>
                      <a:endParaRPr altLang="en-US" baseline="0" lang="zh-CN" sz="1600">
                        <a:ea charset="-122" panose="020b0503020204020204" pitchFamily="34" typeface="微软雅黑"/>
                      </a:endParaRPr>
                    </a:p>
                  </a:txBody>
                  <a:tcPr>
                    <a:lnL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410075" y="791654"/>
            <a:ext cx="3371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4000">
                <a:solidFill>
                  <a:schemeClr val="accent1"/>
                </a:solidFill>
                <a:latin typeface="+mj-ea"/>
                <a:ea typeface="+mj-ea"/>
              </a:rPr>
              <a:t>团队业绩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43918" y="1539601"/>
            <a:ext cx="2657475" cy="304800"/>
          </a:xfrm>
          <a:prstGeom prst="rect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accent1"/>
                </a:solidFill>
              </a:rPr>
              <a:t>一个年轻、朝气的精英团队</a:t>
            </a:r>
          </a:p>
        </p:txBody>
      </p:sp>
      <p:sp>
        <p:nvSpPr>
          <p:cNvPr id="4" name="矩形 3"/>
          <p:cNvSpPr/>
          <p:nvPr/>
        </p:nvSpPr>
        <p:spPr>
          <a:xfrm>
            <a:off x="7269153" y="1537007"/>
            <a:ext cx="378717" cy="317417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val="211512514"/>
              </p:ext>
            </p:extLst>
          </p:nvPr>
        </p:nvGraphicFramePr>
        <p:xfrm>
          <a:off x="1974059" y="2964237"/>
          <a:ext cx="8601074" cy="249358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9" name="直接连接符 8"/>
          <p:cNvCxnSpPr/>
          <p:nvPr/>
        </p:nvCxnSpPr>
        <p:spPr>
          <a:xfrm flipH="1" flipV="1">
            <a:off x="4360071" y="3143250"/>
            <a:ext cx="0" cy="41433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6417470" y="3157539"/>
            <a:ext cx="0" cy="12715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9817897" y="3057526"/>
            <a:ext cx="0" cy="18573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874418" y="5811838"/>
            <a:ext cx="24431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accent1"/>
                </a:solidFill>
              </a:rPr>
              <a:t>历年数据分析</a:t>
            </a:r>
          </a:p>
        </p:txBody>
      </p:sp>
      <p:sp>
        <p:nvSpPr>
          <p:cNvPr id="19" name="矩形 18"/>
          <p:cNvSpPr/>
          <p:nvPr/>
        </p:nvSpPr>
        <p:spPr>
          <a:xfrm>
            <a:off x="2162175" y="6163360"/>
            <a:ext cx="786765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时光在音乐与文字中静静流过，轻轻走向西边的山涧，随着潺潺的小溪缓缓流淌</a:t>
            </a:r>
          </a:p>
        </p:txBody>
      </p:sp>
    </p:spTree>
    <p:extLst>
      <p:ext uri="{BB962C8B-B14F-4D97-AF65-F5344CB8AC3E}">
        <p14:creationId val="455382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5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5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Graphic grpId="0" spid="25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85153" y="2724281"/>
            <a:ext cx="2825093" cy="18766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410075" y="791654"/>
            <a:ext cx="33718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4000">
                <a:solidFill>
                  <a:schemeClr val="accent1"/>
                </a:solidFill>
                <a:latin typeface="+mj-ea"/>
                <a:ea typeface="+mj-ea"/>
              </a:rPr>
              <a:t>团队作品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43918" y="1539601"/>
            <a:ext cx="2657475" cy="304800"/>
          </a:xfrm>
          <a:prstGeom prst="rect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accent1"/>
                </a:solidFill>
              </a:rPr>
              <a:t>一个年轻、朝气的精英团队</a:t>
            </a:r>
          </a:p>
        </p:txBody>
      </p:sp>
      <p:sp>
        <p:nvSpPr>
          <p:cNvPr id="4" name="矩形 3"/>
          <p:cNvSpPr/>
          <p:nvPr/>
        </p:nvSpPr>
        <p:spPr>
          <a:xfrm>
            <a:off x="7269153" y="1537007"/>
            <a:ext cx="378717" cy="317417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97435" y="2848641"/>
            <a:ext cx="2825093" cy="18833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9717" y="2960921"/>
            <a:ext cx="2825093" cy="187605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221999" y="3067206"/>
            <a:ext cx="2825093" cy="187658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34282" y="3173470"/>
            <a:ext cx="2825093" cy="187636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4" name="文本框 23"/>
          <p:cNvSpPr txBox="1"/>
          <p:nvPr/>
        </p:nvSpPr>
        <p:spPr>
          <a:xfrm>
            <a:off x="10858500" y="5116976"/>
            <a:ext cx="358502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</a:rPr>
              <a:t>标题五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6070449" y="3187625"/>
            <a:ext cx="5428211" cy="1535897"/>
            <a:chOff x="6070449" y="1926589"/>
            <a:chExt cx="5428211" cy="1535897"/>
          </a:xfrm>
        </p:grpSpPr>
        <p:grpSp>
          <p:nvGrpSpPr>
            <p:cNvPr id="79" name="组合 78"/>
            <p:cNvGrpSpPr/>
            <p:nvPr/>
          </p:nvGrpSpPr>
          <p:grpSpPr>
            <a:xfrm>
              <a:off x="7986930" y="1926589"/>
              <a:ext cx="1557121" cy="435610"/>
              <a:chOff x="7986930" y="1926589"/>
              <a:chExt cx="1557121" cy="43561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7986930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198096" y="1926589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9005676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020741" y="1946728"/>
                <a:ext cx="1523310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2000">
                    <a:solidFill>
                      <a:schemeClr val="bg1"/>
                    </a:solidFill>
                  </a:rPr>
                  <a:t>标题一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6070449" y="2385267"/>
              <a:ext cx="542821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时光在音乐与文字中静静流过，轻轻走向西边的山涧，随着潺潺的小溪缓缓流淌。柔柔的日光已经偏斜到树梢，下一刻，就该是夕阳西下，漫天晚霞了吧。时光在音乐与文字中静静流过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070449" y="3187625"/>
            <a:ext cx="5428211" cy="797233"/>
            <a:chOff x="6070449" y="1926589"/>
            <a:chExt cx="5428211" cy="797233"/>
          </a:xfrm>
        </p:grpSpPr>
        <p:grpSp>
          <p:nvGrpSpPr>
            <p:cNvPr id="82" name="组合 81"/>
            <p:cNvGrpSpPr/>
            <p:nvPr/>
          </p:nvGrpSpPr>
          <p:grpSpPr>
            <a:xfrm>
              <a:off x="7986930" y="1926589"/>
              <a:ext cx="1557121" cy="435610"/>
              <a:chOff x="7986930" y="1926589"/>
              <a:chExt cx="1557121" cy="435610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7986930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8198096" y="1926589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9005676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8020741" y="1946728"/>
                <a:ext cx="1523310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2000">
                    <a:solidFill>
                      <a:schemeClr val="bg1"/>
                    </a:solidFill>
                  </a:rPr>
                  <a:t>标题二</a:t>
                </a:r>
              </a:p>
            </p:txBody>
          </p:sp>
        </p:grpSp>
        <p:sp>
          <p:nvSpPr>
            <p:cNvPr id="83" name="矩形 82"/>
            <p:cNvSpPr/>
            <p:nvPr/>
          </p:nvSpPr>
          <p:spPr>
            <a:xfrm>
              <a:off x="6070449" y="2385268"/>
              <a:ext cx="5428211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时光在音乐与文字中静静流过轻轻走向西边的山涧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070449" y="3187625"/>
            <a:ext cx="5428211" cy="1043454"/>
            <a:chOff x="6070449" y="1926589"/>
            <a:chExt cx="5428211" cy="1043454"/>
          </a:xfrm>
        </p:grpSpPr>
        <p:grpSp>
          <p:nvGrpSpPr>
            <p:cNvPr id="89" name="组合 88"/>
            <p:cNvGrpSpPr/>
            <p:nvPr/>
          </p:nvGrpSpPr>
          <p:grpSpPr>
            <a:xfrm>
              <a:off x="7986930" y="1926589"/>
              <a:ext cx="1557121" cy="435610"/>
              <a:chOff x="7986930" y="1926589"/>
              <a:chExt cx="1557121" cy="43561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7986930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8198096" y="1926589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9005676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8020741" y="1946728"/>
                <a:ext cx="1523310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2000">
                    <a:solidFill>
                      <a:schemeClr val="bg1"/>
                    </a:solidFill>
                  </a:rPr>
                  <a:t>标题三</a:t>
                </a:r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6070449" y="2385267"/>
              <a:ext cx="542821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时光在音乐与文字中静静流过，轻轻走向西边的山涧，随着潺潺的小溪缓缓流淌。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70449" y="3187625"/>
            <a:ext cx="5428211" cy="1535897"/>
            <a:chOff x="6070449" y="1926589"/>
            <a:chExt cx="5428211" cy="1535897"/>
          </a:xfrm>
        </p:grpSpPr>
        <p:grpSp>
          <p:nvGrpSpPr>
            <p:cNvPr id="96" name="组合 95"/>
            <p:cNvGrpSpPr/>
            <p:nvPr/>
          </p:nvGrpSpPr>
          <p:grpSpPr>
            <a:xfrm>
              <a:off x="7986930" y="1926589"/>
              <a:ext cx="1557121" cy="435610"/>
              <a:chOff x="7986930" y="1926589"/>
              <a:chExt cx="1557121" cy="43561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7986930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198096" y="1926589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9005676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8020741" y="1946728"/>
                <a:ext cx="1523310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2000">
                    <a:solidFill>
                      <a:schemeClr val="bg1"/>
                    </a:solidFill>
                  </a:rPr>
                  <a:t>标题四</a:t>
                </a:r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6070449" y="2385267"/>
              <a:ext cx="542821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时光在音乐与文字中静静流过，轻轻走向西边的山涧，随着潺潺的小溪缓缓流淌。柔柔的日光已经偏斜到树梢，下一刻，就该是夕阳西下，漫天晚霞了吧。时光在音乐与文字中静静流过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070449" y="3187625"/>
            <a:ext cx="5428211" cy="1043454"/>
            <a:chOff x="6070449" y="1926589"/>
            <a:chExt cx="5428211" cy="1043454"/>
          </a:xfrm>
        </p:grpSpPr>
        <p:grpSp>
          <p:nvGrpSpPr>
            <p:cNvPr id="103" name="组合 102"/>
            <p:cNvGrpSpPr/>
            <p:nvPr/>
          </p:nvGrpSpPr>
          <p:grpSpPr>
            <a:xfrm>
              <a:off x="7986930" y="1926589"/>
              <a:ext cx="1557121" cy="435610"/>
              <a:chOff x="7986930" y="1926589"/>
              <a:chExt cx="1557121" cy="435610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7986930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8198096" y="1926589"/>
                <a:ext cx="1021893" cy="42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9005676" y="1926589"/>
                <a:ext cx="425670" cy="4256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8020741" y="1946728"/>
                <a:ext cx="1523310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2000">
                    <a:solidFill>
                      <a:schemeClr val="bg1"/>
                    </a:solidFill>
                  </a:rPr>
                  <a:t>标题五</a:t>
                </a: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6070449" y="2385267"/>
              <a:ext cx="542821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时光在音乐与文字中静静流过，轻轻走向西边的山涧，随着潺潺的小溪缓缓流淌。</a:t>
              </a:r>
            </a:p>
          </p:txBody>
        </p:sp>
      </p:grpSp>
    </p:spTree>
    <p:extLst>
      <p:ext uri="{BB962C8B-B14F-4D97-AF65-F5344CB8AC3E}">
        <p14:creationId val="197920433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96296E-06 L 0.01029 0.01504" pathEditMode="relative" ptsTypes="AA" rAng="0">
                                      <p:cBhvr>
                                        <p:cTn dur="500" fill="hold" id="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0" y="74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96296E-06 L 0.01029 0.01504" pathEditMode="relative" ptsTypes="AA" rAng="0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0" y="74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96296E-06 L 0.01029 0.01504" pathEditMode="relative" ptsTypes="AA" rAng="0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0" y="74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96296E-06 L 0.01029 0.01504" pathEditMode="relative" ptsTypes="AA" rAng="0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0" y="74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96296E-06 L 0.01029 0.01504" pathEditMode="relative" ptsTypes="AA" rAng="0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00" y="74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组合 56"/>
          <p:cNvGrpSpPr/>
          <p:nvPr/>
        </p:nvGrpSpPr>
        <p:grpSpPr>
          <a:xfrm>
            <a:off x="2541590" y="1866900"/>
            <a:ext cx="1862138" cy="3905251"/>
            <a:chOff x="2541590" y="1866900"/>
            <a:chExt cx="1862138" cy="3905251"/>
          </a:xfrm>
        </p:grpSpPr>
        <p:sp>
          <p:nvSpPr>
            <p:cNvPr id="58" name="AutoShape 3"/>
            <p:cNvSpPr>
              <a:spLocks noChangeArrowheads="1" noChangeAspect="1" noTextEdit="1"/>
            </p:cNvSpPr>
            <p:nvPr/>
          </p:nvSpPr>
          <p:spPr bwMode="auto">
            <a:xfrm>
              <a:off x="2541590" y="1866900"/>
              <a:ext cx="1862138" cy="3905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2563815" y="1889125"/>
              <a:ext cx="1838325" cy="3883026"/>
            </a:xfrm>
            <a:custGeom>
              <a:gdLst>
                <a:gd fmla="*/ 0 w 1508" name="T0"/>
                <a:gd fmla="*/ 2962 h 3186" name="T1"/>
                <a:gd fmla="*/ 66 w 1508" name="T2"/>
                <a:gd fmla="*/ 3120 h 3186" name="T3"/>
                <a:gd fmla="*/ 224 w 1508" name="T4"/>
                <a:gd fmla="*/ 3186 h 3186" name="T5"/>
                <a:gd fmla="*/ 1284 w 1508" name="T6"/>
                <a:gd fmla="*/ 3186 h 3186" name="T7"/>
                <a:gd fmla="*/ 1442 w 1508" name="T8"/>
                <a:gd fmla="*/ 3120 h 3186" name="T9"/>
                <a:gd fmla="*/ 1508 w 1508" name="T10"/>
                <a:gd fmla="*/ 2962 h 3186" name="T11"/>
                <a:gd fmla="*/ 1508 w 1508" name="T12"/>
                <a:gd fmla="*/ 1508 h 3186" name="T13"/>
                <a:gd fmla="*/ 0 w 1508" name="T14"/>
                <a:gd fmla="*/ 1508 h 3186" name="T15"/>
                <a:gd fmla="*/ 0 w 1508" name="T16"/>
                <a:gd fmla="*/ 2962 h 3186" name="T17"/>
                <a:gd fmla="*/ 1442 w 1508" name="T18"/>
                <a:gd fmla="*/ 66 h 3186" name="T19"/>
                <a:gd fmla="*/ 1284 w 1508" name="T20"/>
                <a:gd fmla="*/ 0 h 3186" name="T21"/>
                <a:gd fmla="*/ 224 w 1508" name="T22"/>
                <a:gd fmla="*/ 0 h 3186" name="T23"/>
                <a:gd fmla="*/ 66 w 1508" name="T24"/>
                <a:gd fmla="*/ 66 h 3186" name="T25"/>
                <a:gd fmla="*/ 0 w 1508" name="T26"/>
                <a:gd fmla="*/ 224 h 3186" name="T27"/>
                <a:gd fmla="*/ 0 w 1508" name="T28"/>
                <a:gd fmla="*/ 1508 h 3186" name="T29"/>
                <a:gd fmla="*/ 1508 w 1508" name="T30"/>
                <a:gd fmla="*/ 1508 h 3186" name="T31"/>
                <a:gd fmla="*/ 1508 w 1508" name="T32"/>
                <a:gd fmla="*/ 224 h 3186" name="T33"/>
                <a:gd fmla="*/ 1442 w 1508" name="T34"/>
                <a:gd fmla="*/ 66 h 31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85" w="1508">
                  <a:moveTo>
                    <a:pt x="0" y="2962"/>
                  </a:moveTo>
                  <a:cubicBezTo>
                    <a:pt x="0" y="3022"/>
                    <a:pt x="23" y="3078"/>
                    <a:pt x="66" y="3120"/>
                  </a:cubicBezTo>
                  <a:cubicBezTo>
                    <a:pt x="108" y="3163"/>
                    <a:pt x="164" y="3186"/>
                    <a:pt x="224" y="3186"/>
                  </a:cubicBezTo>
                  <a:cubicBezTo>
                    <a:pt x="1284" y="3186"/>
                    <a:pt x="1284" y="3186"/>
                    <a:pt x="1284" y="3186"/>
                  </a:cubicBezTo>
                  <a:cubicBezTo>
                    <a:pt x="1344" y="3186"/>
                    <a:pt x="1400" y="3163"/>
                    <a:pt x="1442" y="3120"/>
                  </a:cubicBezTo>
                  <a:cubicBezTo>
                    <a:pt x="1485" y="3078"/>
                    <a:pt x="1508" y="3022"/>
                    <a:pt x="1508" y="2962"/>
                  </a:cubicBezTo>
                  <a:cubicBezTo>
                    <a:pt x="1508" y="1508"/>
                    <a:pt x="1508" y="1508"/>
                    <a:pt x="1508" y="1508"/>
                  </a:cubicBezTo>
                  <a:cubicBezTo>
                    <a:pt x="0" y="1508"/>
                    <a:pt x="0" y="1508"/>
                    <a:pt x="0" y="1508"/>
                  </a:cubicBezTo>
                  <a:cubicBezTo>
                    <a:pt x="0" y="2962"/>
                    <a:pt x="0" y="2962"/>
                    <a:pt x="0" y="2962"/>
                  </a:cubicBezTo>
                  <a:moveTo>
                    <a:pt x="1442" y="66"/>
                  </a:moveTo>
                  <a:cubicBezTo>
                    <a:pt x="1400" y="23"/>
                    <a:pt x="1344" y="0"/>
                    <a:pt x="128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64" y="0"/>
                    <a:pt x="108" y="23"/>
                    <a:pt x="66" y="66"/>
                  </a:cubicBezTo>
                  <a:cubicBezTo>
                    <a:pt x="23" y="108"/>
                    <a:pt x="0" y="164"/>
                    <a:pt x="0" y="224"/>
                  </a:cubicBezTo>
                  <a:cubicBezTo>
                    <a:pt x="0" y="1508"/>
                    <a:pt x="0" y="1508"/>
                    <a:pt x="0" y="1508"/>
                  </a:cubicBezTo>
                  <a:cubicBezTo>
                    <a:pt x="1508" y="1508"/>
                    <a:pt x="1508" y="1508"/>
                    <a:pt x="1508" y="1508"/>
                  </a:cubicBezTo>
                  <a:cubicBezTo>
                    <a:pt x="1508" y="224"/>
                    <a:pt x="1508" y="224"/>
                    <a:pt x="1508" y="224"/>
                  </a:cubicBezTo>
                  <a:cubicBezTo>
                    <a:pt x="1508" y="164"/>
                    <a:pt x="1485" y="108"/>
                    <a:pt x="1442" y="66"/>
                  </a:cubicBezTo>
                </a:path>
              </a:pathLst>
            </a:custGeom>
            <a:solidFill>
              <a:srgbClr val="07080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0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695578" y="3722688"/>
              <a:ext cx="157003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3317878" y="5321301"/>
              <a:ext cx="328613" cy="328613"/>
            </a:xfrm>
            <a:prstGeom prst="ellipse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Oval 9"/>
            <p:cNvSpPr>
              <a:spLocks noChangeArrowheads="1"/>
            </p:cNvSpPr>
            <p:nvPr/>
          </p:nvSpPr>
          <p:spPr bwMode="auto">
            <a:xfrm>
              <a:off x="3333753" y="5338763"/>
              <a:ext cx="295275" cy="295275"/>
            </a:xfrm>
            <a:prstGeom prst="ellipse">
              <a:avLst/>
            </a:prstGeom>
            <a:solidFill>
              <a:srgbClr val="07080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3306765" y="2189163"/>
              <a:ext cx="342900" cy="73025"/>
            </a:xfrm>
            <a:custGeom>
              <a:gdLst>
                <a:gd fmla="*/ 250 w 280" name="T0"/>
                <a:gd fmla="*/ 0 h 60" name="T1"/>
                <a:gd fmla="*/ 30 w 280" name="T2"/>
                <a:gd fmla="*/ 0 h 60" name="T3"/>
                <a:gd fmla="*/ 0 w 280" name="T4"/>
                <a:gd fmla="*/ 30 h 60" name="T5"/>
                <a:gd fmla="*/ 30 w 280" name="T6"/>
                <a:gd fmla="*/ 60 h 60" name="T7"/>
                <a:gd fmla="*/ 250 w 280" name="T8"/>
                <a:gd fmla="*/ 60 h 60" name="T9"/>
                <a:gd fmla="*/ 280 w 280" name="T10"/>
                <a:gd fmla="*/ 30 h 60" name="T11"/>
                <a:gd fmla="*/ 250 w 280" name="T12"/>
                <a:gd fmla="*/ 0 h 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" w="280">
                  <a:moveTo>
                    <a:pt x="25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67" y="60"/>
                    <a:pt x="280" y="47"/>
                    <a:pt x="280" y="30"/>
                  </a:cubicBezTo>
                  <a:cubicBezTo>
                    <a:pt x="280" y="13"/>
                    <a:pt x="267" y="0"/>
                    <a:pt x="250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3446465" y="2043113"/>
              <a:ext cx="68263" cy="68263"/>
            </a:xfrm>
            <a:prstGeom prst="ellipse">
              <a:avLst/>
            </a:pr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2"/>
            <p:cNvSpPr/>
            <p:nvPr/>
          </p:nvSpPr>
          <p:spPr bwMode="auto">
            <a:xfrm>
              <a:off x="3792540" y="1866900"/>
              <a:ext cx="298450" cy="22225"/>
            </a:xfrm>
            <a:custGeom>
              <a:gdLst>
                <a:gd fmla="*/ 181 w 188" name="T0"/>
                <a:gd fmla="*/ 0 h 14" name="T1"/>
                <a:gd fmla="*/ 8 w 188" name="T2"/>
                <a:gd fmla="*/ 0 h 14" name="T3"/>
                <a:gd fmla="*/ 0 w 188" name="T4"/>
                <a:gd fmla="*/ 5 h 14" name="T5"/>
                <a:gd fmla="*/ 0 w 188" name="T6"/>
                <a:gd fmla="*/ 14 h 14" name="T7"/>
                <a:gd fmla="*/ 188 w 188" name="T8"/>
                <a:gd fmla="*/ 14 h 14" name="T9"/>
                <a:gd fmla="*/ 188 w 188" name="T10"/>
                <a:gd fmla="*/ 5 h 14" name="T11"/>
                <a:gd fmla="*/ 181 w 188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88">
                  <a:moveTo>
                    <a:pt x="181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14"/>
                  </a:lnTo>
                  <a:lnTo>
                    <a:pt x="188" y="14"/>
                  </a:lnTo>
                  <a:lnTo>
                    <a:pt x="188" y="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100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3"/>
            <p:cNvSpPr/>
            <p:nvPr/>
          </p:nvSpPr>
          <p:spPr bwMode="auto">
            <a:xfrm>
              <a:off x="2541590" y="2422525"/>
              <a:ext cx="22225" cy="177800"/>
            </a:xfrm>
            <a:custGeom>
              <a:gdLst>
                <a:gd fmla="*/ 6 w 18" name="T0"/>
                <a:gd fmla="*/ 0 h 146" name="T1"/>
                <a:gd fmla="*/ 0 w 18" name="T2"/>
                <a:gd fmla="*/ 6 h 146" name="T3"/>
                <a:gd fmla="*/ 0 w 18" name="T4"/>
                <a:gd fmla="*/ 140 h 146" name="T5"/>
                <a:gd fmla="*/ 6 w 18" name="T6"/>
                <a:gd fmla="*/ 146 h 146" name="T7"/>
                <a:gd fmla="*/ 18 w 18" name="T8"/>
                <a:gd fmla="*/ 146 h 146" name="T9"/>
                <a:gd fmla="*/ 18 w 18" name="T10"/>
                <a:gd fmla="*/ 0 h 146" name="T11"/>
                <a:gd fmla="*/ 6 w 18" name="T12"/>
                <a:gd fmla="*/ 0 h 1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6" w="18">
                  <a:moveTo>
                    <a:pt x="6" y="0"/>
                  </a:moveTo>
                  <a:cubicBezTo>
                    <a:pt x="3" y="3"/>
                    <a:pt x="2" y="4"/>
                    <a:pt x="0" y="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2"/>
                    <a:pt x="3" y="143"/>
                    <a:pt x="6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2541590" y="2790825"/>
              <a:ext cx="22225" cy="136525"/>
            </a:xfrm>
            <a:custGeom>
              <a:gdLst>
                <a:gd fmla="*/ 6 w 18" name="T0"/>
                <a:gd fmla="*/ 0 h 112" name="T1"/>
                <a:gd fmla="*/ 0 w 18" name="T2"/>
                <a:gd fmla="*/ 6 h 112" name="T3"/>
                <a:gd fmla="*/ 0 w 18" name="T4"/>
                <a:gd fmla="*/ 106 h 112" name="T5"/>
                <a:gd fmla="*/ 6 w 18" name="T6"/>
                <a:gd fmla="*/ 112 h 112" name="T7"/>
                <a:gd fmla="*/ 18 w 18" name="T8"/>
                <a:gd fmla="*/ 112 h 112" name="T9"/>
                <a:gd fmla="*/ 18 w 18" name="T10"/>
                <a:gd fmla="*/ 0 h 112" name="T11"/>
                <a:gd fmla="*/ 6 w 18" name="T12"/>
                <a:gd fmla="*/ 0 h 1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2" w="18">
                  <a:moveTo>
                    <a:pt x="6" y="0"/>
                  </a:moveTo>
                  <a:cubicBezTo>
                    <a:pt x="3" y="3"/>
                    <a:pt x="2" y="4"/>
                    <a:pt x="0" y="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" y="108"/>
                    <a:pt x="3" y="109"/>
                    <a:pt x="6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5"/>
            <p:cNvSpPr/>
            <p:nvPr/>
          </p:nvSpPr>
          <p:spPr bwMode="auto">
            <a:xfrm>
              <a:off x="2541590" y="3114675"/>
              <a:ext cx="22225" cy="136525"/>
            </a:xfrm>
            <a:custGeom>
              <a:gdLst>
                <a:gd fmla="*/ 6 w 18" name="T0"/>
                <a:gd fmla="*/ 0 h 112" name="T1"/>
                <a:gd fmla="*/ 0 w 18" name="T2"/>
                <a:gd fmla="*/ 6 h 112" name="T3"/>
                <a:gd fmla="*/ 0 w 18" name="T4"/>
                <a:gd fmla="*/ 106 h 112" name="T5"/>
                <a:gd fmla="*/ 6 w 18" name="T6"/>
                <a:gd fmla="*/ 112 h 112" name="T7"/>
                <a:gd fmla="*/ 18 w 18" name="T8"/>
                <a:gd fmla="*/ 112 h 112" name="T9"/>
                <a:gd fmla="*/ 18 w 18" name="T10"/>
                <a:gd fmla="*/ 0 h 112" name="T11"/>
                <a:gd fmla="*/ 6 w 18" name="T12"/>
                <a:gd fmla="*/ 0 h 1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2" w="18">
                  <a:moveTo>
                    <a:pt x="6" y="0"/>
                  </a:moveTo>
                  <a:cubicBezTo>
                    <a:pt x="3" y="3"/>
                    <a:pt x="2" y="4"/>
                    <a:pt x="0" y="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" y="108"/>
                    <a:pt x="3" y="109"/>
                    <a:pt x="6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7080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2695577" y="2439988"/>
              <a:ext cx="1570038" cy="2778126"/>
            </a:xfrm>
            <a:custGeom>
              <a:gdLst>
                <a:gd fmla="*/ 0 w 1570038" name="connsiteX0"/>
                <a:gd fmla="*/ 0 h 2778126" name="connsiteY0"/>
                <a:gd fmla="*/ 1570038 w 1570038" name="connsiteX1"/>
                <a:gd fmla="*/ 0 h 2778126" name="connsiteY1"/>
                <a:gd fmla="*/ 1570038 w 1570038" name="connsiteX2"/>
                <a:gd fmla="*/ 2778126 h 2778126" name="connsiteY2"/>
                <a:gd fmla="*/ 0 w 1570038" name="connsiteX3"/>
                <a:gd fmla="*/ 2778126 h 277812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778126" w="1570038">
                  <a:moveTo>
                    <a:pt x="0" y="0"/>
                  </a:moveTo>
                  <a:lnTo>
                    <a:pt x="1570038" y="0"/>
                  </a:lnTo>
                  <a:lnTo>
                    <a:pt x="1570038" y="2778126"/>
                  </a:lnTo>
                  <a:lnTo>
                    <a:pt x="0" y="2778126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04457" y="3309258"/>
            <a:ext cx="94342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accent1"/>
                </a:solidFill>
              </a:rPr>
              <a:t>联系我们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830285" y="957943"/>
            <a:ext cx="1364344" cy="1706178"/>
            <a:chOff x="2830285" y="957943"/>
            <a:chExt cx="1364344" cy="1706178"/>
          </a:xfrm>
        </p:grpSpPr>
        <p:sp>
          <p:nvSpPr>
            <p:cNvPr id="38" name="任意多边形 37"/>
            <p:cNvSpPr/>
            <p:nvPr/>
          </p:nvSpPr>
          <p:spPr>
            <a:xfrm rot="10800000">
              <a:off x="2830285" y="957943"/>
              <a:ext cx="1364344" cy="1706178"/>
            </a:xfrm>
            <a:custGeom>
              <a:gdLst>
                <a:gd fmla="*/ 682172 w 1364344" name="connsiteX0"/>
                <a:gd fmla="*/ 1706178 h 1706178" name="connsiteY0"/>
                <a:gd fmla="*/ 0 w 1364344" name="connsiteX1"/>
                <a:gd fmla="*/ 1024006 h 1706178" name="connsiteY1"/>
                <a:gd fmla="*/ 416640 w 1364344" name="connsiteX2"/>
                <a:gd fmla="*/ 395443 h 1706178" name="connsiteY2"/>
                <a:gd fmla="*/ 460759 w 1364344" name="connsiteX3"/>
                <a:gd fmla="*/ 381747 h 1706178" name="connsiteY3"/>
                <a:gd fmla="*/ 682173 w 1364344" name="connsiteX4"/>
                <a:gd fmla="*/ 0 h 1706178" name="connsiteY4"/>
                <a:gd fmla="*/ 903587 w 1364344" name="connsiteX5"/>
                <a:gd fmla="*/ 381748 h 1706178" name="connsiteY5"/>
                <a:gd fmla="*/ 947704 w 1364344" name="connsiteX6"/>
                <a:gd fmla="*/ 395443 h 1706178" name="connsiteY6"/>
                <a:gd fmla="*/ 1364344 w 1364344" name="connsiteX7"/>
                <a:gd fmla="*/ 1024006 h 1706178" name="connsiteY7"/>
                <a:gd fmla="*/ 682172 w 1364344" name="connsiteX8"/>
                <a:gd fmla="*/ 1706178 h 1706178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706178" w="1364344">
                  <a:moveTo>
                    <a:pt x="682172" y="1706178"/>
                  </a:moveTo>
                  <a:cubicBezTo>
                    <a:pt x="305419" y="1706178"/>
                    <a:pt x="0" y="1400759"/>
                    <a:pt x="0" y="1024006"/>
                  </a:cubicBezTo>
                  <a:cubicBezTo>
                    <a:pt x="0" y="741441"/>
                    <a:pt x="171798" y="499002"/>
                    <a:pt x="416640" y="395443"/>
                  </a:cubicBezTo>
                  <a:lnTo>
                    <a:pt x="460759" y="381747"/>
                  </a:lnTo>
                  <a:lnTo>
                    <a:pt x="682173" y="0"/>
                  </a:lnTo>
                  <a:lnTo>
                    <a:pt x="903587" y="381748"/>
                  </a:lnTo>
                  <a:lnTo>
                    <a:pt x="947704" y="395443"/>
                  </a:lnTo>
                  <a:cubicBezTo>
                    <a:pt x="1192546" y="499002"/>
                    <a:pt x="1364344" y="741441"/>
                    <a:pt x="1364344" y="1024006"/>
                  </a:cubicBezTo>
                  <a:cubicBezTo>
                    <a:pt x="1364344" y="1400759"/>
                    <a:pt x="1058925" y="1706178"/>
                    <a:pt x="682172" y="1706178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907353" y="1459076"/>
              <a:ext cx="1246505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typeface="+mn-ea"/>
                </a:rPr>
                <a:t>Contacts</a:t>
              </a:r>
            </a:p>
          </p:txBody>
        </p:sp>
      </p:grpSp>
      <p:sp>
        <p:nvSpPr>
          <p:cNvPr id="27" name="KSO_Shape"/>
          <p:cNvSpPr/>
          <p:nvPr/>
        </p:nvSpPr>
        <p:spPr>
          <a:xfrm>
            <a:off x="5811157" y="2129486"/>
            <a:ext cx="444500" cy="361526"/>
          </a:xfrm>
          <a:custGeom>
            <a:rect b="b" l="l" r="r" t="t"/>
            <a:pathLst>
              <a:path h="556307" w="684048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" name="KSO_Shape"/>
          <p:cNvSpPr/>
          <p:nvPr/>
        </p:nvSpPr>
        <p:spPr>
          <a:xfrm>
            <a:off x="5811157" y="3140713"/>
            <a:ext cx="444500" cy="404495"/>
          </a:xfrm>
          <a:custGeom>
            <a:rect b="b" l="l" r="r" t="t"/>
            <a:pathLst>
              <a:path h="2079602" w="2284089">
                <a:moveTo>
                  <a:pt x="86815" y="1071782"/>
                </a:moveTo>
                <a:lnTo>
                  <a:pt x="88113" y="1072322"/>
                </a:lnTo>
                <a:lnTo>
                  <a:pt x="87547" y="1073116"/>
                </a:lnTo>
                <a:close/>
                <a:moveTo>
                  <a:pt x="1788507" y="635242"/>
                </a:moveTo>
                <a:lnTo>
                  <a:pt x="1788786" y="635715"/>
                </a:lnTo>
                <a:lnTo>
                  <a:pt x="1787932" y="635786"/>
                </a:lnTo>
                <a:close/>
                <a:moveTo>
                  <a:pt x="569538" y="592800"/>
                </a:moveTo>
                <a:cubicBezTo>
                  <a:pt x="668960" y="592800"/>
                  <a:pt x="749558" y="673398"/>
                  <a:pt x="749558" y="772820"/>
                </a:cubicBezTo>
                <a:cubicBezTo>
                  <a:pt x="749558" y="872242"/>
                  <a:pt x="668960" y="952840"/>
                  <a:pt x="569538" y="952840"/>
                </a:cubicBezTo>
                <a:cubicBezTo>
                  <a:pt x="527872" y="952840"/>
                  <a:pt x="489512" y="938685"/>
                  <a:pt x="460796" y="912621"/>
                </a:cubicBezTo>
                <a:cubicBezTo>
                  <a:pt x="160953" y="1199491"/>
                  <a:pt x="32382" y="1622905"/>
                  <a:pt x="123061" y="2029688"/>
                </a:cubicBezTo>
                <a:lnTo>
                  <a:pt x="122792" y="2030674"/>
                </a:lnTo>
                <a:lnTo>
                  <a:pt x="122422" y="2030846"/>
                </a:lnTo>
                <a:cubicBezTo>
                  <a:pt x="128206" y="2047921"/>
                  <a:pt x="121912" y="2063921"/>
                  <a:pt x="108319" y="2072242"/>
                </a:cubicBezTo>
                <a:lnTo>
                  <a:pt x="93617" y="2078368"/>
                </a:lnTo>
                <a:cubicBezTo>
                  <a:pt x="78806" y="2082076"/>
                  <a:pt x="61999" y="2077403"/>
                  <a:pt x="49824" y="2064742"/>
                </a:cubicBezTo>
                <a:lnTo>
                  <a:pt x="48258" y="2065474"/>
                </a:lnTo>
                <a:cubicBezTo>
                  <a:pt x="46175" y="2062722"/>
                  <a:pt x="43765" y="2060412"/>
                  <a:pt x="41206" y="2058388"/>
                </a:cubicBezTo>
                <a:lnTo>
                  <a:pt x="34720" y="2047096"/>
                </a:lnTo>
                <a:lnTo>
                  <a:pt x="29758" y="2036793"/>
                </a:lnTo>
                <a:lnTo>
                  <a:pt x="31015" y="2036666"/>
                </a:lnTo>
                <a:cubicBezTo>
                  <a:pt x="-62810" y="1599721"/>
                  <a:pt x="78484" y="1146303"/>
                  <a:pt x="402804" y="840118"/>
                </a:cubicBezTo>
                <a:cubicBezTo>
                  <a:pt x="394149" y="819400"/>
                  <a:pt x="389518" y="796651"/>
                  <a:pt x="389518" y="772820"/>
                </a:cubicBezTo>
                <a:cubicBezTo>
                  <a:pt x="389518" y="673398"/>
                  <a:pt x="470116" y="592800"/>
                  <a:pt x="569538" y="592800"/>
                </a:cubicBezTo>
                <a:close/>
                <a:moveTo>
                  <a:pt x="568738" y="204473"/>
                </a:moveTo>
                <a:cubicBezTo>
                  <a:pt x="882635" y="204683"/>
                  <a:pt x="1136929" y="459316"/>
                  <a:pt x="1136718" y="773212"/>
                </a:cubicBezTo>
                <a:cubicBezTo>
                  <a:pt x="1136509" y="1087108"/>
                  <a:pt x="881877" y="1341401"/>
                  <a:pt x="567981" y="1341192"/>
                </a:cubicBezTo>
                <a:cubicBezTo>
                  <a:pt x="515830" y="1341157"/>
                  <a:pt x="465323" y="1334100"/>
                  <a:pt x="418388" y="1317655"/>
                </a:cubicBezTo>
                <a:lnTo>
                  <a:pt x="417956" y="1319386"/>
                </a:lnTo>
                <a:cubicBezTo>
                  <a:pt x="417638" y="1319460"/>
                  <a:pt x="417352" y="1319392"/>
                  <a:pt x="417065" y="1319320"/>
                </a:cubicBezTo>
                <a:lnTo>
                  <a:pt x="411259" y="1315754"/>
                </a:lnTo>
                <a:lnTo>
                  <a:pt x="403881" y="1313786"/>
                </a:lnTo>
                <a:lnTo>
                  <a:pt x="397389" y="1307474"/>
                </a:lnTo>
                <a:lnTo>
                  <a:pt x="397466" y="1307280"/>
                </a:lnTo>
                <a:cubicBezTo>
                  <a:pt x="386426" y="1300408"/>
                  <a:pt x="380901" y="1288764"/>
                  <a:pt x="382056" y="1276919"/>
                </a:cubicBezTo>
                <a:lnTo>
                  <a:pt x="385152" y="1264503"/>
                </a:lnTo>
                <a:cubicBezTo>
                  <a:pt x="392324" y="1247126"/>
                  <a:pt x="413982" y="1238019"/>
                  <a:pt x="435969" y="1243501"/>
                </a:cubicBezTo>
                <a:lnTo>
                  <a:pt x="436787" y="1243861"/>
                </a:lnTo>
                <a:lnTo>
                  <a:pt x="436371" y="1245530"/>
                </a:lnTo>
                <a:cubicBezTo>
                  <a:pt x="438704" y="1243635"/>
                  <a:pt x="440910" y="1244132"/>
                  <a:pt x="443287" y="1244881"/>
                </a:cubicBezTo>
                <a:cubicBezTo>
                  <a:pt x="482765" y="1257317"/>
                  <a:pt x="524743" y="1262958"/>
                  <a:pt x="568032" y="1262985"/>
                </a:cubicBezTo>
                <a:cubicBezTo>
                  <a:pt x="838737" y="1263167"/>
                  <a:pt x="1058333" y="1043864"/>
                  <a:pt x="1058513" y="773160"/>
                </a:cubicBezTo>
                <a:cubicBezTo>
                  <a:pt x="1058694" y="502455"/>
                  <a:pt x="839390" y="282860"/>
                  <a:pt x="568686" y="282679"/>
                </a:cubicBezTo>
                <a:cubicBezTo>
                  <a:pt x="297982" y="282499"/>
                  <a:pt x="78387" y="501802"/>
                  <a:pt x="78206" y="772506"/>
                </a:cubicBezTo>
                <a:cubicBezTo>
                  <a:pt x="78151" y="855495"/>
                  <a:pt x="98723" y="933681"/>
                  <a:pt x="137242" y="1001052"/>
                </a:cubicBezTo>
                <a:lnTo>
                  <a:pt x="136711" y="1001518"/>
                </a:lnTo>
                <a:cubicBezTo>
                  <a:pt x="151076" y="1018274"/>
                  <a:pt x="152475" y="1041066"/>
                  <a:pt x="140479" y="1055055"/>
                </a:cubicBezTo>
                <a:lnTo>
                  <a:pt x="130816" y="1063444"/>
                </a:lnTo>
                <a:cubicBezTo>
                  <a:pt x="115403" y="1073277"/>
                  <a:pt x="93261" y="1068839"/>
                  <a:pt x="78796" y="1052472"/>
                </a:cubicBezTo>
                <a:lnTo>
                  <a:pt x="77048" y="1054008"/>
                </a:lnTo>
                <a:cubicBezTo>
                  <a:pt x="27228" y="971942"/>
                  <a:pt x="-68" y="875382"/>
                  <a:pt x="0" y="772454"/>
                </a:cubicBezTo>
                <a:cubicBezTo>
                  <a:pt x="209" y="458557"/>
                  <a:pt x="254842" y="204264"/>
                  <a:pt x="568738" y="204473"/>
                </a:cubicBezTo>
                <a:close/>
                <a:moveTo>
                  <a:pt x="1744110" y="193576"/>
                </a:moveTo>
                <a:cubicBezTo>
                  <a:pt x="1813698" y="193576"/>
                  <a:pt x="1870110" y="249988"/>
                  <a:pt x="1870110" y="319576"/>
                </a:cubicBezTo>
                <a:cubicBezTo>
                  <a:pt x="1870110" y="364088"/>
                  <a:pt x="1847030" y="403208"/>
                  <a:pt x="1810937" y="423685"/>
                </a:cubicBezTo>
                <a:cubicBezTo>
                  <a:pt x="1876006" y="638245"/>
                  <a:pt x="2050455" y="802592"/>
                  <a:pt x="2267371" y="853783"/>
                </a:cubicBezTo>
                <a:lnTo>
                  <a:pt x="2267774" y="854132"/>
                </a:lnTo>
                <a:lnTo>
                  <a:pt x="2267775" y="854344"/>
                </a:lnTo>
                <a:cubicBezTo>
                  <a:pt x="2277024" y="855501"/>
                  <a:pt x="2283147" y="862058"/>
                  <a:pt x="2284089" y="870289"/>
                </a:cubicBezTo>
                <a:lnTo>
                  <a:pt x="2283762" y="878542"/>
                </a:lnTo>
                <a:cubicBezTo>
                  <a:pt x="2282280" y="886298"/>
                  <a:pt x="2276441" y="893093"/>
                  <a:pt x="2267869" y="895919"/>
                </a:cubicBezTo>
                <a:lnTo>
                  <a:pt x="2267872" y="896816"/>
                </a:lnTo>
                <a:cubicBezTo>
                  <a:pt x="2266131" y="897167"/>
                  <a:pt x="2264526" y="897771"/>
                  <a:pt x="2263022" y="898508"/>
                </a:cubicBezTo>
                <a:lnTo>
                  <a:pt x="2256327" y="898986"/>
                </a:lnTo>
                <a:lnTo>
                  <a:pt x="2250426" y="898975"/>
                </a:lnTo>
                <a:lnTo>
                  <a:pt x="2250640" y="898359"/>
                </a:lnTo>
                <a:cubicBezTo>
                  <a:pt x="2021208" y="842323"/>
                  <a:pt x="1836902" y="668133"/>
                  <a:pt x="1766709" y="441014"/>
                </a:cubicBezTo>
                <a:cubicBezTo>
                  <a:pt x="1759690" y="444854"/>
                  <a:pt x="1751984" y="445576"/>
                  <a:pt x="1744110" y="445576"/>
                </a:cubicBezTo>
                <a:cubicBezTo>
                  <a:pt x="1674522" y="445576"/>
                  <a:pt x="1618110" y="389164"/>
                  <a:pt x="1618110" y="319576"/>
                </a:cubicBezTo>
                <a:cubicBezTo>
                  <a:pt x="1618110" y="249988"/>
                  <a:pt x="1674522" y="193576"/>
                  <a:pt x="1744110" y="193576"/>
                </a:cubicBezTo>
                <a:close/>
                <a:moveTo>
                  <a:pt x="1750820" y="59"/>
                </a:moveTo>
                <a:cubicBezTo>
                  <a:pt x="1792352" y="864"/>
                  <a:pt x="1834412" y="9826"/>
                  <a:pt x="1874735" y="27812"/>
                </a:cubicBezTo>
                <a:cubicBezTo>
                  <a:pt x="2036029" y="99753"/>
                  <a:pt x="2108463" y="288828"/>
                  <a:pt x="2036521" y="450121"/>
                </a:cubicBezTo>
                <a:cubicBezTo>
                  <a:pt x="2024569" y="476919"/>
                  <a:pt x="2009383" y="501264"/>
                  <a:pt x="1990190" y="521625"/>
                </a:cubicBezTo>
                <a:lnTo>
                  <a:pt x="1990981" y="522243"/>
                </a:lnTo>
                <a:cubicBezTo>
                  <a:pt x="1990946" y="522424"/>
                  <a:pt x="1990845" y="522555"/>
                  <a:pt x="1990743" y="522686"/>
                </a:cubicBezTo>
                <a:lnTo>
                  <a:pt x="1987581" y="524854"/>
                </a:lnTo>
                <a:lnTo>
                  <a:pt x="1984881" y="528197"/>
                </a:lnTo>
                <a:lnTo>
                  <a:pt x="1980151" y="530089"/>
                </a:lnTo>
                <a:lnTo>
                  <a:pt x="1980069" y="530005"/>
                </a:lnTo>
                <a:cubicBezTo>
                  <a:pt x="1974010" y="534107"/>
                  <a:pt x="1966761" y="534282"/>
                  <a:pt x="1960937" y="530978"/>
                </a:cubicBezTo>
                <a:lnTo>
                  <a:pt x="1955264" y="526545"/>
                </a:lnTo>
                <a:cubicBezTo>
                  <a:pt x="1947973" y="518882"/>
                  <a:pt x="1948249" y="505665"/>
                  <a:pt x="1956098" y="495619"/>
                </a:cubicBezTo>
                <a:lnTo>
                  <a:pt x="1956471" y="495281"/>
                </a:lnTo>
                <a:lnTo>
                  <a:pt x="1957233" y="495877"/>
                </a:lnTo>
                <a:cubicBezTo>
                  <a:pt x="1956793" y="494244"/>
                  <a:pt x="1957553" y="493224"/>
                  <a:pt x="1958482" y="492173"/>
                </a:cubicBezTo>
                <a:cubicBezTo>
                  <a:pt x="1973908" y="474728"/>
                  <a:pt x="1986414" y="454442"/>
                  <a:pt x="1996335" y="432198"/>
                </a:cubicBezTo>
                <a:cubicBezTo>
                  <a:pt x="2058378" y="293098"/>
                  <a:pt x="1995911" y="130039"/>
                  <a:pt x="1856811" y="67997"/>
                </a:cubicBezTo>
                <a:cubicBezTo>
                  <a:pt x="1717711" y="5955"/>
                  <a:pt x="1554653" y="68422"/>
                  <a:pt x="1492610" y="207522"/>
                </a:cubicBezTo>
                <a:cubicBezTo>
                  <a:pt x="1430568" y="346622"/>
                  <a:pt x="1493036" y="509680"/>
                  <a:pt x="1632135" y="571722"/>
                </a:cubicBezTo>
                <a:cubicBezTo>
                  <a:pt x="1674779" y="590742"/>
                  <a:pt x="1719674" y="598061"/>
                  <a:pt x="1763118" y="593680"/>
                </a:cubicBezTo>
                <a:lnTo>
                  <a:pt x="1763235" y="594059"/>
                </a:lnTo>
                <a:cubicBezTo>
                  <a:pt x="1775135" y="590511"/>
                  <a:pt x="1787171" y="595008"/>
                  <a:pt x="1791616" y="604375"/>
                </a:cubicBezTo>
                <a:lnTo>
                  <a:pt x="1793716" y="611261"/>
                </a:lnTo>
                <a:cubicBezTo>
                  <a:pt x="1795243" y="621434"/>
                  <a:pt x="1787895" y="631799"/>
                  <a:pt x="1776172" y="635489"/>
                </a:cubicBezTo>
                <a:lnTo>
                  <a:pt x="1776562" y="636738"/>
                </a:lnTo>
                <a:cubicBezTo>
                  <a:pt x="1722979" y="643565"/>
                  <a:pt x="1667101" y="635498"/>
                  <a:pt x="1614211" y="611908"/>
                </a:cubicBezTo>
                <a:cubicBezTo>
                  <a:pt x="1452917" y="539967"/>
                  <a:pt x="1380483" y="350892"/>
                  <a:pt x="1452425" y="189598"/>
                </a:cubicBezTo>
                <a:cubicBezTo>
                  <a:pt x="1506381" y="68628"/>
                  <a:pt x="1626225" y="-2359"/>
                  <a:pt x="1750820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811157" y="5141685"/>
            <a:ext cx="444500" cy="444500"/>
          </a:xfrm>
          <a:custGeom>
            <a:gdLst>
              <a:gd fmla="*/ 2147483646 w 5581" name="T0"/>
              <a:gd fmla="*/ 2147483646 h 5581" name="T1"/>
              <a:gd fmla="*/ 2147483646 w 5581" name="T2"/>
              <a:gd fmla="*/ 2147483646 h 5581" name="T3"/>
              <a:gd fmla="*/ 2147483646 w 5581" name="T4"/>
              <a:gd fmla="*/ 2147483646 h 5581" name="T5"/>
              <a:gd fmla="*/ 2147483646 w 5581" name="T6"/>
              <a:gd fmla="*/ 2147483646 h 5581" name="T7"/>
              <a:gd fmla="*/ 2147483646 w 5581" name="T8"/>
              <a:gd fmla="*/ 2147483646 h 5581" name="T9"/>
              <a:gd fmla="*/ 2147483646 w 5581" name="T10"/>
              <a:gd fmla="*/ 2147483646 h 5581" name="T11"/>
              <a:gd fmla="*/ 2147483646 w 5581" name="T12"/>
              <a:gd fmla="*/ 2147483646 h 5581" name="T13"/>
              <a:gd fmla="*/ 2147483646 w 5581" name="T14"/>
              <a:gd fmla="*/ 2147483646 h 5581" name="T15"/>
              <a:gd fmla="*/ 2147483646 w 5581" name="T16"/>
              <a:gd fmla="*/ 2147483646 h 5581" name="T17"/>
              <a:gd fmla="*/ 2147483646 w 5581" name="T18"/>
              <a:gd fmla="*/ 2147483646 h 5581" name="T19"/>
              <a:gd fmla="*/ 2147483646 w 5581" name="T20"/>
              <a:gd fmla="*/ 2147483646 h 5581" name="T21"/>
              <a:gd fmla="*/ 2147483646 w 5581" name="T22"/>
              <a:gd fmla="*/ 2147483646 h 5581" name="T23"/>
              <a:gd fmla="*/ 2147483646 w 5581" name="T24"/>
              <a:gd fmla="*/ 2147483646 h 5581" name="T25"/>
              <a:gd fmla="*/ 2147483646 w 5581" name="T26"/>
              <a:gd fmla="*/ 2147483646 h 5581" name="T27"/>
              <a:gd fmla="*/ 2147483646 w 5581" name="T28"/>
              <a:gd fmla="*/ 2147483646 h 5581" name="T29"/>
              <a:gd fmla="*/ 2147483646 w 5581" name="T30"/>
              <a:gd fmla="*/ 2147483646 h 5581" name="T31"/>
              <a:gd fmla="*/ 2147483646 w 5581" name="T32"/>
              <a:gd fmla="*/ 2147483646 h 5581" name="T33"/>
              <a:gd fmla="*/ 2147483646 w 5581" name="T34"/>
              <a:gd fmla="*/ 2147483646 h 5581" name="T35"/>
              <a:gd fmla="*/ 2147483646 w 5581" name="T36"/>
              <a:gd fmla="*/ 2147483646 h 5581" name="T37"/>
              <a:gd fmla="*/ 2147483646 w 5581" name="T38"/>
              <a:gd fmla="*/ 1352106945 h 5581" name="T39"/>
              <a:gd fmla="*/ 2147483646 w 5581" name="T40"/>
              <a:gd fmla="*/ 39730224 h 5581" name="T41"/>
              <a:gd fmla="*/ 2147483646 w 5581" name="T42"/>
              <a:gd fmla="*/ 2147483646 h 5581" name="T43"/>
              <a:gd fmla="*/ 2147483646 w 5581" name="T44"/>
              <a:gd fmla="*/ 2147483646 h 5581" name="T45"/>
              <a:gd fmla="*/ 2147483646 w 5581" name="T46"/>
              <a:gd fmla="*/ 2147483646 h 5581" name="T47"/>
              <a:gd fmla="*/ 596534997 w 5581" name="T48"/>
              <a:gd fmla="*/ 2147483646 h 5581" name="T49"/>
              <a:gd fmla="*/ 39730224 w 5581" name="T50"/>
              <a:gd fmla="*/ 2147483646 h 5581" name="T51"/>
              <a:gd fmla="*/ 2147483646 w 5581" name="T52"/>
              <a:gd fmla="*/ 2147483646 h 5581" name="T53"/>
              <a:gd fmla="*/ 2147483646 w 5581" name="T54"/>
              <a:gd fmla="*/ 2147483646 h 5581" name="T55"/>
              <a:gd fmla="*/ 2147483646 w 5581" name="T56"/>
              <a:gd fmla="*/ 2147483646 h 5581" name="T57"/>
              <a:gd fmla="*/ 2147483646 w 5581" name="T58"/>
              <a:gd fmla="*/ 2147483646 h 5581" name="T59"/>
              <a:gd fmla="*/ 2147483646 w 5581" name="T60"/>
              <a:gd fmla="*/ 2147483646 h 5581" name="T61"/>
              <a:gd fmla="*/ 2147483646 w 5581" name="T62"/>
              <a:gd fmla="*/ 2147483646 h 5581" name="T63"/>
              <a:gd fmla="*/ 2147483646 w 5581" name="T64"/>
              <a:gd fmla="*/ 2147483646 h 5581" name="T65"/>
              <a:gd fmla="*/ 2147483646 w 5581" name="T66"/>
              <a:gd fmla="*/ 2147483646 h 5581" name="T67"/>
              <a:gd fmla="*/ 2147483646 w 5581" name="T68"/>
              <a:gd fmla="*/ 2147483646 h 5581" name="T69"/>
              <a:gd fmla="*/ 2147483646 w 5581" name="T70"/>
              <a:gd fmla="*/ 2147483646 h 5581" name="T71"/>
              <a:gd fmla="*/ 2147483646 w 5581" name="T72"/>
              <a:gd fmla="*/ 2147483646 h 5581" name="T73"/>
              <a:gd fmla="*/ 2147483646 w 5581" name="T74"/>
              <a:gd fmla="*/ 2147483646 h 5581" name="T75"/>
              <a:gd fmla="*/ 2147483646 w 5581" name="T76"/>
              <a:gd fmla="*/ 2147483646 h 5581" name="T77"/>
              <a:gd fmla="*/ 2147483646 w 5581" name="T78"/>
              <a:gd fmla="*/ 2147483646 h 5581" name="T79"/>
              <a:gd fmla="*/ 2147483646 w 5581" name="T80"/>
              <a:gd fmla="*/ 2147483646 h 5581" name="T81"/>
              <a:gd fmla="*/ 2147483646 w 5581" name="T82"/>
              <a:gd fmla="*/ 2147483646 h 5581" name="T83"/>
              <a:gd fmla="*/ 2147483646 w 5581" name="T84"/>
              <a:gd fmla="*/ 2147483646 h 5581" name="T85"/>
              <a:gd fmla="*/ 2147483646 w 5581" name="T86"/>
              <a:gd fmla="*/ 2147483646 h 5581" name="T87"/>
              <a:gd fmla="*/ 2147483646 w 5581" name="T88"/>
              <a:gd fmla="*/ 2147483646 h 5581" name="T89"/>
              <a:gd fmla="*/ 2147483646 w 5581" name="T90"/>
              <a:gd fmla="*/ 2147483646 h 5581" name="T91"/>
              <a:gd fmla="*/ 2147483646 w 5581" name="T92"/>
              <a:gd fmla="*/ 2147483646 h 5581" name="T93"/>
              <a:gd fmla="*/ 2147483646 w 5581" name="T94"/>
              <a:gd fmla="*/ 2147483646 h 5581" name="T95"/>
              <a:gd fmla="*/ 2147483646 w 5581" name="T96"/>
              <a:gd fmla="*/ 2147483646 h 5581" name="T97"/>
              <a:gd fmla="*/ 2147483646 w 5581" name="T98"/>
              <a:gd fmla="*/ 2147483646 h 5581" name="T99"/>
              <a:gd fmla="*/ 2147483646 w 5581" name="T100"/>
              <a:gd fmla="*/ 2147483646 h 5581" name="T101"/>
              <a:gd fmla="*/ 2147483646 w 5581" name="T102"/>
              <a:gd fmla="*/ 2147483646 h 5581" name="T103"/>
              <a:gd fmla="*/ 2147483646 w 5581" name="T104"/>
              <a:gd fmla="*/ 2147483646 h 5581" name="T105"/>
              <a:gd fmla="*/ 2147483646 w 5581" name="T106"/>
              <a:gd fmla="*/ 2147483646 h 5581" name="T107"/>
              <a:gd fmla="*/ 2147483646 w 5581" name="T108"/>
              <a:gd fmla="*/ 2147483646 h 5581" name="T109"/>
              <a:gd fmla="*/ 2147483646 w 5581" name="T110"/>
              <a:gd fmla="*/ 2147483646 h 5581" name="T111"/>
              <a:gd fmla="*/ 2147483646 w 5581" name="T112"/>
              <a:gd fmla="*/ 2147483646 h 5581" name="T113"/>
              <a:gd fmla="*/ 2147483646 w 5581" name="T114"/>
              <a:gd fmla="*/ 2147483646 h 5581" name="T115"/>
              <a:gd fmla="*/ 2147483646 w 5581" name="T116"/>
              <a:gd fmla="*/ 2147483646 h 5581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5581" w="5581">
                <a:moveTo>
                  <a:pt x="5522" y="4281"/>
                </a:moveTo>
                <a:lnTo>
                  <a:pt x="5522" y="4281"/>
                </a:lnTo>
                <a:lnTo>
                  <a:pt x="5508" y="4269"/>
                </a:lnTo>
                <a:lnTo>
                  <a:pt x="5494" y="4258"/>
                </a:lnTo>
                <a:lnTo>
                  <a:pt x="5494" y="4257"/>
                </a:lnTo>
                <a:lnTo>
                  <a:pt x="4294" y="3400"/>
                </a:lnTo>
                <a:lnTo>
                  <a:pt x="4293" y="3401"/>
                </a:lnTo>
                <a:lnTo>
                  <a:pt x="4278" y="3390"/>
                </a:lnTo>
                <a:lnTo>
                  <a:pt x="4262" y="3382"/>
                </a:lnTo>
                <a:lnTo>
                  <a:pt x="4245" y="3375"/>
                </a:lnTo>
                <a:lnTo>
                  <a:pt x="4229" y="3369"/>
                </a:lnTo>
                <a:lnTo>
                  <a:pt x="4211" y="3364"/>
                </a:lnTo>
                <a:lnTo>
                  <a:pt x="4194" y="3361"/>
                </a:lnTo>
                <a:lnTo>
                  <a:pt x="4176" y="3360"/>
                </a:lnTo>
                <a:lnTo>
                  <a:pt x="4158" y="3361"/>
                </a:lnTo>
                <a:lnTo>
                  <a:pt x="4140" y="3363"/>
                </a:lnTo>
                <a:lnTo>
                  <a:pt x="4123" y="3366"/>
                </a:lnTo>
                <a:lnTo>
                  <a:pt x="4105" y="3371"/>
                </a:lnTo>
                <a:lnTo>
                  <a:pt x="4089" y="3378"/>
                </a:lnTo>
                <a:lnTo>
                  <a:pt x="4072" y="3387"/>
                </a:lnTo>
                <a:lnTo>
                  <a:pt x="4056" y="3396"/>
                </a:lnTo>
                <a:lnTo>
                  <a:pt x="4042" y="3407"/>
                </a:lnTo>
                <a:lnTo>
                  <a:pt x="4027" y="3420"/>
                </a:lnTo>
                <a:lnTo>
                  <a:pt x="4018" y="3432"/>
                </a:lnTo>
                <a:lnTo>
                  <a:pt x="4008" y="3444"/>
                </a:lnTo>
                <a:lnTo>
                  <a:pt x="4004" y="3451"/>
                </a:lnTo>
                <a:lnTo>
                  <a:pt x="3999" y="3458"/>
                </a:lnTo>
                <a:lnTo>
                  <a:pt x="3971" y="3498"/>
                </a:lnTo>
                <a:lnTo>
                  <a:pt x="3951" y="3529"/>
                </a:lnTo>
                <a:lnTo>
                  <a:pt x="3920" y="3579"/>
                </a:lnTo>
                <a:lnTo>
                  <a:pt x="3892" y="3627"/>
                </a:lnTo>
                <a:lnTo>
                  <a:pt x="3875" y="3655"/>
                </a:lnTo>
                <a:lnTo>
                  <a:pt x="3854" y="3688"/>
                </a:lnTo>
                <a:lnTo>
                  <a:pt x="3818" y="3747"/>
                </a:lnTo>
                <a:lnTo>
                  <a:pt x="3782" y="3812"/>
                </a:lnTo>
                <a:lnTo>
                  <a:pt x="3745" y="3882"/>
                </a:lnTo>
                <a:lnTo>
                  <a:pt x="3707" y="3959"/>
                </a:lnTo>
                <a:lnTo>
                  <a:pt x="3667" y="4040"/>
                </a:lnTo>
                <a:lnTo>
                  <a:pt x="3629" y="4127"/>
                </a:lnTo>
                <a:lnTo>
                  <a:pt x="3589" y="4218"/>
                </a:lnTo>
                <a:lnTo>
                  <a:pt x="3550" y="4311"/>
                </a:lnTo>
                <a:lnTo>
                  <a:pt x="3517" y="4305"/>
                </a:lnTo>
                <a:lnTo>
                  <a:pt x="3484" y="4298"/>
                </a:lnTo>
                <a:lnTo>
                  <a:pt x="3450" y="4289"/>
                </a:lnTo>
                <a:lnTo>
                  <a:pt x="3416" y="4280"/>
                </a:lnTo>
                <a:lnTo>
                  <a:pt x="3380" y="4269"/>
                </a:lnTo>
                <a:lnTo>
                  <a:pt x="3343" y="4256"/>
                </a:lnTo>
                <a:lnTo>
                  <a:pt x="3306" y="4241"/>
                </a:lnTo>
                <a:lnTo>
                  <a:pt x="3267" y="4227"/>
                </a:lnTo>
                <a:lnTo>
                  <a:pt x="3229" y="4209"/>
                </a:lnTo>
                <a:lnTo>
                  <a:pt x="3189" y="4191"/>
                </a:lnTo>
                <a:lnTo>
                  <a:pt x="3149" y="4171"/>
                </a:lnTo>
                <a:lnTo>
                  <a:pt x="3107" y="4150"/>
                </a:lnTo>
                <a:lnTo>
                  <a:pt x="3065" y="4128"/>
                </a:lnTo>
                <a:lnTo>
                  <a:pt x="3023" y="4104"/>
                </a:lnTo>
                <a:lnTo>
                  <a:pt x="2980" y="4077"/>
                </a:lnTo>
                <a:lnTo>
                  <a:pt x="2936" y="4051"/>
                </a:lnTo>
                <a:lnTo>
                  <a:pt x="2891" y="4022"/>
                </a:lnTo>
                <a:lnTo>
                  <a:pt x="2846" y="3992"/>
                </a:lnTo>
                <a:lnTo>
                  <a:pt x="2800" y="3960"/>
                </a:lnTo>
                <a:lnTo>
                  <a:pt x="2754" y="3928"/>
                </a:lnTo>
                <a:lnTo>
                  <a:pt x="2707" y="3893"/>
                </a:lnTo>
                <a:lnTo>
                  <a:pt x="2659" y="3857"/>
                </a:lnTo>
                <a:lnTo>
                  <a:pt x="2612" y="3820"/>
                </a:lnTo>
                <a:lnTo>
                  <a:pt x="2563" y="3782"/>
                </a:lnTo>
                <a:lnTo>
                  <a:pt x="2515" y="3741"/>
                </a:lnTo>
                <a:lnTo>
                  <a:pt x="2465" y="3699"/>
                </a:lnTo>
                <a:lnTo>
                  <a:pt x="2416" y="3656"/>
                </a:lnTo>
                <a:lnTo>
                  <a:pt x="2366" y="3612"/>
                </a:lnTo>
                <a:lnTo>
                  <a:pt x="2315" y="3565"/>
                </a:lnTo>
                <a:lnTo>
                  <a:pt x="2265" y="3517"/>
                </a:lnTo>
                <a:lnTo>
                  <a:pt x="2214" y="3468"/>
                </a:lnTo>
                <a:lnTo>
                  <a:pt x="2163" y="3418"/>
                </a:lnTo>
                <a:lnTo>
                  <a:pt x="2112" y="3366"/>
                </a:lnTo>
                <a:lnTo>
                  <a:pt x="2063" y="3316"/>
                </a:lnTo>
                <a:lnTo>
                  <a:pt x="2015" y="3265"/>
                </a:lnTo>
                <a:lnTo>
                  <a:pt x="1970" y="3214"/>
                </a:lnTo>
                <a:lnTo>
                  <a:pt x="1925" y="3165"/>
                </a:lnTo>
                <a:lnTo>
                  <a:pt x="1881" y="3115"/>
                </a:lnTo>
                <a:lnTo>
                  <a:pt x="1840" y="3066"/>
                </a:lnTo>
                <a:lnTo>
                  <a:pt x="1800" y="3018"/>
                </a:lnTo>
                <a:lnTo>
                  <a:pt x="1761" y="2969"/>
                </a:lnTo>
                <a:lnTo>
                  <a:pt x="1723" y="2921"/>
                </a:lnTo>
                <a:lnTo>
                  <a:pt x="1688" y="2874"/>
                </a:lnTo>
                <a:lnTo>
                  <a:pt x="1653" y="2828"/>
                </a:lnTo>
                <a:lnTo>
                  <a:pt x="1620" y="2781"/>
                </a:lnTo>
                <a:lnTo>
                  <a:pt x="1589" y="2735"/>
                </a:lnTo>
                <a:lnTo>
                  <a:pt x="1559" y="2690"/>
                </a:lnTo>
                <a:lnTo>
                  <a:pt x="1530" y="2646"/>
                </a:lnTo>
                <a:lnTo>
                  <a:pt x="1504" y="2601"/>
                </a:lnTo>
                <a:lnTo>
                  <a:pt x="1477" y="2558"/>
                </a:lnTo>
                <a:lnTo>
                  <a:pt x="1454" y="2515"/>
                </a:lnTo>
                <a:lnTo>
                  <a:pt x="1431" y="2473"/>
                </a:lnTo>
                <a:lnTo>
                  <a:pt x="1410" y="2432"/>
                </a:lnTo>
                <a:lnTo>
                  <a:pt x="1390" y="2392"/>
                </a:lnTo>
                <a:lnTo>
                  <a:pt x="1372" y="2352"/>
                </a:lnTo>
                <a:lnTo>
                  <a:pt x="1355" y="2313"/>
                </a:lnTo>
                <a:lnTo>
                  <a:pt x="1340" y="2276"/>
                </a:lnTo>
                <a:lnTo>
                  <a:pt x="1325" y="2237"/>
                </a:lnTo>
                <a:lnTo>
                  <a:pt x="1312" y="2201"/>
                </a:lnTo>
                <a:lnTo>
                  <a:pt x="1301" y="2165"/>
                </a:lnTo>
                <a:lnTo>
                  <a:pt x="1292" y="2131"/>
                </a:lnTo>
                <a:lnTo>
                  <a:pt x="1284" y="2097"/>
                </a:lnTo>
                <a:lnTo>
                  <a:pt x="1276" y="2064"/>
                </a:lnTo>
                <a:lnTo>
                  <a:pt x="1272" y="2031"/>
                </a:lnTo>
                <a:lnTo>
                  <a:pt x="1365" y="1992"/>
                </a:lnTo>
                <a:lnTo>
                  <a:pt x="1455" y="1952"/>
                </a:lnTo>
                <a:lnTo>
                  <a:pt x="1541" y="1913"/>
                </a:lnTo>
                <a:lnTo>
                  <a:pt x="1622" y="1875"/>
                </a:lnTo>
                <a:lnTo>
                  <a:pt x="1699" y="1836"/>
                </a:lnTo>
                <a:lnTo>
                  <a:pt x="1770" y="1799"/>
                </a:lnTo>
                <a:lnTo>
                  <a:pt x="1835" y="1763"/>
                </a:lnTo>
                <a:lnTo>
                  <a:pt x="1893" y="1727"/>
                </a:lnTo>
                <a:lnTo>
                  <a:pt x="1926" y="1706"/>
                </a:lnTo>
                <a:lnTo>
                  <a:pt x="1954" y="1689"/>
                </a:lnTo>
                <a:lnTo>
                  <a:pt x="2002" y="1661"/>
                </a:lnTo>
                <a:lnTo>
                  <a:pt x="2052" y="1630"/>
                </a:lnTo>
                <a:lnTo>
                  <a:pt x="2083" y="1610"/>
                </a:lnTo>
                <a:lnTo>
                  <a:pt x="2123" y="1584"/>
                </a:lnTo>
                <a:lnTo>
                  <a:pt x="2137" y="1573"/>
                </a:lnTo>
                <a:lnTo>
                  <a:pt x="2138" y="1572"/>
                </a:lnTo>
                <a:lnTo>
                  <a:pt x="2149" y="1563"/>
                </a:lnTo>
                <a:lnTo>
                  <a:pt x="2161" y="1554"/>
                </a:lnTo>
                <a:lnTo>
                  <a:pt x="2174" y="1539"/>
                </a:lnTo>
                <a:lnTo>
                  <a:pt x="2185" y="1524"/>
                </a:lnTo>
                <a:lnTo>
                  <a:pt x="2195" y="1508"/>
                </a:lnTo>
                <a:lnTo>
                  <a:pt x="2203" y="1493"/>
                </a:lnTo>
                <a:lnTo>
                  <a:pt x="2210" y="1476"/>
                </a:lnTo>
                <a:lnTo>
                  <a:pt x="2215" y="1458"/>
                </a:lnTo>
                <a:lnTo>
                  <a:pt x="2219" y="1441"/>
                </a:lnTo>
                <a:lnTo>
                  <a:pt x="2220" y="1423"/>
                </a:lnTo>
                <a:lnTo>
                  <a:pt x="2221" y="1405"/>
                </a:lnTo>
                <a:lnTo>
                  <a:pt x="2220" y="1387"/>
                </a:lnTo>
                <a:lnTo>
                  <a:pt x="2217" y="1370"/>
                </a:lnTo>
                <a:lnTo>
                  <a:pt x="2213" y="1353"/>
                </a:lnTo>
                <a:lnTo>
                  <a:pt x="2208" y="1336"/>
                </a:lnTo>
                <a:lnTo>
                  <a:pt x="2201" y="1319"/>
                </a:lnTo>
                <a:lnTo>
                  <a:pt x="2191" y="1302"/>
                </a:lnTo>
                <a:lnTo>
                  <a:pt x="2181" y="1287"/>
                </a:lnTo>
                <a:lnTo>
                  <a:pt x="2181" y="1285"/>
                </a:lnTo>
                <a:lnTo>
                  <a:pt x="1325" y="87"/>
                </a:lnTo>
                <a:lnTo>
                  <a:pt x="1323" y="87"/>
                </a:lnTo>
                <a:lnTo>
                  <a:pt x="1312" y="73"/>
                </a:lnTo>
                <a:lnTo>
                  <a:pt x="1300" y="58"/>
                </a:lnTo>
                <a:lnTo>
                  <a:pt x="1286" y="46"/>
                </a:lnTo>
                <a:lnTo>
                  <a:pt x="1270" y="34"/>
                </a:lnTo>
                <a:lnTo>
                  <a:pt x="1255" y="25"/>
                </a:lnTo>
                <a:lnTo>
                  <a:pt x="1238" y="16"/>
                </a:lnTo>
                <a:lnTo>
                  <a:pt x="1221" y="10"/>
                </a:lnTo>
                <a:lnTo>
                  <a:pt x="1203" y="6"/>
                </a:lnTo>
                <a:lnTo>
                  <a:pt x="1187" y="2"/>
                </a:lnTo>
                <a:lnTo>
                  <a:pt x="1169" y="0"/>
                </a:lnTo>
                <a:lnTo>
                  <a:pt x="1149" y="0"/>
                </a:lnTo>
                <a:lnTo>
                  <a:pt x="1131" y="1"/>
                </a:lnTo>
                <a:lnTo>
                  <a:pt x="1114" y="3"/>
                </a:lnTo>
                <a:lnTo>
                  <a:pt x="1097" y="8"/>
                </a:lnTo>
                <a:lnTo>
                  <a:pt x="1079" y="14"/>
                </a:lnTo>
                <a:lnTo>
                  <a:pt x="1062" y="22"/>
                </a:lnTo>
                <a:lnTo>
                  <a:pt x="1046" y="31"/>
                </a:lnTo>
                <a:lnTo>
                  <a:pt x="1031" y="42"/>
                </a:lnTo>
                <a:lnTo>
                  <a:pt x="924" y="116"/>
                </a:lnTo>
                <a:lnTo>
                  <a:pt x="819" y="191"/>
                </a:lnTo>
                <a:lnTo>
                  <a:pt x="717" y="268"/>
                </a:lnTo>
                <a:lnTo>
                  <a:pt x="668" y="306"/>
                </a:lnTo>
                <a:lnTo>
                  <a:pt x="619" y="344"/>
                </a:lnTo>
                <a:lnTo>
                  <a:pt x="571" y="384"/>
                </a:lnTo>
                <a:lnTo>
                  <a:pt x="525" y="423"/>
                </a:lnTo>
                <a:lnTo>
                  <a:pt x="480" y="463"/>
                </a:lnTo>
                <a:lnTo>
                  <a:pt x="436" y="504"/>
                </a:lnTo>
                <a:lnTo>
                  <a:pt x="394" y="543"/>
                </a:lnTo>
                <a:lnTo>
                  <a:pt x="353" y="584"/>
                </a:lnTo>
                <a:lnTo>
                  <a:pt x="315" y="625"/>
                </a:lnTo>
                <a:lnTo>
                  <a:pt x="278" y="667"/>
                </a:lnTo>
                <a:lnTo>
                  <a:pt x="242" y="708"/>
                </a:lnTo>
                <a:lnTo>
                  <a:pt x="208" y="750"/>
                </a:lnTo>
                <a:lnTo>
                  <a:pt x="177" y="792"/>
                </a:lnTo>
                <a:lnTo>
                  <a:pt x="149" y="835"/>
                </a:lnTo>
                <a:lnTo>
                  <a:pt x="122" y="878"/>
                </a:lnTo>
                <a:lnTo>
                  <a:pt x="97" y="922"/>
                </a:lnTo>
                <a:lnTo>
                  <a:pt x="76" y="966"/>
                </a:lnTo>
                <a:lnTo>
                  <a:pt x="56" y="1010"/>
                </a:lnTo>
                <a:lnTo>
                  <a:pt x="40" y="1054"/>
                </a:lnTo>
                <a:lnTo>
                  <a:pt x="25" y="1100"/>
                </a:lnTo>
                <a:lnTo>
                  <a:pt x="20" y="1123"/>
                </a:lnTo>
                <a:lnTo>
                  <a:pt x="15" y="1145"/>
                </a:lnTo>
                <a:lnTo>
                  <a:pt x="11" y="1168"/>
                </a:lnTo>
                <a:lnTo>
                  <a:pt x="6" y="1191"/>
                </a:lnTo>
                <a:lnTo>
                  <a:pt x="4" y="1215"/>
                </a:lnTo>
                <a:lnTo>
                  <a:pt x="1" y="1238"/>
                </a:lnTo>
                <a:lnTo>
                  <a:pt x="0" y="1262"/>
                </a:lnTo>
                <a:lnTo>
                  <a:pt x="0" y="1284"/>
                </a:lnTo>
                <a:lnTo>
                  <a:pt x="0" y="1308"/>
                </a:lnTo>
                <a:lnTo>
                  <a:pt x="1" y="1332"/>
                </a:lnTo>
                <a:lnTo>
                  <a:pt x="3" y="1356"/>
                </a:lnTo>
                <a:lnTo>
                  <a:pt x="6" y="1380"/>
                </a:lnTo>
                <a:lnTo>
                  <a:pt x="15" y="1433"/>
                </a:lnTo>
                <a:lnTo>
                  <a:pt x="26" y="1490"/>
                </a:lnTo>
                <a:lnTo>
                  <a:pt x="41" y="1550"/>
                </a:lnTo>
                <a:lnTo>
                  <a:pt x="60" y="1615"/>
                </a:lnTo>
                <a:lnTo>
                  <a:pt x="82" y="1682"/>
                </a:lnTo>
                <a:lnTo>
                  <a:pt x="105" y="1751"/>
                </a:lnTo>
                <a:lnTo>
                  <a:pt x="133" y="1824"/>
                </a:lnTo>
                <a:lnTo>
                  <a:pt x="163" y="1900"/>
                </a:lnTo>
                <a:lnTo>
                  <a:pt x="196" y="1976"/>
                </a:lnTo>
                <a:lnTo>
                  <a:pt x="232" y="2057"/>
                </a:lnTo>
                <a:lnTo>
                  <a:pt x="272" y="2138"/>
                </a:lnTo>
                <a:lnTo>
                  <a:pt x="313" y="2222"/>
                </a:lnTo>
                <a:lnTo>
                  <a:pt x="357" y="2308"/>
                </a:lnTo>
                <a:lnTo>
                  <a:pt x="404" y="2394"/>
                </a:lnTo>
                <a:lnTo>
                  <a:pt x="453" y="2483"/>
                </a:lnTo>
                <a:lnTo>
                  <a:pt x="503" y="2571"/>
                </a:lnTo>
                <a:lnTo>
                  <a:pt x="557" y="2661"/>
                </a:lnTo>
                <a:lnTo>
                  <a:pt x="613" y="2752"/>
                </a:lnTo>
                <a:lnTo>
                  <a:pt x="671" y="2843"/>
                </a:lnTo>
                <a:lnTo>
                  <a:pt x="730" y="2935"/>
                </a:lnTo>
                <a:lnTo>
                  <a:pt x="793" y="3026"/>
                </a:lnTo>
                <a:lnTo>
                  <a:pt x="856" y="3118"/>
                </a:lnTo>
                <a:lnTo>
                  <a:pt x="922" y="3209"/>
                </a:lnTo>
                <a:lnTo>
                  <a:pt x="990" y="3300"/>
                </a:lnTo>
                <a:lnTo>
                  <a:pt x="1060" y="3391"/>
                </a:lnTo>
                <a:lnTo>
                  <a:pt x="1130" y="3481"/>
                </a:lnTo>
                <a:lnTo>
                  <a:pt x="1203" y="3570"/>
                </a:lnTo>
                <a:lnTo>
                  <a:pt x="1278" y="3657"/>
                </a:lnTo>
                <a:lnTo>
                  <a:pt x="1353" y="3743"/>
                </a:lnTo>
                <a:lnTo>
                  <a:pt x="1430" y="3828"/>
                </a:lnTo>
                <a:lnTo>
                  <a:pt x="1509" y="3912"/>
                </a:lnTo>
                <a:lnTo>
                  <a:pt x="1588" y="3994"/>
                </a:lnTo>
                <a:lnTo>
                  <a:pt x="1669" y="4073"/>
                </a:lnTo>
                <a:lnTo>
                  <a:pt x="1753" y="4150"/>
                </a:lnTo>
                <a:lnTo>
                  <a:pt x="1837" y="4228"/>
                </a:lnTo>
                <a:lnTo>
                  <a:pt x="1924" y="4304"/>
                </a:lnTo>
                <a:lnTo>
                  <a:pt x="2011" y="4378"/>
                </a:lnTo>
                <a:lnTo>
                  <a:pt x="2100" y="4451"/>
                </a:lnTo>
                <a:lnTo>
                  <a:pt x="2190" y="4522"/>
                </a:lnTo>
                <a:lnTo>
                  <a:pt x="2281" y="4591"/>
                </a:lnTo>
                <a:lnTo>
                  <a:pt x="2372" y="4658"/>
                </a:lnTo>
                <a:lnTo>
                  <a:pt x="2463" y="4724"/>
                </a:lnTo>
                <a:lnTo>
                  <a:pt x="2555" y="4789"/>
                </a:lnTo>
                <a:lnTo>
                  <a:pt x="2646" y="4851"/>
                </a:lnTo>
                <a:lnTo>
                  <a:pt x="2738" y="4911"/>
                </a:lnTo>
                <a:lnTo>
                  <a:pt x="2829" y="4968"/>
                </a:lnTo>
                <a:lnTo>
                  <a:pt x="2920" y="5024"/>
                </a:lnTo>
                <a:lnTo>
                  <a:pt x="3010" y="5078"/>
                </a:lnTo>
                <a:lnTo>
                  <a:pt x="3100" y="5129"/>
                </a:lnTo>
                <a:lnTo>
                  <a:pt x="3187" y="5178"/>
                </a:lnTo>
                <a:lnTo>
                  <a:pt x="3274" y="5224"/>
                </a:lnTo>
                <a:lnTo>
                  <a:pt x="3359" y="5269"/>
                </a:lnTo>
                <a:lnTo>
                  <a:pt x="3443" y="5309"/>
                </a:lnTo>
                <a:lnTo>
                  <a:pt x="3525" y="5349"/>
                </a:lnTo>
                <a:lnTo>
                  <a:pt x="3605" y="5385"/>
                </a:lnTo>
                <a:lnTo>
                  <a:pt x="3683" y="5417"/>
                </a:lnTo>
                <a:lnTo>
                  <a:pt x="3757" y="5448"/>
                </a:lnTo>
                <a:lnTo>
                  <a:pt x="3830" y="5476"/>
                </a:lnTo>
                <a:lnTo>
                  <a:pt x="3901" y="5500"/>
                </a:lnTo>
                <a:lnTo>
                  <a:pt x="3966" y="5521"/>
                </a:lnTo>
                <a:lnTo>
                  <a:pt x="4031" y="5539"/>
                </a:lnTo>
                <a:lnTo>
                  <a:pt x="4091" y="5555"/>
                </a:lnTo>
                <a:lnTo>
                  <a:pt x="4148" y="5567"/>
                </a:lnTo>
                <a:lnTo>
                  <a:pt x="4201" y="5575"/>
                </a:lnTo>
                <a:lnTo>
                  <a:pt x="4225" y="5578"/>
                </a:lnTo>
                <a:lnTo>
                  <a:pt x="4249" y="5580"/>
                </a:lnTo>
                <a:lnTo>
                  <a:pt x="4273" y="5581"/>
                </a:lnTo>
                <a:lnTo>
                  <a:pt x="4297" y="5581"/>
                </a:lnTo>
                <a:lnTo>
                  <a:pt x="4320" y="5581"/>
                </a:lnTo>
                <a:lnTo>
                  <a:pt x="4344" y="5579"/>
                </a:lnTo>
                <a:lnTo>
                  <a:pt x="4366" y="5578"/>
                </a:lnTo>
                <a:lnTo>
                  <a:pt x="4390" y="5574"/>
                </a:lnTo>
                <a:lnTo>
                  <a:pt x="4413" y="5570"/>
                </a:lnTo>
                <a:lnTo>
                  <a:pt x="4436" y="5567"/>
                </a:lnTo>
                <a:lnTo>
                  <a:pt x="4458" y="5561"/>
                </a:lnTo>
                <a:lnTo>
                  <a:pt x="4481" y="5555"/>
                </a:lnTo>
                <a:lnTo>
                  <a:pt x="4527" y="5542"/>
                </a:lnTo>
                <a:lnTo>
                  <a:pt x="4571" y="5525"/>
                </a:lnTo>
                <a:lnTo>
                  <a:pt x="4615" y="5506"/>
                </a:lnTo>
                <a:lnTo>
                  <a:pt x="4660" y="5483"/>
                </a:lnTo>
                <a:lnTo>
                  <a:pt x="4703" y="5459"/>
                </a:lnTo>
                <a:lnTo>
                  <a:pt x="4746" y="5433"/>
                </a:lnTo>
                <a:lnTo>
                  <a:pt x="4789" y="5404"/>
                </a:lnTo>
                <a:lnTo>
                  <a:pt x="4831" y="5373"/>
                </a:lnTo>
                <a:lnTo>
                  <a:pt x="4873" y="5339"/>
                </a:lnTo>
                <a:lnTo>
                  <a:pt x="4915" y="5303"/>
                </a:lnTo>
                <a:lnTo>
                  <a:pt x="4956" y="5266"/>
                </a:lnTo>
                <a:lnTo>
                  <a:pt x="4997" y="5228"/>
                </a:lnTo>
                <a:lnTo>
                  <a:pt x="5038" y="5187"/>
                </a:lnTo>
                <a:lnTo>
                  <a:pt x="5077" y="5145"/>
                </a:lnTo>
                <a:lnTo>
                  <a:pt x="5118" y="5101"/>
                </a:lnTo>
                <a:lnTo>
                  <a:pt x="5158" y="5057"/>
                </a:lnTo>
                <a:lnTo>
                  <a:pt x="5197" y="5010"/>
                </a:lnTo>
                <a:lnTo>
                  <a:pt x="5237" y="4962"/>
                </a:lnTo>
                <a:lnTo>
                  <a:pt x="5275" y="4914"/>
                </a:lnTo>
                <a:lnTo>
                  <a:pt x="5313" y="4864"/>
                </a:lnTo>
                <a:lnTo>
                  <a:pt x="5352" y="4814"/>
                </a:lnTo>
                <a:lnTo>
                  <a:pt x="5390" y="4762"/>
                </a:lnTo>
                <a:lnTo>
                  <a:pt x="5465" y="4657"/>
                </a:lnTo>
                <a:lnTo>
                  <a:pt x="5540" y="4550"/>
                </a:lnTo>
                <a:lnTo>
                  <a:pt x="5550" y="4535"/>
                </a:lnTo>
                <a:lnTo>
                  <a:pt x="5559" y="4518"/>
                </a:lnTo>
                <a:lnTo>
                  <a:pt x="5567" y="4501"/>
                </a:lnTo>
                <a:lnTo>
                  <a:pt x="5573" y="4484"/>
                </a:lnTo>
                <a:lnTo>
                  <a:pt x="5578" y="4467"/>
                </a:lnTo>
                <a:lnTo>
                  <a:pt x="5580" y="4449"/>
                </a:lnTo>
                <a:lnTo>
                  <a:pt x="5581" y="4431"/>
                </a:lnTo>
                <a:lnTo>
                  <a:pt x="5581" y="4413"/>
                </a:lnTo>
                <a:lnTo>
                  <a:pt x="5579" y="4395"/>
                </a:lnTo>
                <a:lnTo>
                  <a:pt x="5575" y="4377"/>
                </a:lnTo>
                <a:lnTo>
                  <a:pt x="5571" y="4360"/>
                </a:lnTo>
                <a:lnTo>
                  <a:pt x="5565" y="4343"/>
                </a:lnTo>
                <a:lnTo>
                  <a:pt x="5556" y="4326"/>
                </a:lnTo>
                <a:lnTo>
                  <a:pt x="5547" y="4310"/>
                </a:lnTo>
                <a:lnTo>
                  <a:pt x="5535" y="4295"/>
                </a:lnTo>
                <a:lnTo>
                  <a:pt x="5522" y="4281"/>
                </a:lnTo>
                <a:close/>
                <a:moveTo>
                  <a:pt x="5006" y="2620"/>
                </a:moveTo>
                <a:lnTo>
                  <a:pt x="5286" y="2547"/>
                </a:lnTo>
                <a:lnTo>
                  <a:pt x="5247" y="2453"/>
                </a:lnTo>
                <a:lnTo>
                  <a:pt x="5206" y="2361"/>
                </a:lnTo>
                <a:lnTo>
                  <a:pt x="5161" y="2268"/>
                </a:lnTo>
                <a:lnTo>
                  <a:pt x="5115" y="2177"/>
                </a:lnTo>
                <a:lnTo>
                  <a:pt x="5067" y="2088"/>
                </a:lnTo>
                <a:lnTo>
                  <a:pt x="5015" y="1999"/>
                </a:lnTo>
                <a:lnTo>
                  <a:pt x="4962" y="1912"/>
                </a:lnTo>
                <a:lnTo>
                  <a:pt x="4906" y="1825"/>
                </a:lnTo>
                <a:lnTo>
                  <a:pt x="4849" y="1740"/>
                </a:lnTo>
                <a:lnTo>
                  <a:pt x="4789" y="1658"/>
                </a:lnTo>
                <a:lnTo>
                  <a:pt x="4728" y="1575"/>
                </a:lnTo>
                <a:lnTo>
                  <a:pt x="4663" y="1495"/>
                </a:lnTo>
                <a:lnTo>
                  <a:pt x="4597" y="1417"/>
                </a:lnTo>
                <a:lnTo>
                  <a:pt x="4530" y="1341"/>
                </a:lnTo>
                <a:lnTo>
                  <a:pt x="4461" y="1265"/>
                </a:lnTo>
                <a:lnTo>
                  <a:pt x="4389" y="1192"/>
                </a:lnTo>
                <a:lnTo>
                  <a:pt x="4316" y="1120"/>
                </a:lnTo>
                <a:lnTo>
                  <a:pt x="4241" y="1051"/>
                </a:lnTo>
                <a:lnTo>
                  <a:pt x="4164" y="983"/>
                </a:lnTo>
                <a:lnTo>
                  <a:pt x="4085" y="917"/>
                </a:lnTo>
                <a:lnTo>
                  <a:pt x="4005" y="853"/>
                </a:lnTo>
                <a:lnTo>
                  <a:pt x="3923" y="791"/>
                </a:lnTo>
                <a:lnTo>
                  <a:pt x="3840" y="732"/>
                </a:lnTo>
                <a:lnTo>
                  <a:pt x="3756" y="674"/>
                </a:lnTo>
                <a:lnTo>
                  <a:pt x="3670" y="619"/>
                </a:lnTo>
                <a:lnTo>
                  <a:pt x="3582" y="566"/>
                </a:lnTo>
                <a:lnTo>
                  <a:pt x="3494" y="514"/>
                </a:lnTo>
                <a:lnTo>
                  <a:pt x="3404" y="465"/>
                </a:lnTo>
                <a:lnTo>
                  <a:pt x="3313" y="420"/>
                </a:lnTo>
                <a:lnTo>
                  <a:pt x="3221" y="376"/>
                </a:lnTo>
                <a:lnTo>
                  <a:pt x="3128" y="334"/>
                </a:lnTo>
                <a:lnTo>
                  <a:pt x="3034" y="295"/>
                </a:lnTo>
                <a:lnTo>
                  <a:pt x="2961" y="576"/>
                </a:lnTo>
                <a:lnTo>
                  <a:pt x="3047" y="610"/>
                </a:lnTo>
                <a:lnTo>
                  <a:pt x="3131" y="647"/>
                </a:lnTo>
                <a:lnTo>
                  <a:pt x="3215" y="687"/>
                </a:lnTo>
                <a:lnTo>
                  <a:pt x="3297" y="729"/>
                </a:lnTo>
                <a:lnTo>
                  <a:pt x="3380" y="772"/>
                </a:lnTo>
                <a:lnTo>
                  <a:pt x="3460" y="819"/>
                </a:lnTo>
                <a:lnTo>
                  <a:pt x="3540" y="866"/>
                </a:lnTo>
                <a:lnTo>
                  <a:pt x="3618" y="917"/>
                </a:lnTo>
                <a:lnTo>
                  <a:pt x="3696" y="968"/>
                </a:lnTo>
                <a:lnTo>
                  <a:pt x="3771" y="1022"/>
                </a:lnTo>
                <a:lnTo>
                  <a:pt x="3846" y="1078"/>
                </a:lnTo>
                <a:lnTo>
                  <a:pt x="3919" y="1136"/>
                </a:lnTo>
                <a:lnTo>
                  <a:pt x="3990" y="1196"/>
                </a:lnTo>
                <a:lnTo>
                  <a:pt x="4061" y="1257"/>
                </a:lnTo>
                <a:lnTo>
                  <a:pt x="4129" y="1320"/>
                </a:lnTo>
                <a:lnTo>
                  <a:pt x="4195" y="1386"/>
                </a:lnTo>
                <a:lnTo>
                  <a:pt x="4261" y="1452"/>
                </a:lnTo>
                <a:lnTo>
                  <a:pt x="4324" y="1520"/>
                </a:lnTo>
                <a:lnTo>
                  <a:pt x="4385" y="1591"/>
                </a:lnTo>
                <a:lnTo>
                  <a:pt x="4445" y="1663"/>
                </a:lnTo>
                <a:lnTo>
                  <a:pt x="4503" y="1736"/>
                </a:lnTo>
                <a:lnTo>
                  <a:pt x="4559" y="1810"/>
                </a:lnTo>
                <a:lnTo>
                  <a:pt x="4613" y="1885"/>
                </a:lnTo>
                <a:lnTo>
                  <a:pt x="4664" y="1963"/>
                </a:lnTo>
                <a:lnTo>
                  <a:pt x="4715" y="2041"/>
                </a:lnTo>
                <a:lnTo>
                  <a:pt x="4763" y="2121"/>
                </a:lnTo>
                <a:lnTo>
                  <a:pt x="4809" y="2201"/>
                </a:lnTo>
                <a:lnTo>
                  <a:pt x="4852" y="2284"/>
                </a:lnTo>
                <a:lnTo>
                  <a:pt x="4894" y="2367"/>
                </a:lnTo>
                <a:lnTo>
                  <a:pt x="4934" y="2450"/>
                </a:lnTo>
                <a:lnTo>
                  <a:pt x="4971" y="2534"/>
                </a:lnTo>
                <a:lnTo>
                  <a:pt x="5006" y="2620"/>
                </a:lnTo>
                <a:close/>
                <a:moveTo>
                  <a:pt x="3200" y="1125"/>
                </a:moveTo>
                <a:lnTo>
                  <a:pt x="3104" y="1404"/>
                </a:lnTo>
                <a:lnTo>
                  <a:pt x="3150" y="1424"/>
                </a:lnTo>
                <a:lnTo>
                  <a:pt x="3194" y="1445"/>
                </a:lnTo>
                <a:lnTo>
                  <a:pt x="3240" y="1466"/>
                </a:lnTo>
                <a:lnTo>
                  <a:pt x="3285" y="1489"/>
                </a:lnTo>
                <a:lnTo>
                  <a:pt x="3330" y="1512"/>
                </a:lnTo>
                <a:lnTo>
                  <a:pt x="3374" y="1536"/>
                </a:lnTo>
                <a:lnTo>
                  <a:pt x="3418" y="1561"/>
                </a:lnTo>
                <a:lnTo>
                  <a:pt x="3461" y="1586"/>
                </a:lnTo>
                <a:lnTo>
                  <a:pt x="3503" y="1614"/>
                </a:lnTo>
                <a:lnTo>
                  <a:pt x="3545" y="1641"/>
                </a:lnTo>
                <a:lnTo>
                  <a:pt x="3586" y="1670"/>
                </a:lnTo>
                <a:lnTo>
                  <a:pt x="3626" y="1700"/>
                </a:lnTo>
                <a:lnTo>
                  <a:pt x="3666" y="1731"/>
                </a:lnTo>
                <a:lnTo>
                  <a:pt x="3703" y="1763"/>
                </a:lnTo>
                <a:lnTo>
                  <a:pt x="3740" y="1797"/>
                </a:lnTo>
                <a:lnTo>
                  <a:pt x="3776" y="1831"/>
                </a:lnTo>
                <a:lnTo>
                  <a:pt x="3811" y="1867"/>
                </a:lnTo>
                <a:lnTo>
                  <a:pt x="3844" y="1904"/>
                </a:lnTo>
                <a:lnTo>
                  <a:pt x="3877" y="1943"/>
                </a:lnTo>
                <a:lnTo>
                  <a:pt x="3908" y="1982"/>
                </a:lnTo>
                <a:lnTo>
                  <a:pt x="3939" y="2023"/>
                </a:lnTo>
                <a:lnTo>
                  <a:pt x="3968" y="2064"/>
                </a:lnTo>
                <a:lnTo>
                  <a:pt x="3995" y="2106"/>
                </a:lnTo>
                <a:lnTo>
                  <a:pt x="4023" y="2149"/>
                </a:lnTo>
                <a:lnTo>
                  <a:pt x="4049" y="2192"/>
                </a:lnTo>
                <a:lnTo>
                  <a:pt x="4074" y="2236"/>
                </a:lnTo>
                <a:lnTo>
                  <a:pt x="4098" y="2280"/>
                </a:lnTo>
                <a:lnTo>
                  <a:pt x="4121" y="2326"/>
                </a:lnTo>
                <a:lnTo>
                  <a:pt x="4144" y="2370"/>
                </a:lnTo>
                <a:lnTo>
                  <a:pt x="4165" y="2416"/>
                </a:lnTo>
                <a:lnTo>
                  <a:pt x="4186" y="2461"/>
                </a:lnTo>
                <a:lnTo>
                  <a:pt x="4206" y="2507"/>
                </a:lnTo>
                <a:lnTo>
                  <a:pt x="4446" y="2391"/>
                </a:lnTo>
                <a:lnTo>
                  <a:pt x="4424" y="2337"/>
                </a:lnTo>
                <a:lnTo>
                  <a:pt x="4400" y="2284"/>
                </a:lnTo>
                <a:lnTo>
                  <a:pt x="4376" y="2231"/>
                </a:lnTo>
                <a:lnTo>
                  <a:pt x="4351" y="2180"/>
                </a:lnTo>
                <a:lnTo>
                  <a:pt x="4326" y="2130"/>
                </a:lnTo>
                <a:lnTo>
                  <a:pt x="4298" y="2080"/>
                </a:lnTo>
                <a:lnTo>
                  <a:pt x="4271" y="2031"/>
                </a:lnTo>
                <a:lnTo>
                  <a:pt x="4242" y="1983"/>
                </a:lnTo>
                <a:lnTo>
                  <a:pt x="4212" y="1937"/>
                </a:lnTo>
                <a:lnTo>
                  <a:pt x="4180" y="1890"/>
                </a:lnTo>
                <a:lnTo>
                  <a:pt x="4147" y="1845"/>
                </a:lnTo>
                <a:lnTo>
                  <a:pt x="4114" y="1799"/>
                </a:lnTo>
                <a:lnTo>
                  <a:pt x="4078" y="1755"/>
                </a:lnTo>
                <a:lnTo>
                  <a:pt x="4041" y="1712"/>
                </a:lnTo>
                <a:lnTo>
                  <a:pt x="4002" y="1670"/>
                </a:lnTo>
                <a:lnTo>
                  <a:pt x="3962" y="1628"/>
                </a:lnTo>
                <a:lnTo>
                  <a:pt x="3921" y="1588"/>
                </a:lnTo>
                <a:lnTo>
                  <a:pt x="3879" y="1549"/>
                </a:lnTo>
                <a:lnTo>
                  <a:pt x="3836" y="1512"/>
                </a:lnTo>
                <a:lnTo>
                  <a:pt x="3792" y="1476"/>
                </a:lnTo>
                <a:lnTo>
                  <a:pt x="3747" y="1440"/>
                </a:lnTo>
                <a:lnTo>
                  <a:pt x="3701" y="1406"/>
                </a:lnTo>
                <a:lnTo>
                  <a:pt x="3654" y="1373"/>
                </a:lnTo>
                <a:lnTo>
                  <a:pt x="3607" y="1342"/>
                </a:lnTo>
                <a:lnTo>
                  <a:pt x="3558" y="1311"/>
                </a:lnTo>
                <a:lnTo>
                  <a:pt x="3509" y="1281"/>
                </a:lnTo>
                <a:lnTo>
                  <a:pt x="3459" y="1252"/>
                </a:lnTo>
                <a:lnTo>
                  <a:pt x="3409" y="1226"/>
                </a:lnTo>
                <a:lnTo>
                  <a:pt x="3357" y="1198"/>
                </a:lnTo>
                <a:lnTo>
                  <a:pt x="3306" y="1173"/>
                </a:lnTo>
                <a:lnTo>
                  <a:pt x="3253" y="1149"/>
                </a:lnTo>
                <a:lnTo>
                  <a:pt x="3200" y="11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5811158" y="4194909"/>
            <a:ext cx="444499" cy="297074"/>
          </a:xfrm>
          <a:custGeom>
            <a:rect b="b" l="l" r="r" t="t"/>
            <a:pathLst>
              <a:path h="3320682" w="4974795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34628" y="2177143"/>
            <a:ext cx="26851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459195942@qq.com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34628" y="3188305"/>
            <a:ext cx="26851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459195942@qq.com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734628" y="4199467"/>
            <a:ext cx="26851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459195942@qq.com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34628" y="5210629"/>
            <a:ext cx="26851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18671692506</a:t>
            </a:r>
          </a:p>
        </p:txBody>
      </p:sp>
      <p:sp>
        <p:nvSpPr>
          <p:cNvPr id="31" name="椭圆 30"/>
          <p:cNvSpPr/>
          <p:nvPr/>
        </p:nvSpPr>
        <p:spPr>
          <a:xfrm>
            <a:off x="3386393" y="2514130"/>
            <a:ext cx="182880" cy="3352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endParaRPr altLang="en-US" 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232194" y="2490331"/>
            <a:ext cx="484388" cy="335280"/>
          </a:xfrm>
          <a:prstGeom prst="ellipse">
            <a:avLst/>
          </a:prstGeom>
          <a:noFill/>
          <a:ln w="6350">
            <a:solidFill>
              <a:schemeClr val="accent1">
                <a:alpha val="45000"/>
              </a:schemeClr>
            </a:solidFill>
          </a:ln>
        </p:spPr>
        <p:txBody>
          <a:bodyPr anchor="ctr" rtlCol="0" wrap="square">
            <a:spAutoFit/>
          </a:bodyPr>
          <a:lstStyle/>
          <a:p>
            <a:pPr algn="ctr"/>
            <a:endParaRPr altLang="en-US" 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val="398035723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6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19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20" nodeType="withEffect" presetClass="emph" presetID="6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21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23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7"/>
      <p:bldP grpId="0" spid="28"/>
      <p:bldP grpId="0" spid="29"/>
      <p:bldP grpId="0" spid="30"/>
      <p:bldP grpId="0" spid="25"/>
      <p:bldP grpId="0" spid="32"/>
      <p:bldP grpId="0" spid="33"/>
      <p:bldP grpId="0" spid="34"/>
      <p:bldP grpId="0" spid="31"/>
      <p:bldP grpId="1" spid="31"/>
      <p:bldP grpId="2" spid="31"/>
      <p:bldP grpId="0" spid="37"/>
      <p:bldP grpId="1" spid="37"/>
      <p:bldP grpId="2" spid="3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47">
      <a:dk1>
        <a:sysClr val="windowText" lastClr="000000"/>
      </a:dk1>
      <a:lt1>
        <a:sysClr val="window" lastClr="FFFFFF"/>
      </a:lt1>
      <a:dk2>
        <a:srgbClr val="976860"/>
      </a:dk2>
      <a:lt2>
        <a:srgbClr val="E7E6E6"/>
      </a:lt2>
      <a:accent1>
        <a:srgbClr val="28D5BA"/>
      </a:accent1>
      <a:accent2>
        <a:srgbClr val="FF5D44"/>
      </a:accent2>
      <a:accent3>
        <a:srgbClr val="2896D7"/>
      </a:accent3>
      <a:accent4>
        <a:srgbClr val="E79383"/>
      </a:accent4>
      <a:accent5>
        <a:srgbClr val="FFBF43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4">
      <a:majorFont>
        <a:latin typeface="Calibri Light"/>
        <a:ea typeface="华文细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<a:prstTxWarp prst="textNoShape">
          <a:avLst/>
        </a:prstTxWarp>
        <a:spAutoFit/>
      </a:bodyPr>
      <a:lstStyle>
        <a:defPPr algn="ctr">
          <a:defRPr dirty="0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105</Paragraphs>
  <Slides>13</Slides>
  <Notes>1</Notes>
  <TotalTime>805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9">
      <vt:lpstr>Arial</vt:lpstr>
      <vt:lpstr>Calibri Light</vt:lpstr>
      <vt:lpstr>华文细黑</vt:lpstr>
      <vt:lpstr>微软雅黑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2015-06-13T01:24:20Z</dcterms:created>
  <cp:lastModifiedBy>YANGS-PC</cp:lastModifiedBy>
  <dcterms:modified xsi:type="dcterms:W3CDTF">2021-08-20T10:48:11Z</dcterms:modified>
  <cp:revision>26</cp:revision>
  <dc:title>PowerPoint 演示文稿</dc:title>
</cp:coreProperties>
</file>